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99" r:id="rId3"/>
    <p:sldId id="273" r:id="rId4"/>
    <p:sldId id="274" r:id="rId5"/>
    <p:sldId id="285" r:id="rId6"/>
    <p:sldId id="276" r:id="rId7"/>
    <p:sldId id="286" r:id="rId8"/>
    <p:sldId id="287" r:id="rId9"/>
    <p:sldId id="288" r:id="rId10"/>
    <p:sldId id="300" r:id="rId11"/>
    <p:sldId id="297" r:id="rId12"/>
    <p:sldId id="278" r:id="rId13"/>
    <p:sldId id="277" r:id="rId14"/>
    <p:sldId id="292" r:id="rId15"/>
    <p:sldId id="290" r:id="rId16"/>
    <p:sldId id="291" r:id="rId17"/>
    <p:sldId id="295" r:id="rId18"/>
    <p:sldId id="298" r:id="rId19"/>
    <p:sldId id="296" r:id="rId20"/>
    <p:sldId id="294" r:id="rId21"/>
    <p:sldId id="281" r:id="rId22"/>
  </p:sldIdLst>
  <p:sldSz cx="12192000" cy="6858000"/>
  <p:notesSz cx="6858000" cy="9144000"/>
  <p:custDataLst>
    <p:tags r:id="rId24"/>
  </p:custDataLst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984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Comer" initials="JC" lastIdx="14" clrIdx="0">
    <p:extLst>
      <p:ext uri="{19B8F6BF-5375-455C-9EA6-DF929625EA0E}">
        <p15:presenceInfo xmlns:p15="http://schemas.microsoft.com/office/powerpoint/2012/main" userId="S-1-5-21-152333396-629559586-1489575960-96384" providerId="AD"/>
      </p:ext>
    </p:extLst>
  </p:cmAuthor>
  <p:cmAuthor id="2" name="Attiya Sayyed" initials="AS" lastIdx="16" clrIdx="1">
    <p:extLst>
      <p:ext uri="{19B8F6BF-5375-455C-9EA6-DF929625EA0E}">
        <p15:presenceInfo xmlns:p15="http://schemas.microsoft.com/office/powerpoint/2012/main" userId="Attiya Sayye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9393"/>
    <a:srgbClr val="3699FF"/>
    <a:srgbClr val="374751"/>
    <a:srgbClr val="1F2138"/>
    <a:srgbClr val="0075BE"/>
    <a:srgbClr val="047FFF"/>
    <a:srgbClr val="B9B9B9"/>
    <a:srgbClr val="E04340"/>
    <a:srgbClr val="979DA3"/>
    <a:srgbClr val="56A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77" autoAdjust="0"/>
    <p:restoredTop sz="77019" autoAdjust="0"/>
  </p:normalViewPr>
  <p:slideViewPr>
    <p:cSldViewPr snapToGrid="0">
      <p:cViewPr varScale="1">
        <p:scale>
          <a:sx n="51" d="100"/>
          <a:sy n="51" d="100"/>
        </p:scale>
        <p:origin x="1132" y="48"/>
      </p:cViewPr>
      <p:guideLst>
        <p:guide orient="horz" pos="2160"/>
        <p:guide orient="horz" pos="9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image" Target="../media/image7.jpeg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23DAE6-285A-43F4-90F8-D64DCFC082DC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A8AC5BBE-44DC-422F-BA8A-A03DB350D07A}">
      <dgm:prSet/>
      <dgm:spPr/>
      <dgm:t>
        <a:bodyPr rtlCol="0"/>
        <a:lstStyle/>
        <a:p>
          <a:pPr rtl="0"/>
          <a:endParaRPr lang="en-US"/>
        </a:p>
      </dgm:t>
    </dgm:pt>
    <dgm:pt modelId="{FAF5B2C4-B019-4A14-8085-7D783F09A51C}" type="parTrans" cxnId="{67400A99-9942-434F-AF97-7880F22FD440}">
      <dgm:prSet/>
      <dgm:spPr/>
      <dgm:t>
        <a:bodyPr rtlCol="0"/>
        <a:lstStyle/>
        <a:p>
          <a:pPr rtl="0"/>
          <a:endParaRPr lang="en-US"/>
        </a:p>
      </dgm:t>
    </dgm:pt>
    <dgm:pt modelId="{BD4904D4-E617-4624-8905-147C3659600B}" type="sibTrans" cxnId="{67400A99-9942-434F-AF97-7880F22FD44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 rtlCol="0"/>
        <a:lstStyle/>
        <a:p>
          <a:pPr rtl="0"/>
          <a:endParaRPr lang="en-US"/>
        </a:p>
      </dgm:t>
    </dgm:pt>
    <dgm:pt modelId="{9F962153-F981-491C-A315-8878BB82D727}">
      <dgm:prSet phldrT="[Text]"/>
      <dgm:spPr/>
      <dgm:t>
        <a:bodyPr rtlCol="0"/>
        <a:lstStyle/>
        <a:p>
          <a:pPr rtl="0"/>
          <a:endParaRPr lang="en-US" dirty="0"/>
        </a:p>
        <a:p>
          <a:pPr rtl="0"/>
          <a:endParaRPr lang="en-US" dirty="0"/>
        </a:p>
      </dgm:t>
    </dgm:pt>
    <dgm:pt modelId="{0685D85A-780C-4C8E-97AA-87AA8CFAE126}" type="parTrans" cxnId="{C25F95ED-3DF5-40E3-98CE-7615045E9FC3}">
      <dgm:prSet/>
      <dgm:spPr/>
      <dgm:t>
        <a:bodyPr rtlCol="0"/>
        <a:lstStyle/>
        <a:p>
          <a:pPr rtl="0"/>
          <a:endParaRPr lang="en-US"/>
        </a:p>
      </dgm:t>
    </dgm:pt>
    <dgm:pt modelId="{DC3ACFE6-EFA2-4C75-AE8C-81BFDD71512C}" type="sibTrans" cxnId="{C25F95ED-3DF5-40E3-98CE-7615045E9FC3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>
          <a:noFill/>
        </a:ln>
      </dgm:spPr>
      <dgm:t>
        <a:bodyPr rtlCol="0"/>
        <a:lstStyle/>
        <a:p>
          <a:pPr rtl="0"/>
          <a:endParaRPr lang="en-US"/>
        </a:p>
      </dgm:t>
    </dgm:pt>
    <dgm:pt modelId="{4BEF2492-5B6C-414B-94C4-BCE8A8B2EC58}">
      <dgm:prSet phldrT="[Text]"/>
      <dgm:spPr/>
      <dgm:t>
        <a:bodyPr rtlCol="0"/>
        <a:lstStyle/>
        <a:p>
          <a:pPr rtl="0"/>
          <a:endParaRPr lang="en-US" dirty="0"/>
        </a:p>
      </dgm:t>
    </dgm:pt>
    <dgm:pt modelId="{D12901EA-01E2-4F6D-BABC-B66D3E74DE37}" type="parTrans" cxnId="{7E2E62E2-D92C-4F7A-8F01-AEADFA7C6877}">
      <dgm:prSet/>
      <dgm:spPr/>
      <dgm:t>
        <a:bodyPr rtlCol="0"/>
        <a:lstStyle/>
        <a:p>
          <a:pPr rtl="0"/>
          <a:endParaRPr lang="en-US"/>
        </a:p>
      </dgm:t>
    </dgm:pt>
    <dgm:pt modelId="{7B96ECDA-09DD-468B-865E-5E0A15A63947}" type="sibTrans" cxnId="{7E2E62E2-D92C-4F7A-8F01-AEADFA7C6877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 rtlCol="0"/>
        <a:lstStyle/>
        <a:p>
          <a:pPr rtl="0"/>
          <a:endParaRPr lang="en-US"/>
        </a:p>
      </dgm:t>
    </dgm:pt>
    <dgm:pt modelId="{C8D92355-699D-4744-BE2E-5A533F8BCB99}">
      <dgm:prSet/>
      <dgm:spPr/>
      <dgm:t>
        <a:bodyPr rtlCol="0"/>
        <a:lstStyle/>
        <a:p>
          <a:pPr rtl="0"/>
          <a:endParaRPr lang="en-US"/>
        </a:p>
      </dgm:t>
    </dgm:pt>
    <dgm:pt modelId="{DBE62955-30FE-4CDD-A8F7-B159E96B9C98}" type="parTrans" cxnId="{CA0BBFB1-9E99-4756-9695-555275A4DB66}">
      <dgm:prSet/>
      <dgm:spPr/>
      <dgm:t>
        <a:bodyPr rtlCol="0"/>
        <a:lstStyle/>
        <a:p>
          <a:pPr rtl="0"/>
          <a:endParaRPr lang="en-US"/>
        </a:p>
      </dgm:t>
    </dgm:pt>
    <dgm:pt modelId="{92270C63-8426-4BF8-8AD6-01D8FD2FFDDB}" type="sibTrans" cxnId="{CA0BBFB1-9E99-4756-9695-555275A4DB66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 rtlCol="0"/>
        <a:lstStyle/>
        <a:p>
          <a:pPr rtl="0"/>
          <a:endParaRPr lang="en-US"/>
        </a:p>
      </dgm:t>
    </dgm:pt>
    <dgm:pt modelId="{47A7A1C9-BF5D-46A5-9C57-236FB81CFA72}">
      <dgm:prSet phldrT="[Text]"/>
      <dgm:spPr/>
      <dgm:t>
        <a:bodyPr rtlCol="0"/>
        <a:lstStyle/>
        <a:p>
          <a:pPr rtl="0"/>
          <a:endParaRPr lang="en-US" dirty="0"/>
        </a:p>
      </dgm:t>
    </dgm:pt>
    <dgm:pt modelId="{F5E4BFCC-2B0A-49BF-90A5-2D83641CCAF3}" type="sibTrans" cxnId="{8D4F91D4-1E22-4FF3-B911-9936FAB06984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 rtlCol="0"/>
        <a:lstStyle/>
        <a:p>
          <a:pPr rtl="0"/>
          <a:endParaRPr lang="en-US"/>
        </a:p>
      </dgm:t>
    </dgm:pt>
    <dgm:pt modelId="{3BCBBBE1-C520-440F-899C-C2AE9C1906D2}" type="parTrans" cxnId="{8D4F91D4-1E22-4FF3-B911-9936FAB06984}">
      <dgm:prSet/>
      <dgm:spPr/>
      <dgm:t>
        <a:bodyPr rtlCol="0"/>
        <a:lstStyle/>
        <a:p>
          <a:pPr rtl="0"/>
          <a:endParaRPr lang="en-US"/>
        </a:p>
      </dgm:t>
    </dgm:pt>
    <dgm:pt modelId="{EDF9257B-39E2-4309-AC8F-4EE6E1A467BC}">
      <dgm:prSet/>
      <dgm:spPr/>
      <dgm:t>
        <a:bodyPr rtlCol="0"/>
        <a:lstStyle/>
        <a:p>
          <a:pPr rtl="0"/>
          <a:endParaRPr lang="en-US"/>
        </a:p>
      </dgm:t>
    </dgm:pt>
    <dgm:pt modelId="{456E7101-5AC4-480D-8E7A-0E2EC2FE1C27}" type="parTrans" cxnId="{43EB7C7B-7412-49A6-B7BD-F29F30B6AA3B}">
      <dgm:prSet/>
      <dgm:spPr/>
      <dgm:t>
        <a:bodyPr rtlCol="0"/>
        <a:lstStyle/>
        <a:p>
          <a:pPr rtl="0"/>
          <a:endParaRPr lang="en-US"/>
        </a:p>
      </dgm:t>
    </dgm:pt>
    <dgm:pt modelId="{EF0B3233-D6B0-4E14-AF3E-E2114E9B296B}" type="sibTrans" cxnId="{43EB7C7B-7412-49A6-B7BD-F29F30B6AA3B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 rtlCol="0"/>
        <a:lstStyle/>
        <a:p>
          <a:pPr rtl="0"/>
          <a:endParaRPr lang="en-US"/>
        </a:p>
      </dgm:t>
    </dgm:pt>
    <dgm:pt modelId="{3B95FF8D-591B-4C33-91D0-805DD3705FD5}" type="pres">
      <dgm:prSet presAssocID="{FF23DAE6-285A-43F4-90F8-D64DCFC082DC}" presName="Name0" presStyleCnt="0">
        <dgm:presLayoutVars>
          <dgm:chMax val="7"/>
          <dgm:chPref val="7"/>
          <dgm:dir/>
        </dgm:presLayoutVars>
      </dgm:prSet>
      <dgm:spPr/>
    </dgm:pt>
    <dgm:pt modelId="{B1023D08-BB67-4F49-B0BE-237507283458}" type="pres">
      <dgm:prSet presAssocID="{FF23DAE6-285A-43F4-90F8-D64DCFC082DC}" presName="Name1" presStyleCnt="0"/>
      <dgm:spPr/>
    </dgm:pt>
    <dgm:pt modelId="{63A25C90-7663-4C93-A2CD-1C7262E1528C}" type="pres">
      <dgm:prSet presAssocID="{BD4904D4-E617-4624-8905-147C3659600B}" presName="picture_1" presStyleCnt="0"/>
      <dgm:spPr/>
    </dgm:pt>
    <dgm:pt modelId="{E49C2721-913D-43C1-BD8A-7B3289456DBC}" type="pres">
      <dgm:prSet presAssocID="{BD4904D4-E617-4624-8905-147C3659600B}" presName="pictureRepeatNode" presStyleLbl="alignImgPlace1" presStyleIdx="0" presStyleCnt="6" custScaleX="46795" custScaleY="46795" custLinFactNeighborX="82482" custLinFactNeighborY="-22166"/>
      <dgm:spPr/>
    </dgm:pt>
    <dgm:pt modelId="{4ED2ED03-D63D-4E62-8F72-5916F32FEAC2}" type="pres">
      <dgm:prSet presAssocID="{A8AC5BBE-44DC-422F-BA8A-A03DB350D07A}" presName="text_1" presStyleLbl="node1" presStyleIdx="0" presStyleCnt="0">
        <dgm:presLayoutVars>
          <dgm:bulletEnabled val="1"/>
        </dgm:presLayoutVars>
      </dgm:prSet>
      <dgm:spPr/>
    </dgm:pt>
    <dgm:pt modelId="{AB47605D-D15A-4E5C-A98C-65424DB3EA64}" type="pres">
      <dgm:prSet presAssocID="{92270C63-8426-4BF8-8AD6-01D8FD2FFDDB}" presName="picture_2" presStyleCnt="0"/>
      <dgm:spPr/>
    </dgm:pt>
    <dgm:pt modelId="{3B9629CC-8836-421D-A023-B0C06204E612}" type="pres">
      <dgm:prSet presAssocID="{92270C63-8426-4BF8-8AD6-01D8FD2FFDDB}" presName="pictureRepeatNode" presStyleLbl="alignImgPlace1" presStyleIdx="1" presStyleCnt="6" custScaleX="148132" custScaleY="148132" custLinFactX="-32106" custLinFactY="168073" custLinFactNeighborX="-100000" custLinFactNeighborY="200000"/>
      <dgm:spPr/>
    </dgm:pt>
    <dgm:pt modelId="{9524ED4D-11A8-43F5-BBBD-087FA7CF8701}" type="pres">
      <dgm:prSet presAssocID="{C8D92355-699D-4744-BE2E-5A533F8BCB99}" presName="line_2" presStyleLbl="parChTrans1D1" presStyleIdx="0" presStyleCnt="5" custSzY="943450" custScaleX="20766" custLinFactY="2900000" custLinFactNeighborX="47258" custLinFactNeighborY="2919656"/>
      <dgm:spPr/>
    </dgm:pt>
    <dgm:pt modelId="{0966F148-8507-457C-897F-253FBA951E21}" type="pres">
      <dgm:prSet presAssocID="{C8D92355-699D-4744-BE2E-5A533F8BCB99}" presName="textparent_2" presStyleLbl="node1" presStyleIdx="0" presStyleCnt="0"/>
      <dgm:spPr/>
    </dgm:pt>
    <dgm:pt modelId="{2FD612DD-9C38-456B-94A6-187CCE447103}" type="pres">
      <dgm:prSet presAssocID="{C8D92355-699D-4744-BE2E-5A533F8BCB99}" presName="text_2" presStyleLbl="revTx" presStyleIdx="0" presStyleCnt="5">
        <dgm:presLayoutVars>
          <dgm:bulletEnabled val="1"/>
        </dgm:presLayoutVars>
      </dgm:prSet>
      <dgm:spPr/>
    </dgm:pt>
    <dgm:pt modelId="{5ACD2A1B-FA29-462E-9081-03D10EAC5F25}" type="pres">
      <dgm:prSet presAssocID="{EF0B3233-D6B0-4E14-AF3E-E2114E9B296B}" presName="picture_3" presStyleCnt="0"/>
      <dgm:spPr/>
    </dgm:pt>
    <dgm:pt modelId="{CD39A2ED-26C9-4216-8B69-F846A9547AD0}" type="pres">
      <dgm:prSet presAssocID="{EF0B3233-D6B0-4E14-AF3E-E2114E9B296B}" presName="pictureRepeatNode" presStyleLbl="alignImgPlace1" presStyleIdx="2" presStyleCnt="6" custScaleX="188528" custScaleY="188527" custLinFactX="100000" custLinFactNeighborX="171916" custLinFactNeighborY="12321"/>
      <dgm:spPr/>
    </dgm:pt>
    <dgm:pt modelId="{7A4DD8D8-F391-4EE8-AE97-EBDBC1CBD67E}" type="pres">
      <dgm:prSet presAssocID="{EDF9257B-39E2-4309-AC8F-4EE6E1A467BC}" presName="line_3" presStyleLbl="parChTrans1D1" presStyleIdx="1" presStyleCnt="5" custSzY="46748" custScaleX="46604"/>
      <dgm:spPr/>
    </dgm:pt>
    <dgm:pt modelId="{E71C5210-BBAF-4FD9-BC1C-4EA6172567F6}" type="pres">
      <dgm:prSet presAssocID="{EDF9257B-39E2-4309-AC8F-4EE6E1A467BC}" presName="textparent_3" presStyleLbl="node1" presStyleIdx="0" presStyleCnt="0"/>
      <dgm:spPr/>
    </dgm:pt>
    <dgm:pt modelId="{15F06570-D17C-4C90-8797-57DC5CF18E08}" type="pres">
      <dgm:prSet presAssocID="{EDF9257B-39E2-4309-AC8F-4EE6E1A467BC}" presName="text_3" presStyleLbl="revTx" presStyleIdx="1" presStyleCnt="5">
        <dgm:presLayoutVars>
          <dgm:bulletEnabled val="1"/>
        </dgm:presLayoutVars>
      </dgm:prSet>
      <dgm:spPr/>
    </dgm:pt>
    <dgm:pt modelId="{39B31CD8-10CA-4E1A-AC16-D02E6C4F0A33}" type="pres">
      <dgm:prSet presAssocID="{DC3ACFE6-EFA2-4C75-AE8C-81BFDD71512C}" presName="picture_4" presStyleCnt="0"/>
      <dgm:spPr/>
    </dgm:pt>
    <dgm:pt modelId="{455C7130-95A6-40C6-A1FA-55EE64B95EDF}" type="pres">
      <dgm:prSet presAssocID="{DC3ACFE6-EFA2-4C75-AE8C-81BFDD71512C}" presName="pictureRepeatNode" presStyleLbl="alignImgPlace1" presStyleIdx="3" presStyleCnt="6" custScaleX="140087" custScaleY="140087" custLinFactX="94712" custLinFactY="19810" custLinFactNeighborX="100000" custLinFactNeighborY="100000"/>
      <dgm:spPr/>
    </dgm:pt>
    <dgm:pt modelId="{7527E65F-91DB-4AE7-A039-A178ED11ADC3}" type="pres">
      <dgm:prSet presAssocID="{9F962153-F981-491C-A315-8878BB82D727}" presName="line_4" presStyleLbl="parChTrans1D1" presStyleIdx="2" presStyleCnt="5" custFlipVert="1" custSzY="1091822" custScaleX="25874" custLinFactY="-356673" custLinFactNeighborX="25571" custLinFactNeighborY="-400000"/>
      <dgm:spPr/>
    </dgm:pt>
    <dgm:pt modelId="{4081E72E-FF19-42C9-A1A5-BB16FAF8AD91}" type="pres">
      <dgm:prSet presAssocID="{9F962153-F981-491C-A315-8878BB82D727}" presName="textparent_4" presStyleLbl="node1" presStyleIdx="0" presStyleCnt="0"/>
      <dgm:spPr/>
    </dgm:pt>
    <dgm:pt modelId="{DFCC900C-EAA9-4E00-8DC1-AEC420279D6D}" type="pres">
      <dgm:prSet presAssocID="{9F962153-F981-491C-A315-8878BB82D727}" presName="text_4" presStyleLbl="revTx" presStyleIdx="2" presStyleCnt="5">
        <dgm:presLayoutVars>
          <dgm:bulletEnabled val="1"/>
        </dgm:presLayoutVars>
      </dgm:prSet>
      <dgm:spPr/>
    </dgm:pt>
    <dgm:pt modelId="{4DB0EA3F-05F3-4F34-AF6F-274931B3004F}" type="pres">
      <dgm:prSet presAssocID="{7B96ECDA-09DD-468B-865E-5E0A15A63947}" presName="picture_5" presStyleCnt="0"/>
      <dgm:spPr/>
    </dgm:pt>
    <dgm:pt modelId="{8112808B-1055-4914-8A45-96EFC69A500C}" type="pres">
      <dgm:prSet presAssocID="{7B96ECDA-09DD-468B-865E-5E0A15A63947}" presName="pictureRepeatNode" presStyleLbl="alignImgPlace1" presStyleIdx="4" presStyleCnt="6" custScaleX="143299" custScaleY="143299" custLinFactX="-130234" custLinFactY="-100000" custLinFactNeighborX="-200000" custLinFactNeighborY="-167406"/>
      <dgm:spPr/>
    </dgm:pt>
    <dgm:pt modelId="{52387E86-4CED-45AA-B1EC-844F8D925D68}" type="pres">
      <dgm:prSet presAssocID="{4BEF2492-5B6C-414B-94C4-BCE8A8B2EC58}" presName="line_5" presStyleLbl="parChTrans1D1" presStyleIdx="3" presStyleCnt="5" custFlipVert="1" custFlipHor="0" custSzY="1768586" custScaleX="9569" custLinFactY="-1300000" custLinFactNeighborX="45366" custLinFactNeighborY="-1391645"/>
      <dgm:spPr/>
    </dgm:pt>
    <dgm:pt modelId="{627D3192-B2BA-41B9-BCD7-955A60A5A4D3}" type="pres">
      <dgm:prSet presAssocID="{4BEF2492-5B6C-414B-94C4-BCE8A8B2EC58}" presName="textparent_5" presStyleLbl="node1" presStyleIdx="0" presStyleCnt="0"/>
      <dgm:spPr/>
    </dgm:pt>
    <dgm:pt modelId="{AEEEF363-BAAD-47AE-A6C8-5176BE08D289}" type="pres">
      <dgm:prSet presAssocID="{4BEF2492-5B6C-414B-94C4-BCE8A8B2EC58}" presName="text_5" presStyleLbl="revTx" presStyleIdx="3" presStyleCnt="5">
        <dgm:presLayoutVars>
          <dgm:bulletEnabled val="1"/>
        </dgm:presLayoutVars>
      </dgm:prSet>
      <dgm:spPr/>
    </dgm:pt>
    <dgm:pt modelId="{CA5E63F6-CBF0-488D-BFD3-45FBCE07A231}" type="pres">
      <dgm:prSet presAssocID="{F5E4BFCC-2B0A-49BF-90A5-2D83641CCAF3}" presName="picture_6" presStyleCnt="0"/>
      <dgm:spPr/>
    </dgm:pt>
    <dgm:pt modelId="{FC09FF0F-9EFC-4C3D-BB09-AACA6233104F}" type="pres">
      <dgm:prSet presAssocID="{F5E4BFCC-2B0A-49BF-90A5-2D83641CCAF3}" presName="pictureRepeatNode" presStyleLbl="alignImgPlace1" presStyleIdx="5" presStyleCnt="6" custScaleX="177580" custScaleY="177580" custLinFactX="-159517" custLinFactY="-55937" custLinFactNeighborX="-200000" custLinFactNeighborY="-100000"/>
      <dgm:spPr/>
    </dgm:pt>
    <dgm:pt modelId="{6759E7A4-5CF0-4F0C-AA7E-CD799F239B0C}" type="pres">
      <dgm:prSet presAssocID="{47A7A1C9-BF5D-46A5-9C57-236FB81CFA72}" presName="line_6" presStyleLbl="parChTrans1D1" presStyleIdx="4" presStyleCnt="5" custFlipVert="1" custSzY="45720" custScaleX="61593" custLinFactY="-4200000" custLinFactNeighborX="51994" custLinFactNeighborY="-4239920"/>
      <dgm:spPr/>
    </dgm:pt>
    <dgm:pt modelId="{018CA53E-5C7A-4A34-9B85-6969F4997A1A}" type="pres">
      <dgm:prSet presAssocID="{47A7A1C9-BF5D-46A5-9C57-236FB81CFA72}" presName="textparent_6" presStyleLbl="node1" presStyleIdx="0" presStyleCnt="0"/>
      <dgm:spPr/>
    </dgm:pt>
    <dgm:pt modelId="{2E010C44-291D-41E9-86F1-73D65D3405CE}" type="pres">
      <dgm:prSet presAssocID="{47A7A1C9-BF5D-46A5-9C57-236FB81CFA72}" presName="text_6" presStyleLbl="revTx" presStyleIdx="4" presStyleCnt="5">
        <dgm:presLayoutVars>
          <dgm:bulletEnabled val="1"/>
        </dgm:presLayoutVars>
      </dgm:prSet>
      <dgm:spPr/>
    </dgm:pt>
  </dgm:ptLst>
  <dgm:cxnLst>
    <dgm:cxn modelId="{B9C32920-3C3B-4D2C-A683-DCFACE129BBA}" type="presOf" srcId="{FF23DAE6-285A-43F4-90F8-D64DCFC082DC}" destId="{3B95FF8D-591B-4C33-91D0-805DD3705FD5}" srcOrd="0" destOrd="0" presId="urn:microsoft.com/office/officeart/2008/layout/CircularPictureCallout"/>
    <dgm:cxn modelId="{751FA634-2197-4BFA-9216-1EFD6876248F}" type="presOf" srcId="{92270C63-8426-4BF8-8AD6-01D8FD2FFDDB}" destId="{3B9629CC-8836-421D-A023-B0C06204E612}" srcOrd="0" destOrd="0" presId="urn:microsoft.com/office/officeart/2008/layout/CircularPictureCallout"/>
    <dgm:cxn modelId="{E19B353B-7078-45F9-8F96-EFCAE849C79D}" type="presOf" srcId="{A8AC5BBE-44DC-422F-BA8A-A03DB350D07A}" destId="{4ED2ED03-D63D-4E62-8F72-5916F32FEAC2}" srcOrd="0" destOrd="0" presId="urn:microsoft.com/office/officeart/2008/layout/CircularPictureCallout"/>
    <dgm:cxn modelId="{5EC28A3F-A87D-4A76-9D63-1C25709D96AB}" type="presOf" srcId="{47A7A1C9-BF5D-46A5-9C57-236FB81CFA72}" destId="{2E010C44-291D-41E9-86F1-73D65D3405CE}" srcOrd="0" destOrd="0" presId="urn:microsoft.com/office/officeart/2008/layout/CircularPictureCallout"/>
    <dgm:cxn modelId="{29D1E85E-C369-442B-B63A-F1783545C23A}" type="presOf" srcId="{4BEF2492-5B6C-414B-94C4-BCE8A8B2EC58}" destId="{AEEEF363-BAAD-47AE-A6C8-5176BE08D289}" srcOrd="0" destOrd="0" presId="urn:microsoft.com/office/officeart/2008/layout/CircularPictureCallout"/>
    <dgm:cxn modelId="{43EB7C7B-7412-49A6-B7BD-F29F30B6AA3B}" srcId="{FF23DAE6-285A-43F4-90F8-D64DCFC082DC}" destId="{EDF9257B-39E2-4309-AC8F-4EE6E1A467BC}" srcOrd="2" destOrd="0" parTransId="{456E7101-5AC4-480D-8E7A-0E2EC2FE1C27}" sibTransId="{EF0B3233-D6B0-4E14-AF3E-E2114E9B296B}"/>
    <dgm:cxn modelId="{0F6D648F-AA7B-4008-88B8-C94160559C0A}" type="presOf" srcId="{BD4904D4-E617-4624-8905-147C3659600B}" destId="{E49C2721-913D-43C1-BD8A-7B3289456DBC}" srcOrd="0" destOrd="0" presId="urn:microsoft.com/office/officeart/2008/layout/CircularPictureCallout"/>
    <dgm:cxn modelId="{67400A99-9942-434F-AF97-7880F22FD440}" srcId="{FF23DAE6-285A-43F4-90F8-D64DCFC082DC}" destId="{A8AC5BBE-44DC-422F-BA8A-A03DB350D07A}" srcOrd="0" destOrd="0" parTransId="{FAF5B2C4-B019-4A14-8085-7D783F09A51C}" sibTransId="{BD4904D4-E617-4624-8905-147C3659600B}"/>
    <dgm:cxn modelId="{4A3FF9A8-0DB6-4D38-A304-F313B73E0E1A}" type="presOf" srcId="{C8D92355-699D-4744-BE2E-5A533F8BCB99}" destId="{2FD612DD-9C38-456B-94A6-187CCE447103}" srcOrd="0" destOrd="0" presId="urn:microsoft.com/office/officeart/2008/layout/CircularPictureCallout"/>
    <dgm:cxn modelId="{C266A5A9-A5D4-4C6F-B80E-042EEE0EE3AD}" type="presOf" srcId="{EDF9257B-39E2-4309-AC8F-4EE6E1A467BC}" destId="{15F06570-D17C-4C90-8797-57DC5CF18E08}" srcOrd="0" destOrd="0" presId="urn:microsoft.com/office/officeart/2008/layout/CircularPictureCallout"/>
    <dgm:cxn modelId="{170F07AA-E769-451D-B9F3-8CF28CCE94AB}" type="presOf" srcId="{F5E4BFCC-2B0A-49BF-90A5-2D83641CCAF3}" destId="{FC09FF0F-9EFC-4C3D-BB09-AACA6233104F}" srcOrd="0" destOrd="0" presId="urn:microsoft.com/office/officeart/2008/layout/CircularPictureCallout"/>
    <dgm:cxn modelId="{2ECC9EB1-C8DA-431C-8CD5-320A0429FF72}" type="presOf" srcId="{EF0B3233-D6B0-4E14-AF3E-E2114E9B296B}" destId="{CD39A2ED-26C9-4216-8B69-F846A9547AD0}" srcOrd="0" destOrd="0" presId="urn:microsoft.com/office/officeart/2008/layout/CircularPictureCallout"/>
    <dgm:cxn modelId="{CA0BBFB1-9E99-4756-9695-555275A4DB66}" srcId="{FF23DAE6-285A-43F4-90F8-D64DCFC082DC}" destId="{C8D92355-699D-4744-BE2E-5A533F8BCB99}" srcOrd="1" destOrd="0" parTransId="{DBE62955-30FE-4CDD-A8F7-B159E96B9C98}" sibTransId="{92270C63-8426-4BF8-8AD6-01D8FD2FFDDB}"/>
    <dgm:cxn modelId="{3A55E3B6-FE4C-4DA4-B006-07EFF88192CC}" type="presOf" srcId="{DC3ACFE6-EFA2-4C75-AE8C-81BFDD71512C}" destId="{455C7130-95A6-40C6-A1FA-55EE64B95EDF}" srcOrd="0" destOrd="0" presId="urn:microsoft.com/office/officeart/2008/layout/CircularPictureCallout"/>
    <dgm:cxn modelId="{DF2882B8-0110-4AFA-840A-20309B151E05}" type="presOf" srcId="{7B96ECDA-09DD-468B-865E-5E0A15A63947}" destId="{8112808B-1055-4914-8A45-96EFC69A500C}" srcOrd="0" destOrd="0" presId="urn:microsoft.com/office/officeart/2008/layout/CircularPictureCallout"/>
    <dgm:cxn modelId="{8D4F91D4-1E22-4FF3-B911-9936FAB06984}" srcId="{FF23DAE6-285A-43F4-90F8-D64DCFC082DC}" destId="{47A7A1C9-BF5D-46A5-9C57-236FB81CFA72}" srcOrd="5" destOrd="0" parTransId="{3BCBBBE1-C520-440F-899C-C2AE9C1906D2}" sibTransId="{F5E4BFCC-2B0A-49BF-90A5-2D83641CCAF3}"/>
    <dgm:cxn modelId="{7E2E62E2-D92C-4F7A-8F01-AEADFA7C6877}" srcId="{FF23DAE6-285A-43F4-90F8-D64DCFC082DC}" destId="{4BEF2492-5B6C-414B-94C4-BCE8A8B2EC58}" srcOrd="4" destOrd="0" parTransId="{D12901EA-01E2-4F6D-BABC-B66D3E74DE37}" sibTransId="{7B96ECDA-09DD-468B-865E-5E0A15A63947}"/>
    <dgm:cxn modelId="{C25F95ED-3DF5-40E3-98CE-7615045E9FC3}" srcId="{FF23DAE6-285A-43F4-90F8-D64DCFC082DC}" destId="{9F962153-F981-491C-A315-8878BB82D727}" srcOrd="3" destOrd="0" parTransId="{0685D85A-780C-4C8E-97AA-87AA8CFAE126}" sibTransId="{DC3ACFE6-EFA2-4C75-AE8C-81BFDD71512C}"/>
    <dgm:cxn modelId="{2ABE32F1-E778-4B75-AC4B-9C5A2C86AF2E}" type="presOf" srcId="{9F962153-F981-491C-A315-8878BB82D727}" destId="{DFCC900C-EAA9-4E00-8DC1-AEC420279D6D}" srcOrd="0" destOrd="0" presId="urn:microsoft.com/office/officeart/2008/layout/CircularPictureCallout"/>
    <dgm:cxn modelId="{CADF6BA7-F3B5-42BC-8CC1-E0C64B025D28}" type="presParOf" srcId="{3B95FF8D-591B-4C33-91D0-805DD3705FD5}" destId="{B1023D08-BB67-4F49-B0BE-237507283458}" srcOrd="0" destOrd="0" presId="urn:microsoft.com/office/officeart/2008/layout/CircularPictureCallout"/>
    <dgm:cxn modelId="{78DB4D7C-97D3-4319-83A3-20E476C13D3C}" type="presParOf" srcId="{B1023D08-BB67-4F49-B0BE-237507283458}" destId="{63A25C90-7663-4C93-A2CD-1C7262E1528C}" srcOrd="0" destOrd="0" presId="urn:microsoft.com/office/officeart/2008/layout/CircularPictureCallout"/>
    <dgm:cxn modelId="{8C6E287F-63C7-4E9C-B7F7-63F62012E5DF}" type="presParOf" srcId="{63A25C90-7663-4C93-A2CD-1C7262E1528C}" destId="{E49C2721-913D-43C1-BD8A-7B3289456DBC}" srcOrd="0" destOrd="0" presId="urn:microsoft.com/office/officeart/2008/layout/CircularPictureCallout"/>
    <dgm:cxn modelId="{8363E5E2-EAAC-43B8-8546-78A393A2C91C}" type="presParOf" srcId="{B1023D08-BB67-4F49-B0BE-237507283458}" destId="{4ED2ED03-D63D-4E62-8F72-5916F32FEAC2}" srcOrd="1" destOrd="0" presId="urn:microsoft.com/office/officeart/2008/layout/CircularPictureCallout"/>
    <dgm:cxn modelId="{A39D2045-0C3E-4045-858C-90B41BDD9EF7}" type="presParOf" srcId="{B1023D08-BB67-4F49-B0BE-237507283458}" destId="{AB47605D-D15A-4E5C-A98C-65424DB3EA64}" srcOrd="2" destOrd="0" presId="urn:microsoft.com/office/officeart/2008/layout/CircularPictureCallout"/>
    <dgm:cxn modelId="{B524A0BB-CFF6-4C01-9575-93E687FA66C8}" type="presParOf" srcId="{AB47605D-D15A-4E5C-A98C-65424DB3EA64}" destId="{3B9629CC-8836-421D-A023-B0C06204E612}" srcOrd="0" destOrd="0" presId="urn:microsoft.com/office/officeart/2008/layout/CircularPictureCallout"/>
    <dgm:cxn modelId="{75FDC575-3491-4CDB-84B2-61124E7DB59A}" type="presParOf" srcId="{B1023D08-BB67-4F49-B0BE-237507283458}" destId="{9524ED4D-11A8-43F5-BBBD-087FA7CF8701}" srcOrd="3" destOrd="0" presId="urn:microsoft.com/office/officeart/2008/layout/CircularPictureCallout"/>
    <dgm:cxn modelId="{82970181-E7F7-4395-B2BF-F32E15E20EBD}" type="presParOf" srcId="{B1023D08-BB67-4F49-B0BE-237507283458}" destId="{0966F148-8507-457C-897F-253FBA951E21}" srcOrd="4" destOrd="0" presId="urn:microsoft.com/office/officeart/2008/layout/CircularPictureCallout"/>
    <dgm:cxn modelId="{01FD58F1-E30E-449A-B907-1FA0FB4019F1}" type="presParOf" srcId="{0966F148-8507-457C-897F-253FBA951E21}" destId="{2FD612DD-9C38-456B-94A6-187CCE447103}" srcOrd="0" destOrd="0" presId="urn:microsoft.com/office/officeart/2008/layout/CircularPictureCallout"/>
    <dgm:cxn modelId="{1648F499-B7BD-4BDF-86FA-C3DC0CC69916}" type="presParOf" srcId="{B1023D08-BB67-4F49-B0BE-237507283458}" destId="{5ACD2A1B-FA29-462E-9081-03D10EAC5F25}" srcOrd="5" destOrd="0" presId="urn:microsoft.com/office/officeart/2008/layout/CircularPictureCallout"/>
    <dgm:cxn modelId="{319535C5-C359-47E5-A413-32D11C08869E}" type="presParOf" srcId="{5ACD2A1B-FA29-462E-9081-03D10EAC5F25}" destId="{CD39A2ED-26C9-4216-8B69-F846A9547AD0}" srcOrd="0" destOrd="0" presId="urn:microsoft.com/office/officeart/2008/layout/CircularPictureCallout"/>
    <dgm:cxn modelId="{B3DCCC8A-7E65-4DFB-80D6-A916CD886E6E}" type="presParOf" srcId="{B1023D08-BB67-4F49-B0BE-237507283458}" destId="{7A4DD8D8-F391-4EE8-AE97-EBDBC1CBD67E}" srcOrd="6" destOrd="0" presId="urn:microsoft.com/office/officeart/2008/layout/CircularPictureCallout"/>
    <dgm:cxn modelId="{82B5FCE7-4F09-474F-A8A4-901B92354CF8}" type="presParOf" srcId="{B1023D08-BB67-4F49-B0BE-237507283458}" destId="{E71C5210-BBAF-4FD9-BC1C-4EA6172567F6}" srcOrd="7" destOrd="0" presId="urn:microsoft.com/office/officeart/2008/layout/CircularPictureCallout"/>
    <dgm:cxn modelId="{6100AEAD-8A0B-4970-9762-52665E4CD147}" type="presParOf" srcId="{E71C5210-BBAF-4FD9-BC1C-4EA6172567F6}" destId="{15F06570-D17C-4C90-8797-57DC5CF18E08}" srcOrd="0" destOrd="0" presId="urn:microsoft.com/office/officeart/2008/layout/CircularPictureCallout"/>
    <dgm:cxn modelId="{C5DEBD05-91AF-4D4F-8806-82536DAF05FE}" type="presParOf" srcId="{B1023D08-BB67-4F49-B0BE-237507283458}" destId="{39B31CD8-10CA-4E1A-AC16-D02E6C4F0A33}" srcOrd="8" destOrd="0" presId="urn:microsoft.com/office/officeart/2008/layout/CircularPictureCallout"/>
    <dgm:cxn modelId="{EAE76C7B-E218-42A0-BFC7-28D6BBA6D11F}" type="presParOf" srcId="{39B31CD8-10CA-4E1A-AC16-D02E6C4F0A33}" destId="{455C7130-95A6-40C6-A1FA-55EE64B95EDF}" srcOrd="0" destOrd="0" presId="urn:microsoft.com/office/officeart/2008/layout/CircularPictureCallout"/>
    <dgm:cxn modelId="{C2BC00E9-79DA-4D2D-BFA8-0E03CEC8FEF5}" type="presParOf" srcId="{B1023D08-BB67-4F49-B0BE-237507283458}" destId="{7527E65F-91DB-4AE7-A039-A178ED11ADC3}" srcOrd="9" destOrd="0" presId="urn:microsoft.com/office/officeart/2008/layout/CircularPictureCallout"/>
    <dgm:cxn modelId="{D737AD43-97F0-4269-A922-951E2263E83D}" type="presParOf" srcId="{B1023D08-BB67-4F49-B0BE-237507283458}" destId="{4081E72E-FF19-42C9-A1A5-BB16FAF8AD91}" srcOrd="10" destOrd="0" presId="urn:microsoft.com/office/officeart/2008/layout/CircularPictureCallout"/>
    <dgm:cxn modelId="{AFAF8520-D56A-46AD-A2E2-FFD1A3D8D4A2}" type="presParOf" srcId="{4081E72E-FF19-42C9-A1A5-BB16FAF8AD91}" destId="{DFCC900C-EAA9-4E00-8DC1-AEC420279D6D}" srcOrd="0" destOrd="0" presId="urn:microsoft.com/office/officeart/2008/layout/CircularPictureCallout"/>
    <dgm:cxn modelId="{C85C521E-9C04-43A8-9D98-42D57DAC228F}" type="presParOf" srcId="{B1023D08-BB67-4F49-B0BE-237507283458}" destId="{4DB0EA3F-05F3-4F34-AF6F-274931B3004F}" srcOrd="11" destOrd="0" presId="urn:microsoft.com/office/officeart/2008/layout/CircularPictureCallout"/>
    <dgm:cxn modelId="{930D5483-397A-4013-B690-8414C233B007}" type="presParOf" srcId="{4DB0EA3F-05F3-4F34-AF6F-274931B3004F}" destId="{8112808B-1055-4914-8A45-96EFC69A500C}" srcOrd="0" destOrd="0" presId="urn:microsoft.com/office/officeart/2008/layout/CircularPictureCallout"/>
    <dgm:cxn modelId="{3479F432-811B-4B96-8147-24F55EBF03A4}" type="presParOf" srcId="{B1023D08-BB67-4F49-B0BE-237507283458}" destId="{52387E86-4CED-45AA-B1EC-844F8D925D68}" srcOrd="12" destOrd="0" presId="urn:microsoft.com/office/officeart/2008/layout/CircularPictureCallout"/>
    <dgm:cxn modelId="{7AACB1AA-A308-4584-8924-7D813672A3D0}" type="presParOf" srcId="{B1023D08-BB67-4F49-B0BE-237507283458}" destId="{627D3192-B2BA-41B9-BCD7-955A60A5A4D3}" srcOrd="13" destOrd="0" presId="urn:microsoft.com/office/officeart/2008/layout/CircularPictureCallout"/>
    <dgm:cxn modelId="{E254A9DC-989F-4B44-93A3-54FA4E1B0D74}" type="presParOf" srcId="{627D3192-B2BA-41B9-BCD7-955A60A5A4D3}" destId="{AEEEF363-BAAD-47AE-A6C8-5176BE08D289}" srcOrd="0" destOrd="0" presId="urn:microsoft.com/office/officeart/2008/layout/CircularPictureCallout"/>
    <dgm:cxn modelId="{D1B34133-524B-49AF-B522-E1E62D418B2B}" type="presParOf" srcId="{B1023D08-BB67-4F49-B0BE-237507283458}" destId="{CA5E63F6-CBF0-488D-BFD3-45FBCE07A231}" srcOrd="14" destOrd="0" presId="urn:microsoft.com/office/officeart/2008/layout/CircularPictureCallout"/>
    <dgm:cxn modelId="{BAD18467-F639-4B98-B314-E82CDDDEADBF}" type="presParOf" srcId="{CA5E63F6-CBF0-488D-BFD3-45FBCE07A231}" destId="{FC09FF0F-9EFC-4C3D-BB09-AACA6233104F}" srcOrd="0" destOrd="0" presId="urn:microsoft.com/office/officeart/2008/layout/CircularPictureCallout"/>
    <dgm:cxn modelId="{72B1B0CB-2D81-40E1-9EDC-17ABA437DF35}" type="presParOf" srcId="{B1023D08-BB67-4F49-B0BE-237507283458}" destId="{6759E7A4-5CF0-4F0C-AA7E-CD799F239B0C}" srcOrd="15" destOrd="0" presId="urn:microsoft.com/office/officeart/2008/layout/CircularPictureCallout"/>
    <dgm:cxn modelId="{E4788EB0-1D3F-4F13-914E-8DD2BC356F4B}" type="presParOf" srcId="{B1023D08-BB67-4F49-B0BE-237507283458}" destId="{018CA53E-5C7A-4A34-9B85-6969F4997A1A}" srcOrd="16" destOrd="0" presId="urn:microsoft.com/office/officeart/2008/layout/CircularPictureCallout"/>
    <dgm:cxn modelId="{8E7223BD-5FC6-49E2-AA1D-6AD504A5D211}" type="presParOf" srcId="{018CA53E-5C7A-4A34-9B85-6969F4997A1A}" destId="{2E010C44-291D-41E9-86F1-73D65D3405CE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59E7A4-5CF0-4F0C-AA7E-CD799F239B0C}">
      <dsp:nvSpPr>
        <dsp:cNvPr id="0" name=""/>
        <dsp:cNvSpPr/>
      </dsp:nvSpPr>
      <dsp:spPr>
        <a:xfrm flipV="1">
          <a:off x="7151737" y="1005495"/>
          <a:ext cx="2831770" cy="4572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87E86-4CED-45AA-B1EC-844F8D925D68}">
      <dsp:nvSpPr>
        <dsp:cNvPr id="0" name=""/>
        <dsp:cNvSpPr/>
      </dsp:nvSpPr>
      <dsp:spPr>
        <a:xfrm flipV="1">
          <a:off x="7397584" y="1437962"/>
          <a:ext cx="371766" cy="1768586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27E65F-91DB-4AE7-A039-A178ED11ADC3}">
      <dsp:nvSpPr>
        <dsp:cNvPr id="0" name=""/>
        <dsp:cNvSpPr/>
      </dsp:nvSpPr>
      <dsp:spPr>
        <a:xfrm flipV="1">
          <a:off x="6150741" y="1389076"/>
          <a:ext cx="938702" cy="1091822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4DD8D8-F391-4EE8-AE97-EBDBC1CBD67E}">
      <dsp:nvSpPr>
        <dsp:cNvPr id="0" name=""/>
        <dsp:cNvSpPr/>
      </dsp:nvSpPr>
      <dsp:spPr>
        <a:xfrm>
          <a:off x="4915640" y="1100157"/>
          <a:ext cx="1810616" cy="46747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24ED4D-11A8-43F5-BBBD-087FA7CF8701}">
      <dsp:nvSpPr>
        <dsp:cNvPr id="0" name=""/>
        <dsp:cNvSpPr/>
      </dsp:nvSpPr>
      <dsp:spPr>
        <a:xfrm>
          <a:off x="7872518" y="1971402"/>
          <a:ext cx="954727" cy="94345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C2721-913D-43C1-BD8A-7B3289456DBC}">
      <dsp:nvSpPr>
        <dsp:cNvPr id="0" name=""/>
        <dsp:cNvSpPr/>
      </dsp:nvSpPr>
      <dsp:spPr>
        <a:xfrm>
          <a:off x="6557858" y="141098"/>
          <a:ext cx="2122139" cy="212213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D2ED03-D63D-4E62-8F72-5916F32FEAC2}">
      <dsp:nvSpPr>
        <dsp:cNvPr id="0" name=""/>
        <dsp:cNvSpPr/>
      </dsp:nvSpPr>
      <dsp:spPr>
        <a:xfrm>
          <a:off x="2427204" y="2347973"/>
          <a:ext cx="2902380" cy="14965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rtlCol="0" anchor="b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2427204" y="2347973"/>
        <a:ext cx="2902380" cy="1496540"/>
      </dsp:txXfrm>
    </dsp:sp>
    <dsp:sp modelId="{3B9629CC-8836-421D-A023-B0C06204E612}">
      <dsp:nvSpPr>
        <dsp:cNvPr id="0" name=""/>
        <dsp:cNvSpPr/>
      </dsp:nvSpPr>
      <dsp:spPr>
        <a:xfrm>
          <a:off x="6792976" y="2748014"/>
          <a:ext cx="1209193" cy="120919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612DD-9C38-456B-94A6-187CCE447103}">
      <dsp:nvSpPr>
        <dsp:cNvPr id="0" name=""/>
        <dsp:cNvSpPr/>
      </dsp:nvSpPr>
      <dsp:spPr>
        <a:xfrm>
          <a:off x="8884094" y="-60095"/>
          <a:ext cx="448679" cy="816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884094" y="-60095"/>
        <a:ext cx="448679" cy="816294"/>
      </dsp:txXfrm>
    </dsp:sp>
    <dsp:sp modelId="{CD39A2ED-26C9-4216-8B69-F846A9547AD0}">
      <dsp:nvSpPr>
        <dsp:cNvPr id="0" name=""/>
        <dsp:cNvSpPr/>
      </dsp:nvSpPr>
      <dsp:spPr>
        <a:xfrm>
          <a:off x="9213667" y="454639"/>
          <a:ext cx="1538943" cy="153893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F06570-D17C-4C90-8797-57DC5CF18E08}">
      <dsp:nvSpPr>
        <dsp:cNvPr id="0" name=""/>
        <dsp:cNvSpPr/>
      </dsp:nvSpPr>
      <dsp:spPr>
        <a:xfrm>
          <a:off x="8171650" y="715384"/>
          <a:ext cx="519923" cy="816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171650" y="715384"/>
        <a:ext cx="519923" cy="816294"/>
      </dsp:txXfrm>
    </dsp:sp>
    <dsp:sp modelId="{455C7130-95A6-40C6-A1FA-55EE64B95EDF}">
      <dsp:nvSpPr>
        <dsp:cNvPr id="0" name=""/>
        <dsp:cNvSpPr/>
      </dsp:nvSpPr>
      <dsp:spPr>
        <a:xfrm>
          <a:off x="8524032" y="2613630"/>
          <a:ext cx="1143522" cy="114352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CC900C-EAA9-4E00-8DC1-AEC420279D6D}">
      <dsp:nvSpPr>
        <dsp:cNvPr id="0" name=""/>
        <dsp:cNvSpPr/>
      </dsp:nvSpPr>
      <dsp:spPr>
        <a:xfrm>
          <a:off x="7914517" y="1799242"/>
          <a:ext cx="545636" cy="816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7914517" y="1799242"/>
        <a:ext cx="545636" cy="816294"/>
      </dsp:txXfrm>
    </dsp:sp>
    <dsp:sp modelId="{8112808B-1055-4914-8A45-96EFC69A500C}">
      <dsp:nvSpPr>
        <dsp:cNvPr id="0" name=""/>
        <dsp:cNvSpPr/>
      </dsp:nvSpPr>
      <dsp:spPr>
        <a:xfrm>
          <a:off x="4482950" y="523555"/>
          <a:ext cx="1169741" cy="116974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EEF363-BAAD-47AE-A6C8-5176BE08D289}">
      <dsp:nvSpPr>
        <dsp:cNvPr id="0" name=""/>
        <dsp:cNvSpPr/>
      </dsp:nvSpPr>
      <dsp:spPr>
        <a:xfrm>
          <a:off x="8171650" y="2883099"/>
          <a:ext cx="519923" cy="816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8171650" y="2883099"/>
        <a:ext cx="519923" cy="816294"/>
      </dsp:txXfrm>
    </dsp:sp>
    <dsp:sp modelId="{FC09FF0F-9EFC-4C3D-BB09-AACA6233104F}">
      <dsp:nvSpPr>
        <dsp:cNvPr id="0" name=""/>
        <dsp:cNvSpPr/>
      </dsp:nvSpPr>
      <dsp:spPr>
        <a:xfrm>
          <a:off x="4816441" y="2069033"/>
          <a:ext cx="1449575" cy="1449575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010C44-291D-41E9-86F1-73D65D3405CE}">
      <dsp:nvSpPr>
        <dsp:cNvPr id="0" name=""/>
        <dsp:cNvSpPr/>
      </dsp:nvSpPr>
      <dsp:spPr>
        <a:xfrm>
          <a:off x="8884094" y="3658579"/>
          <a:ext cx="448679" cy="816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rtlCol="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8884094" y="3658579"/>
        <a:ext cx="448679" cy="816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41081BF-235F-456B-8A53-EBFC6B44119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PT"/>
              <a:t>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16DF8D1-1EAB-443D-BCA2-61A04CF78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0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ansidotorg/playlists?view=50&amp;sort=dd&amp;shelf_id=5" TargetMode="External"/><Relationship Id="rId3" Type="http://schemas.openxmlformats.org/officeDocument/2006/relationships/hyperlink" Target="https://www.youtube.com/watch?v=DhNaJqEZvoM&amp;feature=youtu.be" TargetMode="External"/><Relationship Id="rId7" Type="http://schemas.openxmlformats.org/officeDocument/2006/relationships/hyperlink" Target="https://v.youku.com/v_show/id_XNDc4MzA0OTkyOA==.html?spm=a2hbt.13141534.app.5~5!2~5!2~5~5~5!2~5~5!2~5!2~5!2~5~5~A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ASPT3YMJdNo" TargetMode="External"/><Relationship Id="rId5" Type="http://schemas.openxmlformats.org/officeDocument/2006/relationships/hyperlink" Target="https://www.youtube.com/watch?v=9TJPg1AkoJ0&amp;" TargetMode="External"/><Relationship Id="rId4" Type="http://schemas.openxmlformats.org/officeDocument/2006/relationships/hyperlink" Target="https://www.youtube.com/watch?v=Gxl_DB-peqc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xv-7lPT1xQ" TargetMode="External"/><Relationship Id="rId7" Type="http://schemas.openxmlformats.org/officeDocument/2006/relationships/hyperlink" Target="https://www.youtube.com/watch?v=mbpXRaz9gs4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R29RXSfCxjk" TargetMode="External"/><Relationship Id="rId5" Type="http://schemas.openxmlformats.org/officeDocument/2006/relationships/hyperlink" Target="https://www.youtube.com/watch?v=khML-SeVyiA" TargetMode="External"/><Relationship Id="rId4" Type="http://schemas.openxmlformats.org/officeDocument/2006/relationships/hyperlink" Target="https://www.youtube.com/watch?v=kfKC9B6UNNU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16DF8D1-1EAB-443D-BCA2-61A04CF788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71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200" dirty="0"/>
              <a:t>Redes Sociais Copie+ cole os seguintes links no seu navegador da Internet para ver no seu idioma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dirty="0"/>
              <a:t>Veja um vídeo de 2 minutos sobre as Normas de Saneamento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seu idioma preferido: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Standards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 Minutes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English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Subtitles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https://www.youtube.com/watch?v=DhNaJqEZvoM&amp;feature=youtu.be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d'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assainissement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minutes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sous-titres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Français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https://www.youtube.com/watch?v=Gxl_DB-peqc</a:t>
            </a:r>
            <a:endParaRPr lang="fr-FR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Normas de saneamento em 2 minutos (legendas </a:t>
            </a:r>
            <a:r>
              <a:rPr lang="pt-PT" dirty="0"/>
              <a:t>em Português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https://www.youtube.com/watch?v=9TJPg1AkoJ0&amp;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Standards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 Minutes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Chinese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subtitles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)/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两分钟了解卫生标准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pt-PT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中文字幕）</a:t>
            </a:r>
            <a:r>
              <a:rPr lang="pt-PT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://www.youtube.com/watch?v=ASPT3YMJdNo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pt-PT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https://v.youku.com/v_show/id_XNDc4MzA0OTkyOA==.html?spm=a2hbt.13141534.app.5~5!2~5!2~5~5~5!2~5~5!2~5!2~5!2~5~5~A</a:t>
            </a:r>
            <a:endParaRPr lang="en-US" sz="1200" b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r>
              <a:rPr lang="pt-PT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eja todos os vídeos aqui: </a:t>
            </a:r>
            <a:r>
              <a:rPr lang="pt-PT" dirty="0">
                <a:hlinkClick r:id="rId8"/>
              </a:rPr>
              <a:t>https://www.youtube.com/user/ansidotorg/playlists?view=50&amp;sort=dd&amp;shelf_id=5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E93119-44EB-4843-BB2D-287C228612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24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sz="1200" dirty="0"/>
              <a:t>Copie+ cole este link no seu navegador da Internet para visitar o conjunto de ferramentas: </a:t>
            </a:r>
            <a:r>
              <a:rPr lang="pt-PT" dirty="0"/>
              <a:t>https://sanitation.ansi.org/PortugueseToolbox</a:t>
            </a:r>
          </a:p>
          <a:p>
            <a:pPr rtl="0"/>
            <a:endParaRPr lang="en-US" sz="1200" dirty="0"/>
          </a:p>
          <a:p>
            <a:pPr rtl="0"/>
            <a:r>
              <a:rPr lang="pt-PT" sz="1200" dirty="0"/>
              <a:t>Para descarregar o PowerPoint_WRC do Regulamento de Água e Saneamento da África do Sul copie+ cole este link no seu navegador da Internet: </a:t>
            </a:r>
            <a:r>
              <a:rPr lang="pt-PT" dirty="0"/>
              <a:t>https://sanitation.ansi.org/pdfs/PPT-sobre-os-Regulamentos-Sul-africanos-relativos-%C3%A0-%C3%81gua-e-ao-Saneamento-WRC.pptx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16DF8D1-1EAB-443D-BCA2-61A04CF788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00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sz="1200" dirty="0"/>
              <a:t>Copie+ cole este link no seu navegador da Internet para visitar o conjunto de ferramentas: </a:t>
            </a:r>
            <a:r>
              <a:rPr lang="pt-PT" dirty="0"/>
              <a:t>https://sanitation.ansi.org/PortugueseToolbox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16DF8D1-1EAB-443D-BCA2-61A04CF788F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97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/>
              <a:t>Este PowerPoint destina-se a ajudar a familiarizar os interessados em WASH com o sítio Web do ANSI e a utilizar as ferramentas disponíveis para partilhar informação sobre normas ISO de saneamento não ligado à rede de esgotos. Os recursos incluem normas disponíveis para descarregar, vídeos explicativos, formações virtuais, apresentações em PowerPoint, exemplos de tecnologias sanitárias, testemunhos de especialistas,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16DF8D1-1EAB-443D-BCA2-61A04CF788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71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765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16DF8D1-1EAB-443D-BCA2-61A04CF788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69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16DF8D1-1EAB-443D-BCA2-61A04CF788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99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16DF8D1-1EAB-443D-BCA2-61A04CF788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8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16DF8D1-1EAB-443D-BCA2-61A04CF788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56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16DF8D1-1EAB-443D-BCA2-61A04CF788F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358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PT" sz="1200" dirty="0"/>
              <a:t>Copie+ cole este link no seu navegador da Internet para visitar o conjunto de ferramentas: </a:t>
            </a:r>
            <a:r>
              <a:rPr lang="pt-PT" dirty="0"/>
              <a:t>https://sanitation.ansi.org/PortugueseToolbox</a:t>
            </a:r>
          </a:p>
          <a:p>
            <a:pPr rtl="0"/>
            <a:endParaRPr lang="en-US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Redes Sociais </a:t>
            </a:r>
          </a:p>
          <a:p>
            <a:pPr rt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é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Norma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beneficia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água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saneamento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global?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https://www.youtube.com/watch?v=zxv-7lPT1xQ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ISO 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Objectivos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Desenvolvimento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Sustentável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https://www.youtube.com/watch?v=kfKC9B6UNNU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Benefícios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https://www.youtube.com/watch?v=khML-SeVyiA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24521: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Norma que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podemos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agora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https://www.youtube.com/watch?v=R29RXSfCxjk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 e ISO 24521: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lado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https://www.youtube.com/watch?v=mbpXRaz9gs4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C16DF8D1-1EAB-443D-BCA2-61A04CF788F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837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7182D8-AC61-FE4C-9C12-9BDD09586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B9EA2A7-AB4E-6D47-B359-E456A7C23D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17224" y="3931960"/>
            <a:ext cx="4231341" cy="19309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rtl="0"/>
            <a:r>
              <a:rPr lang="pt-PT"/>
              <a:t>Presenter(s)</a:t>
            </a:r>
          </a:p>
          <a:p>
            <a:pPr rtl="0"/>
            <a:r>
              <a:rPr lang="pt-PT"/>
              <a:t>Date</a:t>
            </a:r>
          </a:p>
          <a:p>
            <a:pPr rtl="0"/>
            <a:r>
              <a:rPr lang="pt-PT"/>
              <a:t>Event</a:t>
            </a:r>
          </a:p>
          <a:p>
            <a:pPr rtl="0"/>
            <a:r>
              <a:rPr lang="pt-PT"/>
              <a:t>Location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44FD1-6E88-FA4F-9802-157F7D1C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AD5C0-3D80-F647-AE90-78ABB6911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0C3D1-C7A1-B848-A973-87B4CFCF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257D5-5F3F-E248-9373-1DE92F7C52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88" y="1894682"/>
            <a:ext cx="4686725" cy="855662"/>
          </a:xfrm>
          <a:prstGeom prst="rect">
            <a:avLst/>
          </a:prstGeom>
        </p:spPr>
        <p:txBody>
          <a:bodyPr lIns="0" tIns="0" rIns="0" bIns="0" rtlCol="0" anchor="t"/>
          <a:lstStyle>
            <a:lvl1pPr marL="0" indent="0" algn="r">
              <a:buNone/>
              <a:defRPr/>
            </a:lvl1pPr>
          </a:lstStyle>
          <a:p>
            <a:pPr lvl="0" rtl="0"/>
            <a:r>
              <a:rPr lang="pt-PT"/>
              <a:t>subhead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895574-6685-FF49-9137-361CF3C52A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9791" y="1038069"/>
            <a:ext cx="3926524" cy="715145"/>
          </a:xfrm>
        </p:spPr>
        <p:txBody>
          <a:bodyPr lIns="0" tIns="0" rIns="0" bIns="0" rtlCol="0" anchor="ctr" anchorCtr="0"/>
          <a:lstStyle>
            <a:lvl1pPr algn="r">
              <a:defRPr b="1">
                <a:solidFill>
                  <a:srgbClr val="0A55A3"/>
                </a:solidFill>
              </a:defRPr>
            </a:lvl1pPr>
          </a:lstStyle>
          <a:p>
            <a:pPr rtl="0"/>
            <a:r>
              <a:rPr lang="pt-PT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2003193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 - more info">
    <p:bg>
      <p:bgPr>
        <a:solidFill>
          <a:srgbClr val="0074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94054" r="103" b="-103"/>
          <a:stretch/>
        </p:blipFill>
        <p:spPr>
          <a:xfrm rot="10800000" flipH="1">
            <a:off x="-9525" y="6474756"/>
            <a:ext cx="12201525" cy="383248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644437" y="469045"/>
            <a:ext cx="7197907" cy="5942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lvl="0" indent="0" algn="just" defTabSz="308059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700" b="0" spc="0">
                <a:solidFill>
                  <a:srgbClr val="97D2FF"/>
                </a:solidFill>
                <a:latin typeface="+mj-lt"/>
              </a:rPr>
              <a:t>For More Information</a:t>
            </a:r>
            <a:endParaRPr kumimoji="0" lang="en-US" sz="2700" b="0" i="0" u="none" strike="noStrike" cap="none" spc="-27" normalizeH="0" baseline="0" dirty="0">
              <a:ln>
                <a:noFill/>
              </a:ln>
              <a:solidFill>
                <a:srgbClr val="97D2FF"/>
              </a:solidFill>
              <a:effectLst/>
              <a:uFillTx/>
              <a:latin typeface="+mj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381627" y="1526471"/>
            <a:ext cx="5981700" cy="4142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lvl="0" indent="0" algn="l" defTabSz="308059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800" b="1" spc="0">
                <a:solidFill>
                  <a:srgbClr val="FFFFFF"/>
                </a:solidFill>
                <a:latin typeface="+mj-lt"/>
              </a:rPr>
              <a:t>American National Standards Institute</a:t>
            </a:r>
            <a:endParaRPr kumimoji="0" lang="en-US" sz="1800" b="1" i="0" u="none" strike="noStrike" cap="none" spc="-27" normalizeH="0" baseline="0" dirty="0">
              <a:ln>
                <a:noFill/>
              </a:ln>
              <a:solidFill>
                <a:srgbClr val="828994"/>
              </a:solidFill>
              <a:effectLst/>
              <a:uFillTx/>
              <a:latin typeface="+mj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auto">
          <a:xfrm>
            <a:off x="5381625" y="2111703"/>
            <a:ext cx="6279152" cy="478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69B3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rtlCol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rtl="0">
              <a:lnSpc>
                <a:spcPct val="125000"/>
              </a:lnSpc>
              <a:defRPr/>
            </a:pPr>
            <a:r>
              <a:rPr lang="pt-PT" sz="1351" b="1" spc="0" dirty="0" err="1">
                <a:solidFill>
                  <a:srgbClr val="97D2FF"/>
                </a:solidFill>
                <a:latin typeface="+mj-lt"/>
                <a:ea typeface="ＭＳ Ｐゴシック" charset="-128"/>
              </a:rPr>
              <a:t>Headquarters</a:t>
            </a:r>
            <a:r>
              <a:rPr lang="pt-PT" sz="1351" spc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					</a:t>
            </a:r>
            <a:r>
              <a:rPr lang="pt-PT" sz="1351" b="1" spc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New York Office</a:t>
            </a:r>
          </a:p>
          <a:p>
            <a:pPr algn="l" rtl="0">
              <a:lnSpc>
                <a:spcPct val="125000"/>
              </a:lnSpc>
              <a:defRPr/>
            </a:pPr>
            <a:r>
              <a:rPr lang="pt-PT" sz="1351" spc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1899 L Street, NW				25 West 43rd Street</a:t>
            </a:r>
          </a:p>
          <a:p>
            <a:pPr algn="l" rtl="0">
              <a:lnSpc>
                <a:spcPct val="125000"/>
              </a:lnSpc>
              <a:defRPr/>
            </a:pPr>
            <a:r>
              <a:rPr lang="pt-PT" sz="1351" spc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11th </a:t>
            </a:r>
            <a:r>
              <a:rPr lang="pt-PT" sz="1351" spc="0" dirty="0" err="1">
                <a:solidFill>
                  <a:srgbClr val="97D2FF"/>
                </a:solidFill>
                <a:latin typeface="+mj-lt"/>
                <a:ea typeface="ＭＳ Ｐゴシック" charset="-128"/>
              </a:rPr>
              <a:t>Floor</a:t>
            </a:r>
            <a:r>
              <a:rPr lang="pt-PT" sz="1351" spc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						4th </a:t>
            </a:r>
            <a:r>
              <a:rPr lang="pt-PT" sz="1351" spc="0" dirty="0" err="1">
                <a:solidFill>
                  <a:srgbClr val="97D2FF"/>
                </a:solidFill>
                <a:latin typeface="+mj-lt"/>
                <a:ea typeface="ＭＳ Ｐゴシック" charset="-128"/>
              </a:rPr>
              <a:t>Floor</a:t>
            </a:r>
            <a:r>
              <a:rPr lang="pt-PT" sz="1351" spc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	</a:t>
            </a:r>
          </a:p>
          <a:p>
            <a:pPr algn="l" rtl="0">
              <a:lnSpc>
                <a:spcPct val="125000"/>
              </a:lnSpc>
              <a:defRPr/>
            </a:pPr>
            <a:r>
              <a:rPr lang="pt-PT" sz="1351" spc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Washington, DC  20036			New York, NY 10036	</a:t>
            </a:r>
          </a:p>
          <a:p>
            <a:pPr algn="l" rtl="0">
              <a:lnSpc>
                <a:spcPct val="125000"/>
              </a:lnSpc>
              <a:defRPr/>
            </a:pPr>
            <a:r>
              <a:rPr lang="pt-PT" sz="1351" spc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T:  202.293.8020				T:   212.642.4900 </a:t>
            </a:r>
            <a:br>
              <a:rPr lang="en-US" altLang="en-US" sz="1351" spc="0" baseline="0" dirty="0">
                <a:solidFill>
                  <a:srgbClr val="97D2FF"/>
                </a:solidFill>
                <a:latin typeface="+mj-lt"/>
                <a:ea typeface="ＭＳ Ｐゴシック" charset="-128"/>
              </a:rPr>
            </a:br>
            <a:r>
              <a:rPr lang="pt-PT" sz="1351" spc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F:  202.293.9287				F:   212.398.0023 </a:t>
            </a:r>
          </a:p>
          <a:p>
            <a:pPr algn="l" rtl="0">
              <a:lnSpc>
                <a:spcPct val="125000"/>
              </a:lnSpc>
              <a:defRPr/>
            </a:pPr>
            <a:endParaRPr lang="en-US" altLang="en-US" sz="165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  <a:p>
            <a:pPr algn="ctr" rtl="0">
              <a:lnSpc>
                <a:spcPct val="150000"/>
              </a:lnSpc>
              <a:defRPr/>
            </a:pPr>
            <a:r>
              <a:rPr lang="pt-PT" sz="2025" b="1" spc="0" dirty="0">
                <a:solidFill>
                  <a:srgbClr val="FFFFFF"/>
                </a:solidFill>
                <a:latin typeface="+mj-lt"/>
                <a:ea typeface="ＭＳ Ｐゴシック" charset="-128"/>
              </a:rPr>
              <a:t>www.ansi.org</a:t>
            </a:r>
          </a:p>
          <a:p>
            <a:pPr algn="ctr" rtl="0">
              <a:lnSpc>
                <a:spcPct val="150000"/>
              </a:lnSpc>
              <a:defRPr/>
            </a:pPr>
            <a:endParaRPr lang="en-US" altLang="en-US" sz="1000" b="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  <a:p>
            <a:pPr algn="ctr" rtl="0">
              <a:lnSpc>
                <a:spcPct val="150000"/>
              </a:lnSpc>
              <a:defRPr/>
            </a:pPr>
            <a:r>
              <a:rPr lang="pt-PT" sz="2025" b="1" spc="0" dirty="0">
                <a:solidFill>
                  <a:srgbClr val="FFFFFF"/>
                </a:solidFill>
                <a:latin typeface="+mj-lt"/>
                <a:ea typeface="ＭＳ Ｐゴシック" charset="-128"/>
              </a:rPr>
              <a:t>webstore.ansi.org</a:t>
            </a:r>
          </a:p>
          <a:p>
            <a:pPr algn="ctr" rtl="0">
              <a:lnSpc>
                <a:spcPct val="150000"/>
              </a:lnSpc>
              <a:defRPr/>
            </a:pPr>
            <a:endParaRPr lang="en-US" altLang="en-US" sz="1000" b="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  <a:p>
            <a:pPr algn="ctr" rtl="0">
              <a:lnSpc>
                <a:spcPct val="150000"/>
              </a:lnSpc>
              <a:defRPr/>
            </a:pPr>
            <a:r>
              <a:rPr lang="pt-PT" sz="2025" b="1" spc="0" dirty="0">
                <a:solidFill>
                  <a:srgbClr val="FFFFFF"/>
                </a:solidFill>
                <a:latin typeface="+mj-lt"/>
                <a:ea typeface="ＭＳ Ｐゴシック" charset="-128"/>
              </a:rPr>
              <a:t>sanitation.ansi.org</a:t>
            </a:r>
          </a:p>
          <a:p>
            <a:pPr algn="ctr" rtl="0">
              <a:lnSpc>
                <a:spcPct val="140000"/>
              </a:lnSpc>
              <a:defRPr/>
            </a:pPr>
            <a:endParaRPr lang="en-US" altLang="en-US" sz="2025" b="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14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44437" y="1557206"/>
            <a:ext cx="4254681" cy="2708117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sz="1500" b="1" spc="0" baseline="0">
                <a:solidFill>
                  <a:srgbClr val="FFFFFF"/>
                </a:solidFill>
                <a:latin typeface="+mj-lt"/>
              </a:defRPr>
            </a:lvl1pPr>
            <a:lvl2pPr marL="166680" indent="0">
              <a:buFontTx/>
              <a:buNone/>
              <a:defRPr/>
            </a:lvl2pPr>
            <a:lvl3pPr marL="333358" indent="0">
              <a:buFontTx/>
              <a:buNone/>
              <a:defRPr/>
            </a:lvl3pPr>
            <a:lvl4pPr marL="500038" indent="0">
              <a:buFontTx/>
              <a:buNone/>
              <a:defRPr/>
            </a:lvl4pPr>
            <a:lvl5pPr marL="666718" indent="0">
              <a:buFontTx/>
              <a:buNone/>
              <a:defRPr/>
            </a:lvl5pPr>
          </a:lstStyle>
          <a:p>
            <a:pPr lvl="0" rtl="0"/>
            <a:r>
              <a:rPr lang="pt-PT"/>
              <a:t>Contact Name</a:t>
            </a:r>
          </a:p>
          <a:p>
            <a:pPr lvl="0" rtl="0"/>
            <a:r>
              <a:rPr lang="pt-PT"/>
              <a:t>Job Title</a:t>
            </a:r>
          </a:p>
          <a:p>
            <a:pPr lvl="0" rtl="0"/>
            <a:r>
              <a:rPr lang="pt-PT"/>
              <a:t>Phone</a:t>
            </a:r>
          </a:p>
          <a:p>
            <a:pPr lvl="0" rtl="0"/>
            <a:r>
              <a:rPr lang="pt-PT"/>
              <a:t>Email</a:t>
            </a:r>
          </a:p>
          <a:p>
            <a:pPr lvl="0" rtl="0"/>
            <a:endParaRPr lang="en-US" dirty="0"/>
          </a:p>
          <a:p>
            <a:pPr lvl="0" rtl="0"/>
            <a:r>
              <a:rPr lang="pt-PT"/>
              <a:t>Web Page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1" y="5324622"/>
            <a:ext cx="3624351" cy="161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1856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9B406B-9A3E-DF4B-9113-23A0BDAEE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67E2-CB28-684E-A785-56C62F6A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9/18/2020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09888-8DFE-1448-AAB3-D895336E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FFD1-DB09-0143-8F61-E4B39452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5A10FDA-7958-4B46-B0C1-0D84F19369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650" y="300038"/>
            <a:ext cx="2952750" cy="2371725"/>
          </a:xfrm>
        </p:spPr>
        <p:txBody>
          <a:bodyPr rtlCol="0">
            <a:normAutofit/>
          </a:bodyPr>
          <a:lstStyle>
            <a:lvl1pPr marL="0" indent="0">
              <a:buNone/>
              <a:defRPr sz="3600">
                <a:solidFill>
                  <a:srgbClr val="0A55A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PT"/>
              <a:t>discussion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8E84DB1-0342-934F-A91A-A893E50BE9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501063" y="3931956"/>
            <a:ext cx="3547501" cy="1930961"/>
          </a:xfrm>
        </p:spPr>
        <p:txBody>
          <a:bodyPr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/>
              <a:t>Presenter(s)</a:t>
            </a:r>
          </a:p>
          <a:p>
            <a:pPr rtl="0"/>
            <a:r>
              <a:rPr lang="pt-PT"/>
              <a:t>Date</a:t>
            </a:r>
          </a:p>
          <a:p>
            <a:pPr rtl="0"/>
            <a:r>
              <a:rPr lang="pt-PT"/>
              <a:t>Event</a:t>
            </a:r>
          </a:p>
          <a:p>
            <a:pPr rtl="0"/>
            <a:r>
              <a:rPr lang="pt-PT"/>
              <a:t>Location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1B10C-51C0-4F44-83DD-E32ABCA7A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8649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59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D6796-74C3-844E-94C0-5AECC782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0"/>
            <a:ext cx="10515600" cy="1325563"/>
          </a:xfrm>
        </p:spPr>
        <p:txBody>
          <a:bodyPr rtlCol="0"/>
          <a:lstStyle>
            <a:lvl1pPr>
              <a:defRPr b="1"/>
            </a:lvl1pPr>
          </a:lstStyle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EAB79-5A74-4248-AEE5-2E783A4A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9/18/2020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B15A9-EA18-5A4F-9732-70013C78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92A80-31D5-9F42-A620-88FF3A06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17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2C80C7-310B-1A43-BD7E-DD76A3347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513" r="68807" b="30775"/>
          <a:stretch/>
        </p:blipFill>
        <p:spPr>
          <a:xfrm>
            <a:off x="-37003" y="0"/>
            <a:ext cx="553470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6BF06-BDF3-5546-BF2E-1DA9421FC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35" y="2515235"/>
            <a:ext cx="3926524" cy="1325880"/>
          </a:xfrm>
        </p:spPr>
        <p:txBody>
          <a:bodyPr lIns="0" tIns="0" rIns="0" bIns="0" rtlCol="0" anchor="ctr" anchorCtr="0"/>
          <a:lstStyle>
            <a:lvl1pPr algn="r">
              <a:defRPr b="1" baseline="0">
                <a:solidFill>
                  <a:srgbClr val="0A55A3"/>
                </a:solidFill>
              </a:defRPr>
            </a:lvl1pPr>
          </a:lstStyle>
          <a:p>
            <a:pPr rtl="0"/>
            <a:r>
              <a:rPr lang="pt-PT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3" y="1252728"/>
            <a:ext cx="5683392" cy="4352544"/>
          </a:xfrm>
          <a:prstGeom prst="rect">
            <a:avLst/>
          </a:prstGeom>
          <a:noFill/>
        </p:spPr>
        <p:txBody>
          <a:bodyPr lIns="0" tIns="0" rIns="0" bIns="0" rtlCol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95BE2-42D1-FA41-B94E-C38DD3FF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9/18/2020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3DB2E-EE73-F942-A54E-26D3DE299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2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2E259E-8B94-1748-884F-311C6C0C2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07C57-2048-2046-AD54-0E863C98F1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928817"/>
            <a:ext cx="10515600" cy="150018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600">
                <a:solidFill>
                  <a:srgbClr val="0A55A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PT"/>
              <a:t>discussion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67E2-CB28-684E-A785-56C62F6A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9/18/2020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09888-8DFE-1448-AAB3-D895336E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FFD1-DB09-0143-8F61-E4B39452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9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05D4-CBAF-5046-A811-F35AE54F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1"/>
            </a:lvl1pPr>
          </a:lstStyle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AE237-BCEB-F042-B839-5F804625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9/18/2020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27A8C-7831-A14B-92AE-0C881950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DA942-7081-564E-B272-A18036B8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3" y="1252728"/>
            <a:ext cx="5683392" cy="4352544"/>
          </a:xfrm>
          <a:prstGeom prst="rect">
            <a:avLst/>
          </a:prstGeom>
          <a:noFill/>
        </p:spPr>
        <p:txBody>
          <a:bodyPr lIns="0" tIns="0" rIns="0" bIns="0" rtlCol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811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062D-B4FD-FC4C-811D-C48421AA9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rtlCol="0"/>
          <a:lstStyle>
            <a:lvl1pPr>
              <a:defRPr b="1"/>
            </a:lvl1pPr>
          </a:lstStyle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A4432-9C52-6F46-8954-7A023B5D5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81163"/>
            <a:ext cx="5157787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456CC-A5D6-C746-87C6-DD1866691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E1A214-1752-7B48-81FD-1A083073C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9/18/2020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BF65E2-571C-DB4E-8DC1-F70EDA9B7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524C6A-2D26-6A4E-BDDA-EB26829C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8200" y="2505075"/>
            <a:ext cx="5157787" cy="3755236"/>
          </a:xfrm>
          <a:prstGeom prst="rect">
            <a:avLst/>
          </a:prstGeom>
          <a:noFill/>
        </p:spPr>
        <p:txBody>
          <a:bodyPr lIns="0" tIns="0" rIns="0" bIns="0" rtlCol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4902" y="2505075"/>
            <a:ext cx="5157787" cy="3755236"/>
          </a:xfrm>
          <a:prstGeom prst="rect">
            <a:avLst/>
          </a:prstGeom>
          <a:noFill/>
        </p:spPr>
        <p:txBody>
          <a:bodyPr lIns="0" tIns="0" rIns="0" bIns="0" rtlCol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80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D6796-74C3-844E-94C0-5AECC782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0"/>
            <a:ext cx="10515600" cy="1325563"/>
          </a:xfrm>
        </p:spPr>
        <p:txBody>
          <a:bodyPr rtlCol="0"/>
          <a:lstStyle>
            <a:lvl1pPr>
              <a:defRPr b="1"/>
            </a:lvl1pPr>
          </a:lstStyle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EAB79-5A74-4248-AEE5-2E783A4A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9/18/2020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B15A9-EA18-5A4F-9732-70013C78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92A80-31D5-9F42-A620-88FF3A06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3" y="1252728"/>
            <a:ext cx="5683392" cy="4352544"/>
          </a:xfrm>
          <a:prstGeom prst="rect">
            <a:avLst/>
          </a:prstGeom>
          <a:noFill/>
        </p:spPr>
        <p:txBody>
          <a:bodyPr lIns="0" tIns="0" rIns="0" bIns="0" rtlCol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 rtl="0"/>
            <a:r>
              <a:rPr lang="pt-PT"/>
              <a:t>Click to edit Master text styles</a:t>
            </a:r>
          </a:p>
          <a:p>
            <a:pPr lvl="1" rtl="0"/>
            <a:r>
              <a:rPr lang="pt-PT"/>
              <a:t>Second level</a:t>
            </a:r>
          </a:p>
          <a:p>
            <a:pPr lvl="2" rtl="0"/>
            <a:r>
              <a:rPr lang="pt-PT"/>
              <a:t>Third level</a:t>
            </a:r>
          </a:p>
          <a:p>
            <a:pPr lvl="3" rtl="0"/>
            <a:r>
              <a:rPr lang="pt-PT"/>
              <a:t>Fourth level</a:t>
            </a:r>
          </a:p>
          <a:p>
            <a:pPr lvl="4" rtl="0"/>
            <a:r>
              <a:rPr lang="pt-P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0856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391D22-A5B6-4C47-905D-416D80F2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9/18/2020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F3AFB-7A6B-DA40-A900-F037276F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3A714-81A9-F541-B241-8E250DD6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93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30D23-0584-8A44-93F9-1D90EDEAA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2" y="987429"/>
            <a:ext cx="10517188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PT"/>
              <a:t>[VIDEO]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8AB91-85C2-284E-B7A5-394EB18A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9/18/2020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AEB2E-49EA-B94D-9DC4-DD308EE4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6456F-1D63-4C4D-84AD-07BA116F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91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00522-2591-6544-A3EE-DE5B4BDF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EBDD08-A3E3-B844-80D1-C933171EB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rt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F237E-8602-EC41-997A-021E9CF3C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 rtl="0"/>
            <a:r>
              <a:rPr lang="pt-PT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18F18-7780-5640-A40F-98A72D81B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defTabSz="914377" rtl="0"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9/18/2020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DA447-ED4A-024D-BAF5-57703115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algn="ctr" defTabSz="914377" rtl="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AB821-EC67-9E4D-BD97-72414B35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18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E6D6F-715E-D64A-8F1E-FAF5C6D8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PT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D2D8D-2001-3846-82C7-BABE3E23E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 rtl="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5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5" r:id="rId10"/>
    <p:sldLayoutId id="2147483676" r:id="rId11"/>
    <p:sldLayoutId id="2147483677" r:id="rId12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A55A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hyperlink" Target="https://sanitation.ansi.org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sanitation.ansi.org/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sanitation.ansi.org/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hyperlink" Target="https://sanitation.ansi.org/RTTech" TargetMode="Externa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sanitation.ansi.org/News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Resources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8.xml"/><Relationship Id="rId7" Type="http://schemas.openxmlformats.org/officeDocument/2006/relationships/hyperlink" Target="https://sanitation.ansi.org/ChineseToolbox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hyperlink" Target="https://sanitation.ansi.org/PortugueseToolbox" TargetMode="External"/><Relationship Id="rId5" Type="http://schemas.openxmlformats.org/officeDocument/2006/relationships/hyperlink" Target="https://sanitation.ansi.org/FrenchToolbox" TargetMode="External"/><Relationship Id="rId4" Type="http://schemas.openxmlformats.org/officeDocument/2006/relationships/hyperlink" Target="https://sanitation.ansi.org/EnglishToolbo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v.youku.com/v_show/id_XNDc4MzA0OTkyOA==.html?spm=a2hbt.13141534.app.5~5!2~5!2~5~5~5!2~5~5!2~5!2~5!2~5~5~A" TargetMode="External"/><Relationship Id="rId3" Type="http://schemas.openxmlformats.org/officeDocument/2006/relationships/notesSlide" Target="../notesSlides/notesSlide10.xml"/><Relationship Id="rId7" Type="http://schemas.openxmlformats.org/officeDocument/2006/relationships/hyperlink" Target="https://www.youtube.com/watch?v=9TJPg1AkoJ0&amp;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6" Type="http://schemas.openxmlformats.org/officeDocument/2006/relationships/hyperlink" Target="https://www.youtube.com/watch?v=Gxl_DB-peqc" TargetMode="External"/><Relationship Id="rId5" Type="http://schemas.openxmlformats.org/officeDocument/2006/relationships/hyperlink" Target="https://www.youtube.com/watch?v=DhNaJqEZvoM&amp;feature=youtu.be" TargetMode="External"/><Relationship Id="rId4" Type="http://schemas.openxmlformats.org/officeDocument/2006/relationships/image" Target="../media/image39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sanitation.ansi.org/" TargetMode="Externa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" TargetMode="Externa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sanitation.ansi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sanitation.ansi.org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Download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sanitation.ansi.org/Download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/>
              <a:t>Nome do apresentador</a:t>
            </a:r>
          </a:p>
          <a:p>
            <a:pPr rtl="0"/>
            <a:r>
              <a:rPr lang="pt-PT"/>
              <a:t>Organização</a:t>
            </a:r>
          </a:p>
          <a:p>
            <a:pPr rtl="0"/>
            <a:r>
              <a:rPr lang="pt-PT"/>
              <a:t>Data</a:t>
            </a:r>
          </a:p>
          <a:p>
            <a:pPr rtl="0"/>
            <a:r>
              <a:rPr lang="pt-PT"/>
              <a:t>Localização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59792" y="1986923"/>
            <a:ext cx="9924322" cy="855663"/>
          </a:xfrm>
        </p:spPr>
        <p:txBody>
          <a:bodyPr rtlCol="0">
            <a:normAutofit lnSpcReduction="10000"/>
          </a:bodyPr>
          <a:lstStyle/>
          <a:p>
            <a:pPr algn="l" rtl="0"/>
            <a:r>
              <a:rPr lang="pt-PT" dirty="0"/>
              <a:t>Normas ISO de saneamento sem ligação à rede de esgotos</a:t>
            </a:r>
          </a:p>
          <a:p>
            <a:pPr algn="l" rtl="0"/>
            <a:r>
              <a:rPr lang="pt-PT" dirty="0">
                <a:hlinkClick r:id="rId4"/>
              </a:rPr>
              <a:t>sanitation.ansi.org </a:t>
            </a:r>
            <a:endParaRPr lang="en-US" dirty="0"/>
          </a:p>
          <a:p>
            <a:pPr algn="l" rtl="0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9792" y="1038069"/>
            <a:ext cx="10792633" cy="715145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pt-PT"/>
              <a:t>Saneamento ANSI:</a:t>
            </a:r>
            <a:br>
              <a:rPr lang="en-US" dirty="0"/>
            </a:br>
            <a:r>
              <a:rPr lang="pt-PT"/>
              <a:t>Página Web e Recursos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4483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 b="1" dirty="0"/>
              <a:t>Vá a</a:t>
            </a:r>
            <a:r>
              <a:rPr lang="pt-PT" b="1" dirty="0">
                <a:hlinkClick r:id="rId2"/>
              </a:rPr>
              <a:t> https://sanitation.ansi.org</a:t>
            </a:r>
            <a:r>
              <a:rPr lang="pt-PT" b="1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15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>
              <a:tabLst>
                <a:tab pos="3200400" algn="l"/>
              </a:tabLst>
            </a:pPr>
            <a:r>
              <a:rPr lang="pt-PT" dirty="0"/>
              <a:t>Saiba mais sobre as normas NSS: </a:t>
            </a:r>
          </a:p>
        </p:txBody>
      </p:sp>
      <p:sp>
        <p:nvSpPr>
          <p:cNvPr id="9" name="Footer Placeholder 1"/>
          <p:cNvSpPr txBox="1">
            <a:spLocks/>
          </p:cNvSpPr>
          <p:nvPr/>
        </p:nvSpPr>
        <p:spPr>
          <a:xfrm flipH="1">
            <a:off x="116686" y="6381750"/>
            <a:ext cx="2569364" cy="371475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-72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j-lt"/>
                <a:ea typeface="Source Sans Pro"/>
                <a:cs typeface="Source Sans Pro"/>
                <a:sym typeface="Source Sans Pro"/>
              </a:defRPr>
            </a:lvl1pPr>
            <a:lvl2pPr marL="0" marR="0" indent="228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457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685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9144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11430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1371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1600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1828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 rtl="0"/>
            <a:r>
              <a:rPr lang="pt-PT" sz="1600" dirty="0">
                <a:solidFill>
                  <a:srgbClr val="3F648B"/>
                </a:solidFill>
                <a:hlinkClick r:id="rId2"/>
              </a:rPr>
              <a:t>https://sanitation.ansi.org/</a:t>
            </a:r>
            <a:r>
              <a:rPr lang="pt-PT" sz="1600" dirty="0">
                <a:solidFill>
                  <a:srgbClr val="3F648B"/>
                </a:solidFill>
              </a:rPr>
              <a:t> 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00DDB92-E509-4320-A399-09FB25C7A9C0}"/>
              </a:ext>
            </a:extLst>
          </p:cNvPr>
          <p:cNvGrpSpPr/>
          <p:nvPr/>
        </p:nvGrpSpPr>
        <p:grpSpPr>
          <a:xfrm>
            <a:off x="0" y="1246245"/>
            <a:ext cx="12192000" cy="4895849"/>
            <a:chOff x="0" y="1246245"/>
            <a:chExt cx="12192000" cy="48958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246245"/>
              <a:ext cx="12192000" cy="4895849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2320489" y="1646624"/>
              <a:ext cx="2829361" cy="340926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normAutofit fontScale="77500" lnSpcReduction="20000"/>
            </a:bodyPr>
            <a:lstStyle/>
            <a:p>
              <a:pPr algn="ctr" defTabSz="410756" rtl="0" hangingPunct="0"/>
              <a:endParaRPr lang="en-US" sz="16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5768B76-390D-4BEB-9E9C-A5556D397ADA}"/>
                </a:ext>
              </a:extLst>
            </p:cNvPr>
            <p:cNvSpPr txBox="1"/>
            <p:nvPr/>
          </p:nvSpPr>
          <p:spPr>
            <a:xfrm>
              <a:off x="1410286" y="1454635"/>
              <a:ext cx="587048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defTabSz="409877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Página Inicial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B5FD3A0-1B2E-4F2B-8536-B40715849BCA}"/>
                </a:ext>
              </a:extLst>
            </p:cNvPr>
            <p:cNvSpPr txBox="1"/>
            <p:nvPr/>
          </p:nvSpPr>
          <p:spPr>
            <a:xfrm>
              <a:off x="1932056" y="1454635"/>
              <a:ext cx="626588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r" defTabSz="409877" rtl="0" hangingPunct="0"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Antecedentes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FE04C51-171D-4E02-960B-0CAA8205DEF0}"/>
                </a:ext>
              </a:extLst>
            </p:cNvPr>
            <p:cNvSpPr txBox="1"/>
            <p:nvPr/>
          </p:nvSpPr>
          <p:spPr>
            <a:xfrm>
              <a:off x="2661237" y="1454635"/>
              <a:ext cx="587048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algn="ctr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Normas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848A24-539D-4CA5-A695-A0F8137B0018}"/>
                </a:ext>
              </a:extLst>
            </p:cNvPr>
            <p:cNvSpPr txBox="1"/>
            <p:nvPr/>
          </p:nvSpPr>
          <p:spPr>
            <a:xfrm>
              <a:off x="3334520" y="1454635"/>
              <a:ext cx="562018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algn="ctr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Recursos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943BCB-A49D-40BD-8AD8-D204971C1CE1}"/>
                </a:ext>
              </a:extLst>
            </p:cNvPr>
            <p:cNvSpPr txBox="1"/>
            <p:nvPr/>
          </p:nvSpPr>
          <p:spPr>
            <a:xfrm>
              <a:off x="4007623" y="1454635"/>
              <a:ext cx="476882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Eventos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02ACC5-68EB-40FE-9991-22A24BA62C4D}"/>
                </a:ext>
              </a:extLst>
            </p:cNvPr>
            <p:cNvSpPr txBox="1"/>
            <p:nvPr/>
          </p:nvSpPr>
          <p:spPr>
            <a:xfrm>
              <a:off x="4519366" y="1454635"/>
              <a:ext cx="671289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rtl="0" hangingPunct="0">
                <a:defRPr/>
              </a:pPr>
              <a:r>
                <a:rPr lang="pt-PT" sz="650" kern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Depoimentos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70769AC-23F0-4FBD-A88F-55ECB95381AE}"/>
                </a:ext>
              </a:extLst>
            </p:cNvPr>
            <p:cNvSpPr txBox="1"/>
            <p:nvPr/>
          </p:nvSpPr>
          <p:spPr>
            <a:xfrm>
              <a:off x="5149850" y="1454635"/>
              <a:ext cx="374650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Autofit/>
            </a:bodyPr>
            <a:lstStyle/>
            <a:p>
              <a:pPr defTabSz="409877" rtl="0" hangingPunct="0"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Notícias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F97082-D93D-402F-9DAB-1FA38FBBA4D3}"/>
                </a:ext>
              </a:extLst>
            </p:cNvPr>
            <p:cNvSpPr txBox="1"/>
            <p:nvPr/>
          </p:nvSpPr>
          <p:spPr>
            <a:xfrm>
              <a:off x="5530473" y="1454635"/>
              <a:ext cx="300065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rtl="0" hangingPunct="0"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FAQ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C6B05E-8738-4213-8E38-AAFBDB6792E5}"/>
                </a:ext>
              </a:extLst>
            </p:cNvPr>
            <p:cNvSpPr txBox="1"/>
            <p:nvPr/>
          </p:nvSpPr>
          <p:spPr>
            <a:xfrm>
              <a:off x="10036969" y="1457054"/>
              <a:ext cx="931070" cy="1726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hangingPunct="0">
                <a:defRPr/>
              </a:pPr>
              <a:r>
                <a:rPr lang="pt-PT" sz="550" kern="0" dirty="0">
                  <a:solidFill>
                    <a:srgbClr val="399EE2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Descarregar Normas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E7B037F-8623-46FE-A378-C6055DD195A4}"/>
                </a:ext>
              </a:extLst>
            </p:cNvPr>
            <p:cNvSpPr txBox="1"/>
            <p:nvPr/>
          </p:nvSpPr>
          <p:spPr>
            <a:xfrm>
              <a:off x="11122025" y="1464749"/>
              <a:ext cx="877094" cy="157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450" b="0" i="0" u="none" strike="noStrike" kern="0" cap="none" spc="0" normalizeH="0" noProof="0" dirty="0">
                  <a:ln>
                    <a:noFill/>
                  </a:ln>
                  <a:solidFill>
                    <a:srgbClr val="399EE2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INICIAR SESSÃO / REGISTO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3BD330D-8633-4A4E-B7FB-EB31EFF10F16}"/>
                </a:ext>
              </a:extLst>
            </p:cNvPr>
            <p:cNvSpPr txBox="1"/>
            <p:nvPr/>
          </p:nvSpPr>
          <p:spPr>
            <a:xfrm>
              <a:off x="5835652" y="1454635"/>
              <a:ext cx="454014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rtl="0" hangingPunct="0"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Fórum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DAD6DB-1E2A-4B3D-9C46-D025D06B74B6}"/>
                </a:ext>
              </a:extLst>
            </p:cNvPr>
            <p:cNvSpPr txBox="1"/>
            <p:nvPr/>
          </p:nvSpPr>
          <p:spPr>
            <a:xfrm>
              <a:off x="2794796" y="1792762"/>
              <a:ext cx="2177254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rtl="0"/>
              <a:r>
                <a:rPr lang="pt-PT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Sistemas de Saneamento </a:t>
              </a:r>
              <a:r>
                <a:rPr lang="pt-PT" sz="500" i="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não Ligado à Rede de Esgotos/ISO 30500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A31391B-A6CA-43EF-B9E0-FCCCFB7E0FA2}"/>
                </a:ext>
              </a:extLst>
            </p:cNvPr>
            <p:cNvSpPr txBox="1"/>
            <p:nvPr/>
          </p:nvSpPr>
          <p:spPr>
            <a:xfrm>
              <a:off x="2794796" y="2025331"/>
              <a:ext cx="2136774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Orientações MGLF/ISO 24521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F04B22E-539B-4515-B138-32170165211F}"/>
                </a:ext>
              </a:extLst>
            </p:cNvPr>
            <p:cNvSpPr txBox="1"/>
            <p:nvPr/>
          </p:nvSpPr>
          <p:spPr>
            <a:xfrm>
              <a:off x="2794796" y="2207339"/>
              <a:ext cx="2136774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Sistemas de Saneamento Comunitário/ISO 31800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181541A-CFA9-41C4-94CE-A56B40FF4E9E}"/>
                </a:ext>
              </a:extLst>
            </p:cNvPr>
            <p:cNvSpPr txBox="1"/>
            <p:nvPr/>
          </p:nvSpPr>
          <p:spPr>
            <a:xfrm>
              <a:off x="2794796" y="2396394"/>
              <a:ext cx="2136774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Processo de Desenvolvimento de Normas ISO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A4980E9-3D33-43AA-B248-5AE6D76917B4}"/>
                </a:ext>
              </a:extLst>
            </p:cNvPr>
            <p:cNvSpPr txBox="1"/>
            <p:nvPr/>
          </p:nvSpPr>
          <p:spPr>
            <a:xfrm>
              <a:off x="2794796" y="2585449"/>
              <a:ext cx="2136774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Mapa Nacional de </a:t>
              </a:r>
              <a:r>
                <a:rPr lang="pt-PT" sz="5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Adopção</a:t>
              </a:r>
              <a:endParaRPr lang="pt-PT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98BE35-7C63-4D45-9476-41379D88CC50}"/>
                </a:ext>
              </a:extLst>
            </p:cNvPr>
            <p:cNvSpPr txBox="1"/>
            <p:nvPr/>
          </p:nvSpPr>
          <p:spPr>
            <a:xfrm>
              <a:off x="2521320" y="3296386"/>
              <a:ext cx="7194181" cy="27348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l" rtl="0">
                <a:lnSpc>
                  <a:spcPct val="114000"/>
                </a:lnSpc>
                <a:spcBef>
                  <a:spcPts val="1000"/>
                </a:spcBef>
              </a:pPr>
              <a:r>
                <a:rPr lang="pt-PT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 norma ISO 30500 intitula-se Sistemas de saneamento não ligados à rede de esgotos - Unidades de tratamento integradas pré-fabricadas - Requisitos gerais de segurança e desempenho para o </a:t>
              </a:r>
              <a:r>
                <a:rPr lang="pt-PT" sz="8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projecto</a:t>
              </a:r>
              <a:r>
                <a:rPr lang="pt-PT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e ensaios.</a:t>
              </a:r>
            </a:p>
            <a:p>
              <a:pPr algn="l" rtl="0">
                <a:lnSpc>
                  <a:spcPct val="114000"/>
                </a:lnSpc>
                <a:spcBef>
                  <a:spcPts val="1000"/>
                </a:spcBef>
              </a:pPr>
              <a:r>
                <a:rPr lang="pt-PT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 ISO 30500 é uma norma de produto voluntária e internacional, publicada em Outubro de 2018, para sistemas de saneamento não ligados à rede de esgotos (NSSS), que fornece requisitos gerais de segurança e desempenho para o </a:t>
              </a:r>
              <a:r>
                <a:rPr lang="pt-PT" sz="8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projecto</a:t>
              </a:r>
              <a:r>
                <a:rPr lang="pt-PT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do produto e testes de desempenho de unidades de tratamento integrado pré-fabricadas que não estejam ligadas a uma rede de esgotos ou a um sistema de drenagem.</a:t>
              </a:r>
            </a:p>
            <a:p>
              <a:pPr algn="l" rtl="0">
                <a:lnSpc>
                  <a:spcPct val="114000"/>
                </a:lnSpc>
                <a:spcBef>
                  <a:spcPts val="1000"/>
                </a:spcBef>
              </a:pPr>
              <a:r>
                <a:rPr lang="pt-PT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pt-PT" sz="8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</a:t>
              </a:r>
              <a:r>
                <a:rPr lang="pt-PT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especifica requisitos técnicos, métodos de ensaio e considerações de sustentabilidade para os NSSS. Define os critérios de segurança, funcionalidade, usabilidade, fiabilidade e manutenção do sistema, bem como a sua compatibilidade com os </a:t>
              </a:r>
              <a:r>
                <a:rPr lang="pt-PT" sz="8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objectivos</a:t>
              </a:r>
              <a:r>
                <a:rPr lang="pt-PT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de </a:t>
              </a:r>
              <a:r>
                <a:rPr lang="pt-PT" sz="8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protecção</a:t>
              </a:r>
              <a:r>
                <a:rPr lang="pt-PT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ambiental.</a:t>
              </a:r>
            </a:p>
            <a:p>
              <a:pPr algn="l" rtl="0">
                <a:lnSpc>
                  <a:spcPct val="114000"/>
                </a:lnSpc>
                <a:spcBef>
                  <a:spcPts val="1000"/>
                </a:spcBef>
              </a:pPr>
              <a:r>
                <a:rPr lang="pt-PT" sz="8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Norma ISO</a:t>
              </a:r>
              <a:r>
                <a:rPr lang="pt-PT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30500 aborda as necessidades de saneamento básico e promove a sustentabilidade económica, social e ambiental através de estratégias que podem incluir a minimização do consumo de recursos (por exemplo, água, energia) e a conversão dos resíduos humanos em produto de saída seguro.</a:t>
              </a:r>
            </a:p>
            <a:p>
              <a:pPr algn="l" rtl="0">
                <a:lnSpc>
                  <a:spcPct val="114000"/>
                </a:lnSpc>
                <a:spcBef>
                  <a:spcPts val="1000"/>
                </a:spcBef>
              </a:pPr>
              <a:r>
                <a:rPr lang="pt-PT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 norma fornece requisitos de segurança e desempenho para os seguintes resultados:</a:t>
              </a:r>
            </a:p>
            <a:p>
              <a:pPr marL="285750" indent="-114300" algn="l" rtl="0">
                <a:lnSpc>
                  <a:spcPct val="114000"/>
                </a:lnSpc>
                <a:spcBef>
                  <a:spcPts val="1000"/>
                </a:spcBef>
                <a:buFont typeface="Symbol" panose="05050102010706020507" pitchFamily="18" charset="2"/>
                <a:buChar char="·"/>
              </a:pPr>
              <a:r>
                <a:rPr lang="pt-PT" sz="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Descarga do sólido segura ou reutilização</a:t>
              </a:r>
            </a:p>
            <a:p>
              <a:pPr marL="285750" indent="-114300" rtl="0">
                <a:lnSpc>
                  <a:spcPct val="114000"/>
                </a:lnSpc>
                <a:buFont typeface="Symbol" panose="05050102010706020507" pitchFamily="18" charset="2"/>
                <a:buChar char="·"/>
              </a:pPr>
              <a:r>
                <a:rPr lang="pt-PT" sz="8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Descarga do líquido segura ou reutilização</a:t>
              </a:r>
            </a:p>
            <a:p>
              <a:pPr marL="285750" indent="-114300" rtl="0">
                <a:lnSpc>
                  <a:spcPct val="114000"/>
                </a:lnSpc>
                <a:buFont typeface="Symbol" panose="05050102010706020507" pitchFamily="18" charset="2"/>
                <a:buChar char="·"/>
              </a:pPr>
              <a:r>
                <a:rPr lang="pt-PT" sz="8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Emissões atmosféricas</a:t>
              </a:r>
            </a:p>
            <a:p>
              <a:pPr marL="285750" indent="-114300" rtl="0">
                <a:lnSpc>
                  <a:spcPct val="114000"/>
                </a:lnSpc>
                <a:buFont typeface="Symbol" panose="05050102010706020507" pitchFamily="18" charset="2"/>
                <a:buChar char="·"/>
              </a:pPr>
              <a:r>
                <a:rPr lang="pt-PT" sz="8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Odores</a:t>
              </a:r>
            </a:p>
            <a:p>
              <a:pPr marL="285750" indent="-114300" rtl="0">
                <a:lnSpc>
                  <a:spcPct val="114000"/>
                </a:lnSpc>
                <a:buFont typeface="Symbol" panose="05050102010706020507" pitchFamily="18" charset="2"/>
                <a:buChar char="·"/>
              </a:pPr>
              <a:r>
                <a:rPr lang="pt-PT" sz="8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Ruído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0BA09E7-D4AA-4A1F-858F-BAEEBEBDC031}"/>
                </a:ext>
              </a:extLst>
            </p:cNvPr>
            <p:cNvSpPr txBox="1"/>
            <p:nvPr/>
          </p:nvSpPr>
          <p:spPr>
            <a:xfrm>
              <a:off x="2528463" y="2788170"/>
              <a:ext cx="7194181" cy="2250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lnSpcReduction="10000"/>
            </a:bodyPr>
            <a:lstStyle/>
            <a:p>
              <a:pPr algn="l" rtl="0">
                <a:lnSpc>
                  <a:spcPct val="114000"/>
                </a:lnSpc>
                <a:spcBef>
                  <a:spcPts val="1000"/>
                </a:spcBef>
              </a:pPr>
              <a:r>
                <a:rPr lang="pt-PT" sz="1400" b="0" i="0" dirty="0">
                  <a:solidFill>
                    <a:srgbClr val="3398D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 que é a ISO 30500?</a:t>
              </a:r>
              <a:endParaRPr lang="en-US" sz="1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6808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2FE68A6-B47F-4021-90D4-83462BA60991}"/>
              </a:ext>
            </a:extLst>
          </p:cNvPr>
          <p:cNvGrpSpPr/>
          <p:nvPr/>
        </p:nvGrpSpPr>
        <p:grpSpPr>
          <a:xfrm>
            <a:off x="0" y="1365340"/>
            <a:ext cx="12192000" cy="5690374"/>
            <a:chOff x="0" y="1527717"/>
            <a:chExt cx="12192000" cy="5690374"/>
          </a:xfrm>
        </p:grpSpPr>
        <p:sp>
          <p:nvSpPr>
            <p:cNvPr id="5" name="Rectangle 4"/>
            <p:cNvSpPr/>
            <p:nvPr/>
          </p:nvSpPr>
          <p:spPr>
            <a:xfrm>
              <a:off x="8251902" y="5698273"/>
              <a:ext cx="3200400" cy="1159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rtl="0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527717"/>
              <a:ext cx="12192000" cy="56388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F860C22-C63D-442F-962A-FA16A13733B5}"/>
                </a:ext>
              </a:extLst>
            </p:cNvPr>
            <p:cNvSpPr txBox="1"/>
            <p:nvPr/>
          </p:nvSpPr>
          <p:spPr>
            <a:xfrm>
              <a:off x="1429007" y="1767614"/>
              <a:ext cx="9848593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 rtl="0"/>
              <a:r>
                <a:rPr lang="pt-PT" sz="3200" b="0" i="0">
                  <a:solidFill>
                    <a:srgbClr val="3398D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Tecnologia de Sanita Reinventada em Desenvolvimento</a:t>
              </a:r>
              <a:endPara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E95AABD-FE5B-43AB-AA16-AE53266E19F3}"/>
                </a:ext>
              </a:extLst>
            </p:cNvPr>
            <p:cNvSpPr txBox="1"/>
            <p:nvPr/>
          </p:nvSpPr>
          <p:spPr>
            <a:xfrm>
              <a:off x="2867283" y="2803175"/>
              <a:ext cx="8448418" cy="26437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lnSpcReduction="10000"/>
            </a:bodyPr>
            <a:lstStyle/>
            <a:p>
              <a:pPr algn="l" rtl="0"/>
              <a:r>
                <a:rPr lang="pt-PT" sz="2400" b="0" i="0" dirty="0">
                  <a:solidFill>
                    <a:srgbClr val="A81C2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Legenda</a:t>
              </a:r>
              <a:endParaRPr lang="en-US" sz="1100" b="0" i="0" dirty="0">
                <a:solidFill>
                  <a:srgbClr val="A81C2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 rtl="0">
                <a:spcBef>
                  <a:spcPts val="800"/>
                </a:spcBef>
              </a:pPr>
              <a:r>
                <a:rPr lang="pt-PT" sz="1300" b="1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As Sanitas Reinventadas</a:t>
              </a:r>
              <a:r>
                <a:rPr lang="pt-PT" sz="13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são uma nova geração de sanitas que tratam resíduos e matam agentes patogénicos sem necessidade de ligações a esgotos, estações de tratamento, abastecimento de água ou </a:t>
              </a:r>
              <a:r>
                <a:rPr lang="pt-PT" sz="13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electricidade</a:t>
              </a:r>
              <a:r>
                <a:rPr lang="pt-PT" sz="13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contínua. Estas novas sanitas utilizam uma variedade de tecnologias inovadoras para quebrar os resíduos humanos e destruir os germes, deixando para trás água limpa e sólida que não prejudicará as pessoas nem o ambiente. As sanitas podem ser utilizadas quer em casas individuais, quer em instalações sanitárias múltiplas que podem servir comunidades locais, escolas, edifícios de apartamentos e empresas comerciais.</a:t>
              </a:r>
            </a:p>
            <a:p>
              <a:pPr algn="l" rtl="0"/>
              <a:endParaRPr lang="en-US" sz="1200" b="1" i="0" dirty="0">
                <a:solidFill>
                  <a:srgbClr val="6C757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 rtl="0"/>
              <a:r>
                <a:rPr lang="pt-PT" sz="1200" b="1" i="0" dirty="0">
                  <a:solidFill>
                    <a:srgbClr val="6C757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 produto é apropriado para:</a:t>
              </a:r>
            </a:p>
            <a:p>
              <a:pPr algn="l" rtl="0"/>
              <a:endParaRPr lang="en-US" sz="13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 rtl="0"/>
              <a:r>
                <a:rPr lang="pt-PT" sz="13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presença destes ícones indica que a tecnologia pode ser utilizada para as aplicações listadas. Algumas soluções, por exemplo, só funcionam em determinadas configurações, como a placa da retrete turca, enquanto outras soluções são mais adaptáveis.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2A9E4F-255D-49FE-AA26-1C7EE5727183}"/>
                </a:ext>
              </a:extLst>
            </p:cNvPr>
            <p:cNvSpPr txBox="1"/>
            <p:nvPr/>
          </p:nvSpPr>
          <p:spPr>
            <a:xfrm>
              <a:off x="2994992" y="6131992"/>
              <a:ext cx="708869" cy="126683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PT" sz="650" dirty="0">
                  <a:solidFill>
                    <a:srgbClr val="A81C2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Sanita turca</a:t>
              </a:r>
              <a:endParaRPr lang="en-US" sz="650" dirty="0">
                <a:solidFill>
                  <a:srgbClr val="A81C2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063AE9A-7EBD-436C-A53B-10931FEC28C4}"/>
                </a:ext>
              </a:extLst>
            </p:cNvPr>
            <p:cNvSpPr txBox="1"/>
            <p:nvPr/>
          </p:nvSpPr>
          <p:spPr>
            <a:xfrm>
              <a:off x="3828665" y="6150716"/>
              <a:ext cx="708869" cy="11153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PT" sz="650" dirty="0">
                  <a:solidFill>
                    <a:srgbClr val="A81C2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Pedestal</a:t>
              </a:r>
              <a:endParaRPr lang="en-US" sz="650" dirty="0">
                <a:solidFill>
                  <a:srgbClr val="A81C2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002490F-AB22-409D-A9E2-07519E5289DC}"/>
                </a:ext>
              </a:extLst>
            </p:cNvPr>
            <p:cNvSpPr txBox="1"/>
            <p:nvPr/>
          </p:nvSpPr>
          <p:spPr>
            <a:xfrm>
              <a:off x="4697381" y="6138015"/>
              <a:ext cx="647732" cy="13516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PT" sz="650" dirty="0">
                  <a:solidFill>
                    <a:srgbClr val="A81C2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Toalhetes</a:t>
              </a:r>
              <a:endParaRPr lang="en-US" sz="650" dirty="0">
                <a:solidFill>
                  <a:srgbClr val="A81C2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3B6F12B-E27F-470B-8027-78633376109B}"/>
                </a:ext>
              </a:extLst>
            </p:cNvPr>
            <p:cNvSpPr txBox="1"/>
            <p:nvPr/>
          </p:nvSpPr>
          <p:spPr>
            <a:xfrm>
              <a:off x="5510213" y="6125316"/>
              <a:ext cx="707232" cy="1478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 lnSpcReduction="20000"/>
            </a:bodyPr>
            <a:lstStyle/>
            <a:p>
              <a:pPr algn="ctr" rtl="0"/>
              <a:r>
                <a:rPr lang="pt-PT" sz="600" b="0" i="0" dirty="0">
                  <a:solidFill>
                    <a:srgbClr val="A81C2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Unidades de lavagem</a:t>
              </a:r>
              <a:endParaRPr lang="en-US" sz="3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2A84888-7DC2-44AD-A91F-AC3762060AAD}"/>
                </a:ext>
              </a:extLst>
            </p:cNvPr>
            <p:cNvSpPr txBox="1"/>
            <p:nvPr/>
          </p:nvSpPr>
          <p:spPr>
            <a:xfrm>
              <a:off x="2861128" y="6492479"/>
              <a:ext cx="6789857" cy="2000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 rtl="0"/>
              <a:r>
                <a:rPr lang="pt-PT" sz="13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Clique nos títulos da barra de navegação do lado esquerdo para consultar as diferentes tecnologias.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CF000CB-F255-4A24-B253-BCFE0F853883}"/>
                </a:ext>
              </a:extLst>
            </p:cNvPr>
            <p:cNvSpPr txBox="1"/>
            <p:nvPr/>
          </p:nvSpPr>
          <p:spPr>
            <a:xfrm>
              <a:off x="200025" y="2928681"/>
              <a:ext cx="236579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ctr" rtl="0"/>
              <a:r>
                <a:rPr lang="pt-PT" sz="1600" b="1" i="0">
                  <a:solidFill>
                    <a:srgbClr val="333333"/>
                  </a:solidFill>
                  <a:effectLst/>
                  <a:latin typeface="-apple-system"/>
                </a:rPr>
                <a:t>Navegação Tecnológica</a:t>
              </a:r>
              <a:endParaRPr lang="en-US" sz="1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0CF68FB-D584-4D5E-82F5-A70D785CB767}"/>
                </a:ext>
              </a:extLst>
            </p:cNvPr>
            <p:cNvSpPr txBox="1"/>
            <p:nvPr/>
          </p:nvSpPr>
          <p:spPr>
            <a:xfrm>
              <a:off x="200025" y="3395856"/>
              <a:ext cx="236579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 marL="171450" rtl="0"/>
              <a:r>
                <a:rPr lang="pt-PT" sz="1350" b="0" i="0">
                  <a:solidFill>
                    <a:schemeClr val="bg1"/>
                  </a:solidFill>
                  <a:effectLst/>
                  <a:latin typeface="-apple-system"/>
                </a:rPr>
                <a:t>Página inicial Tecnologias RT</a:t>
              </a:r>
              <a:endPara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ACD5F1E-E82F-4F7F-A799-B269A019F489}"/>
                </a:ext>
              </a:extLst>
            </p:cNvPr>
            <p:cNvSpPr txBox="1"/>
            <p:nvPr/>
          </p:nvSpPr>
          <p:spPr>
            <a:xfrm>
              <a:off x="200025" y="3801249"/>
              <a:ext cx="2365798" cy="4123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marL="171450" rtl="0"/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Sanita de Reciclagem Transparente</a:t>
              </a:r>
              <a:endParaRPr lang="en-US" sz="1350" dirty="0">
                <a:solidFill>
                  <a:srgbClr val="3747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9718300-D010-446F-9D21-90C7CA713867}"/>
                </a:ext>
              </a:extLst>
            </p:cNvPr>
            <p:cNvSpPr txBox="1"/>
            <p:nvPr/>
          </p:nvSpPr>
          <p:spPr>
            <a:xfrm>
              <a:off x="200025" y="4310338"/>
              <a:ext cx="2365798" cy="41549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normAutofit/>
            </a:bodyPr>
            <a:lstStyle/>
            <a:p>
              <a:pPr marL="171450" rtl="0"/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Crane </a:t>
              </a:r>
              <a:r>
                <a:rPr lang="pt-PT" sz="1350" b="0" i="0" dirty="0" err="1">
                  <a:solidFill>
                    <a:srgbClr val="374751"/>
                  </a:solidFill>
                  <a:effectLst/>
                  <a:latin typeface="-apple-system"/>
                </a:rPr>
                <a:t>Engineering</a:t>
              </a:r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 </a:t>
              </a:r>
              <a:r>
                <a:rPr lang="pt-PT" sz="1350" b="0" i="0" dirty="0" err="1">
                  <a:solidFill>
                    <a:srgbClr val="374751"/>
                  </a:solidFill>
                  <a:effectLst/>
                  <a:latin typeface="-apple-system"/>
                </a:rPr>
                <a:t>Oystra</a:t>
              </a:r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 MSTS</a:t>
              </a:r>
              <a:endParaRPr lang="en-US" sz="1350" dirty="0">
                <a:solidFill>
                  <a:srgbClr val="3747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7326334-E927-4625-B144-E7D4338DA429}"/>
                </a:ext>
              </a:extLst>
            </p:cNvPr>
            <p:cNvSpPr txBox="1"/>
            <p:nvPr/>
          </p:nvSpPr>
          <p:spPr>
            <a:xfrm>
              <a:off x="200025" y="4991177"/>
              <a:ext cx="2365798" cy="41549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normAutofit/>
            </a:bodyPr>
            <a:lstStyle/>
            <a:p>
              <a:pPr marL="171450" rtl="0"/>
              <a:r>
                <a:rPr lang="pt-PT" sz="1350" b="0" i="0" dirty="0" err="1">
                  <a:solidFill>
                    <a:srgbClr val="374751"/>
                  </a:solidFill>
                  <a:effectLst/>
                  <a:latin typeface="-apple-system"/>
                </a:rPr>
                <a:t>Cranfield</a:t>
              </a:r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 </a:t>
              </a:r>
              <a:r>
                <a:rPr lang="pt-PT" sz="1350" b="0" i="0" dirty="0" err="1">
                  <a:solidFill>
                    <a:srgbClr val="374751"/>
                  </a:solidFill>
                  <a:effectLst/>
                  <a:latin typeface="-apple-system"/>
                </a:rPr>
                <a:t>Univ</a:t>
              </a:r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.</a:t>
              </a:r>
            </a:p>
            <a:p>
              <a:pPr marL="171450" rtl="0"/>
              <a:r>
                <a:rPr lang="pt-PT" sz="1350" dirty="0">
                  <a:solidFill>
                    <a:srgbClr val="374751"/>
                  </a:solidFill>
                  <a:latin typeface="-apple-system"/>
                  <a:cs typeface="Arial" panose="020B0604020202020204" pitchFamily="34" charset="0"/>
                </a:rPr>
                <a:t>Sanita </a:t>
              </a:r>
              <a:r>
                <a:rPr lang="pt-PT" sz="1350" dirty="0" err="1">
                  <a:solidFill>
                    <a:srgbClr val="374751"/>
                  </a:solidFill>
                  <a:latin typeface="-apple-system"/>
                  <a:cs typeface="Arial" panose="020B0604020202020204" pitchFamily="34" charset="0"/>
                </a:rPr>
                <a:t>Nanomembrana</a:t>
              </a:r>
              <a:endParaRPr lang="en-US" sz="1350" dirty="0">
                <a:solidFill>
                  <a:srgbClr val="3747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9C1AA8C-99C1-41E0-AFA9-1B0EE03BC966}"/>
                </a:ext>
              </a:extLst>
            </p:cNvPr>
            <p:cNvSpPr txBox="1"/>
            <p:nvPr/>
          </p:nvSpPr>
          <p:spPr>
            <a:xfrm>
              <a:off x="200025" y="5667253"/>
              <a:ext cx="2365798" cy="41549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normAutofit/>
            </a:bodyPr>
            <a:lstStyle/>
            <a:p>
              <a:pPr marL="171450" rtl="0"/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Plataforma Sanitária </a:t>
              </a:r>
              <a:r>
                <a:rPr lang="pt-PT" sz="1350" b="0" i="0" dirty="0" err="1">
                  <a:solidFill>
                    <a:srgbClr val="374751"/>
                  </a:solidFill>
                  <a:effectLst/>
                  <a:latin typeface="-apple-system"/>
                </a:rPr>
                <a:t>Duke</a:t>
              </a:r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 </a:t>
              </a:r>
              <a:r>
                <a:rPr lang="pt-PT" sz="1350" b="0" i="0" dirty="0" err="1">
                  <a:solidFill>
                    <a:srgbClr val="374751"/>
                  </a:solidFill>
                  <a:effectLst/>
                  <a:latin typeface="-apple-system"/>
                </a:rPr>
                <a:t>Empower</a:t>
              </a:r>
              <a:endParaRPr lang="en-US" sz="1350" dirty="0">
                <a:solidFill>
                  <a:srgbClr val="3747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CD4276F-2736-4868-93DF-058E2B7E6F9F}"/>
                </a:ext>
              </a:extLst>
            </p:cNvPr>
            <p:cNvSpPr txBox="1"/>
            <p:nvPr/>
          </p:nvSpPr>
          <p:spPr>
            <a:xfrm>
              <a:off x="200025" y="6343329"/>
              <a:ext cx="2365798" cy="41549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normAutofit/>
            </a:bodyPr>
            <a:lstStyle/>
            <a:p>
              <a:pPr marL="171450" rtl="0"/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EAWAG Sanita </a:t>
              </a:r>
              <a:r>
                <a:rPr lang="pt-PT" sz="1350" b="0" i="0" dirty="0" err="1">
                  <a:solidFill>
                    <a:srgbClr val="374751"/>
                  </a:solidFill>
                  <a:effectLst/>
                  <a:latin typeface="-apple-system"/>
                </a:rPr>
                <a:t>Blue</a:t>
              </a:r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 </a:t>
              </a:r>
              <a:r>
                <a:rPr lang="pt-PT" sz="1350" b="0" i="0" dirty="0" err="1">
                  <a:solidFill>
                    <a:srgbClr val="374751"/>
                  </a:solidFill>
                  <a:effectLst/>
                  <a:latin typeface="-apple-system"/>
                </a:rPr>
                <a:t>Diversion</a:t>
              </a:r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 </a:t>
              </a:r>
              <a:r>
                <a:rPr lang="pt-PT" sz="1350" b="0" i="0" dirty="0" err="1">
                  <a:solidFill>
                    <a:srgbClr val="374751"/>
                  </a:solidFill>
                  <a:effectLst/>
                  <a:latin typeface="-apple-system"/>
                </a:rPr>
                <a:t>Autarky</a:t>
              </a:r>
              <a:endParaRPr lang="en-US" sz="1350" dirty="0">
                <a:solidFill>
                  <a:srgbClr val="3747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5684BC7-731A-454D-91FD-00AEEFECC004}"/>
                </a:ext>
              </a:extLst>
            </p:cNvPr>
            <p:cNvSpPr txBox="1"/>
            <p:nvPr/>
          </p:nvSpPr>
          <p:spPr>
            <a:xfrm>
              <a:off x="200025" y="7010342"/>
              <a:ext cx="2365798" cy="207749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normAutofit/>
            </a:bodyPr>
            <a:lstStyle/>
            <a:p>
              <a:pPr marL="171450" rtl="0"/>
              <a:r>
                <a:rPr lang="pt-PT" sz="1350" b="0" i="0" dirty="0">
                  <a:solidFill>
                    <a:srgbClr val="374751"/>
                  </a:solidFill>
                  <a:effectLst/>
                  <a:latin typeface="-apple-system"/>
                </a:rPr>
                <a:t>Sanita </a:t>
              </a:r>
              <a:r>
                <a:rPr lang="pt-PT" sz="1350" b="0" i="0" dirty="0" err="1">
                  <a:solidFill>
                    <a:srgbClr val="374751"/>
                  </a:solidFill>
                  <a:effectLst/>
                  <a:latin typeface="-apple-system"/>
                </a:rPr>
                <a:t>Eco-San</a:t>
              </a:r>
              <a:endParaRPr lang="en-US" sz="1350" dirty="0">
                <a:solidFill>
                  <a:srgbClr val="3747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-416776" y="942418"/>
            <a:ext cx="3933127" cy="44604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indent="0" algn="r" rtl="0">
              <a:buNone/>
            </a:pPr>
            <a:r>
              <a:rPr lang="pt-PT" sz="1800" dirty="0">
                <a:hlinkClick r:id="rId5"/>
              </a:rPr>
              <a:t>https://sanitation.ansi.org/RTTech</a:t>
            </a:r>
            <a:endParaRPr lang="en-US" sz="1800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A27492B-3717-422B-BC60-5266444E9A28}"/>
              </a:ext>
            </a:extLst>
          </p:cNvPr>
          <p:cNvGrpSpPr/>
          <p:nvPr/>
        </p:nvGrpSpPr>
        <p:grpSpPr>
          <a:xfrm>
            <a:off x="0" y="-27744"/>
            <a:ext cx="12192000" cy="809625"/>
            <a:chOff x="0" y="-27744"/>
            <a:chExt cx="12192000" cy="8096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7744"/>
              <a:ext cx="12192000" cy="8096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35A0A1D-DB85-49C7-BCBE-90054D1DEC2D}"/>
                </a:ext>
              </a:extLst>
            </p:cNvPr>
            <p:cNvSpPr txBox="1"/>
            <p:nvPr/>
          </p:nvSpPr>
          <p:spPr>
            <a:xfrm>
              <a:off x="1923468" y="267058"/>
              <a:ext cx="707248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 fontScale="77500" lnSpcReduction="20000"/>
            </a:bodyPr>
            <a:lstStyle/>
            <a:p>
              <a:pPr marR="0" lvl="0" indent="0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0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Página Inicial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9F8C11-DB95-4D01-BA64-FD6BB6F96596}"/>
                </a:ext>
              </a:extLst>
            </p:cNvPr>
            <p:cNvSpPr txBox="1"/>
            <p:nvPr/>
          </p:nvSpPr>
          <p:spPr>
            <a:xfrm>
              <a:off x="2642023" y="267058"/>
              <a:ext cx="804743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Autofit/>
            </a:bodyPr>
            <a:lstStyle/>
            <a:p>
              <a:pPr defTabSz="409877" hangingPunct="0">
                <a:lnSpc>
                  <a:spcPct val="80000"/>
                </a:lnSpc>
                <a:defRPr/>
              </a:pPr>
              <a:r>
                <a:rPr lang="pt-PT" sz="8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Antecedentes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9677A4-DE9A-4D29-8CF9-2F76D16CAB3B}"/>
                </a:ext>
              </a:extLst>
            </p:cNvPr>
            <p:cNvSpPr txBox="1"/>
            <p:nvPr/>
          </p:nvSpPr>
          <p:spPr>
            <a:xfrm>
              <a:off x="3593838" y="267058"/>
              <a:ext cx="707247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hangingPunct="0">
                <a:lnSpc>
                  <a:spcPct val="80000"/>
                </a:lnSpc>
                <a:defRPr/>
              </a:pPr>
              <a:r>
                <a:rPr lang="pt-PT" sz="8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Normas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E9705F-EE09-4617-B205-113DA2A90E71}"/>
                </a:ext>
              </a:extLst>
            </p:cNvPr>
            <p:cNvSpPr txBox="1"/>
            <p:nvPr/>
          </p:nvSpPr>
          <p:spPr>
            <a:xfrm>
              <a:off x="4495768" y="267058"/>
              <a:ext cx="832941" cy="226505"/>
            </a:xfrm>
            <a:prstGeom prst="rect">
              <a:avLst/>
            </a:prstGeom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rtl="0" hangingPunct="0">
                <a:defRPr/>
              </a:pPr>
              <a:r>
                <a:rPr lang="pt-PT" sz="8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Recursos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A5A68B-23FD-4FD5-8F42-D3EB1F3D0E1E}"/>
                </a:ext>
              </a:extLst>
            </p:cNvPr>
            <p:cNvSpPr txBox="1"/>
            <p:nvPr/>
          </p:nvSpPr>
          <p:spPr>
            <a:xfrm>
              <a:off x="5404614" y="267058"/>
              <a:ext cx="476882" cy="226505"/>
            </a:xfrm>
            <a:prstGeom prst="rect">
              <a:avLst/>
            </a:prstGeom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algn="ctr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8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Eventos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8011EC-812A-48E5-8717-BEB7661E646D}"/>
                </a:ext>
              </a:extLst>
            </p:cNvPr>
            <p:cNvSpPr txBox="1"/>
            <p:nvPr/>
          </p:nvSpPr>
          <p:spPr>
            <a:xfrm>
              <a:off x="6096000" y="267058"/>
              <a:ext cx="841102" cy="226505"/>
            </a:xfrm>
            <a:prstGeom prst="rect">
              <a:avLst/>
            </a:prstGeom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rtl="0" hangingPunct="0">
                <a:defRPr/>
              </a:pPr>
              <a:r>
                <a:rPr lang="pt-PT" sz="8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Depoimentos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C65F3A-2A9E-4E20-9783-E041F3C91698}"/>
                </a:ext>
              </a:extLst>
            </p:cNvPr>
            <p:cNvSpPr txBox="1"/>
            <p:nvPr/>
          </p:nvSpPr>
          <p:spPr>
            <a:xfrm>
              <a:off x="6854893" y="267058"/>
              <a:ext cx="486219" cy="226505"/>
            </a:xfrm>
            <a:prstGeom prst="rect">
              <a:avLst/>
            </a:prstGeom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Autofit/>
            </a:bodyPr>
            <a:lstStyle/>
            <a:p>
              <a:pPr defTabSz="409877" rtl="0" hangingPunct="0">
                <a:defRPr/>
              </a:pPr>
              <a:r>
                <a:rPr lang="pt-PT" sz="8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Notícias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C37A62-DCD1-4BFD-BF8F-66525A8061EC}"/>
                </a:ext>
              </a:extLst>
            </p:cNvPr>
            <p:cNvSpPr txBox="1"/>
            <p:nvPr/>
          </p:nvSpPr>
          <p:spPr>
            <a:xfrm>
              <a:off x="7382983" y="267058"/>
              <a:ext cx="374255" cy="226505"/>
            </a:xfrm>
            <a:prstGeom prst="rect">
              <a:avLst/>
            </a:prstGeom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rtl="0" hangingPunct="0">
                <a:defRPr/>
              </a:pPr>
              <a:r>
                <a:rPr lang="pt-PT" sz="8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FAQ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B9B092-E920-4E6C-B696-D37FC9159A31}"/>
                </a:ext>
              </a:extLst>
            </p:cNvPr>
            <p:cNvSpPr txBox="1"/>
            <p:nvPr/>
          </p:nvSpPr>
          <p:spPr>
            <a:xfrm>
              <a:off x="9220200" y="255740"/>
              <a:ext cx="1267912" cy="2034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rtl="0" hangingPunct="0">
                <a:defRPr/>
              </a:pPr>
              <a:r>
                <a:rPr lang="pt-PT" sz="750" kern="0" dirty="0">
                  <a:solidFill>
                    <a:srgbClr val="399EE2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Descarregar Normas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BEA8B3-0C2B-4EC6-A2A2-8E9E4DB4C858}"/>
                </a:ext>
              </a:extLst>
            </p:cNvPr>
            <p:cNvSpPr txBox="1"/>
            <p:nvPr/>
          </p:nvSpPr>
          <p:spPr>
            <a:xfrm>
              <a:off x="10677525" y="274790"/>
              <a:ext cx="1193800" cy="2034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 fontScale="70000" lnSpcReduction="20000"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850" b="0" i="0" u="none" strike="noStrike" kern="0" cap="none" spc="0" normalizeH="0" noProof="0" dirty="0">
                  <a:ln>
                    <a:noFill/>
                  </a:ln>
                  <a:solidFill>
                    <a:srgbClr val="399EE2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INICIAR SESSÃO / REGISTO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D4B56F-7C0E-492D-9450-3A21C39F7677}"/>
                </a:ext>
              </a:extLst>
            </p:cNvPr>
            <p:cNvSpPr txBox="1"/>
            <p:nvPr/>
          </p:nvSpPr>
          <p:spPr>
            <a:xfrm>
              <a:off x="7723504" y="267058"/>
              <a:ext cx="532087" cy="226505"/>
            </a:xfrm>
            <a:prstGeom prst="rect">
              <a:avLst/>
            </a:prstGeom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rtl="0" hangingPunct="0">
                <a:defRPr/>
              </a:pPr>
              <a:r>
                <a:rPr lang="pt-PT" sz="8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Fórum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C37194F-139F-43C4-A89D-DA508CF207E7}"/>
              </a:ext>
            </a:extLst>
          </p:cNvPr>
          <p:cNvGrpSpPr/>
          <p:nvPr/>
        </p:nvGrpSpPr>
        <p:grpSpPr>
          <a:xfrm>
            <a:off x="4248147" y="471608"/>
            <a:ext cx="2829361" cy="1326711"/>
            <a:chOff x="4248147" y="471608"/>
            <a:chExt cx="2829361" cy="13267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41328" y="471608"/>
              <a:ext cx="2242999" cy="13267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4F2DF9B-2F49-4140-A052-8379284B549A}"/>
                </a:ext>
              </a:extLst>
            </p:cNvPr>
            <p:cNvSpPr txBox="1"/>
            <p:nvPr/>
          </p:nvSpPr>
          <p:spPr>
            <a:xfrm>
              <a:off x="4699446" y="643983"/>
              <a:ext cx="1940432" cy="115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Normas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57A128-31C0-4328-9CA5-28ABBFB99345}"/>
                </a:ext>
              </a:extLst>
            </p:cNvPr>
            <p:cNvSpPr txBox="1"/>
            <p:nvPr/>
          </p:nvSpPr>
          <p:spPr>
            <a:xfrm>
              <a:off x="4699445" y="1022443"/>
              <a:ext cx="2034729" cy="115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85000" lnSpcReduction="10000"/>
            </a:bodyPr>
            <a:lstStyle/>
            <a:p>
              <a:pPr rtl="0"/>
              <a:r>
                <a:rPr lang="pt-PT" sz="7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Tecnologia de Sanita Reinventada em Desenvolvimento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C3EBCA1-2624-409D-B58A-4A9D0BC94313}"/>
                </a:ext>
              </a:extLst>
            </p:cNvPr>
            <p:cNvSpPr txBox="1"/>
            <p:nvPr/>
          </p:nvSpPr>
          <p:spPr>
            <a:xfrm>
              <a:off x="4699446" y="1220273"/>
              <a:ext cx="1940432" cy="115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Plataforma Tecnológica de Saneamento (STeP)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9A376BA-49AA-4113-950F-1C7B3DEDDA71}"/>
                </a:ext>
              </a:extLst>
            </p:cNvPr>
            <p:cNvSpPr txBox="1"/>
            <p:nvPr/>
          </p:nvSpPr>
          <p:spPr>
            <a:xfrm>
              <a:off x="4692611" y="835301"/>
              <a:ext cx="1940432" cy="115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Instrumentos de comunicação </a:t>
              </a:r>
              <a:r>
                <a:rPr lang="pt-PT" sz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</a:t>
              </a:r>
              <a:endParaRPr lang="en-US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A279341-61C6-4592-B2C7-B39CC6EBF44C}"/>
                </a:ext>
              </a:extLst>
            </p:cNvPr>
            <p:cNvSpPr txBox="1"/>
            <p:nvPr/>
          </p:nvSpPr>
          <p:spPr>
            <a:xfrm>
              <a:off x="4699446" y="1411087"/>
              <a:ext cx="1940432" cy="115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Parceiros Tecnológicos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EF6EC5A-19F6-4A79-B0A4-C4090670E55D}"/>
                </a:ext>
              </a:extLst>
            </p:cNvPr>
            <p:cNvSpPr txBox="1"/>
            <p:nvPr/>
          </p:nvSpPr>
          <p:spPr>
            <a:xfrm>
              <a:off x="4699446" y="1601901"/>
              <a:ext cx="1940432" cy="115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Contacte-nos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248147" y="835256"/>
              <a:ext cx="2829361" cy="447670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normAutofit/>
            </a:bodyPr>
            <a:lstStyle/>
            <a:p>
              <a:pPr algn="ctr" defTabSz="410756" rtl="0" hangingPunct="0"/>
              <a:endParaRPr lang="en-US" sz="16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59961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4375" y="247122"/>
            <a:ext cx="10515600" cy="1325563"/>
          </a:xfrm>
        </p:spPr>
        <p:txBody>
          <a:bodyPr rtlCol="0">
            <a:normAutofit/>
          </a:bodyPr>
          <a:lstStyle/>
          <a:p>
            <a:pPr rtl="0"/>
            <a:r>
              <a:rPr lang="pt-PT" dirty="0"/>
              <a:t>Colabore com o ANSI:</a:t>
            </a:r>
            <a:br>
              <a:rPr lang="en-US" dirty="0"/>
            </a:br>
            <a:r>
              <a:rPr lang="pt-PT" sz="2800" b="0" dirty="0"/>
              <a:t>Envie-nos as suas notícias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2073573" y="2775483"/>
            <a:ext cx="8286751" cy="829056"/>
          </a:xfrm>
          <a:prstGeom prst="rect">
            <a:avLst/>
          </a:prstGeom>
        </p:spPr>
        <p:txBody>
          <a:bodyPr vert="horz" lIns="45720" tIns="22860" rIns="45720" bIns="22860" rtlCol="0" anchor="b" anchorCtr="0">
            <a:normAutofit/>
          </a:bodyPr>
          <a:lstStyle>
            <a:lvl1pPr marL="0" marR="0" indent="0" algn="l" defTabSz="61613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1" i="0" u="none" strike="noStrike" cap="none" spc="-122" baseline="0">
                <a:ln>
                  <a:noFill/>
                </a:ln>
                <a:solidFill>
                  <a:schemeClr val="accent2"/>
                </a:solidFill>
                <a:uFillTx/>
                <a:latin typeface="Century Gothic" panose="020B0502020202020204" pitchFamily="34" charset="0"/>
                <a:ea typeface="+mn-ea"/>
                <a:cs typeface="+mn-cs"/>
                <a:sym typeface="Montserrat-Bold"/>
              </a:defRPr>
            </a:lvl1pPr>
            <a:lvl2pPr marL="0" marR="0" indent="171446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2pPr>
            <a:lvl3pPr marL="0" marR="0" indent="342892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3pPr>
            <a:lvl4pPr marL="0" marR="0" indent="514337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4pPr>
            <a:lvl5pPr marL="0" marR="0" indent="685783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5pPr>
            <a:lvl6pPr marL="0" marR="0" indent="857228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6pPr>
            <a:lvl7pPr marL="0" marR="0" indent="1028675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7pPr>
            <a:lvl8pPr marL="0" marR="0" indent="1200120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8pPr>
            <a:lvl9pPr marL="0" marR="0" indent="1371566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9pPr>
          </a:lstStyle>
          <a:p>
            <a:pPr algn="r" rtl="0"/>
            <a:endParaRPr lang="en-US" sz="2700" dirty="0">
              <a:solidFill>
                <a:srgbClr val="3F648B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44" y="2150728"/>
            <a:ext cx="5753651" cy="41914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144" y="6506295"/>
            <a:ext cx="2854436" cy="338554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rtl="0"/>
            <a:r>
              <a:rPr lang="pt-PT" sz="1600" dirty="0">
                <a:latin typeface="+mj-lt"/>
                <a:hlinkClick r:id="rId4"/>
              </a:rPr>
              <a:t>https://sanitation.ansi.org/News</a:t>
            </a:r>
            <a:endParaRPr lang="en-US" sz="16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44" y="1775057"/>
            <a:ext cx="5753651" cy="3784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555279-9C8D-48FA-9728-A306CA3A3AC4}"/>
              </a:ext>
            </a:extLst>
          </p:cNvPr>
          <p:cNvSpPr txBox="1"/>
          <p:nvPr/>
        </p:nvSpPr>
        <p:spPr>
          <a:xfrm>
            <a:off x="945463" y="1890552"/>
            <a:ext cx="395976" cy="141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Autofit/>
          </a:bodyPr>
          <a:lstStyle/>
          <a:p>
            <a:pPr marR="0" lvl="0" indent="0" defTabSz="409877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00" kern="0" dirty="0">
                <a:solidFill>
                  <a:srgbClr val="8BBDDD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Página Inicial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956060-D650-4649-9F6C-474E02989A60}"/>
              </a:ext>
            </a:extLst>
          </p:cNvPr>
          <p:cNvSpPr txBox="1"/>
          <p:nvPr/>
        </p:nvSpPr>
        <p:spPr>
          <a:xfrm>
            <a:off x="1309688" y="1890552"/>
            <a:ext cx="422275" cy="141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Autofit/>
          </a:bodyPr>
          <a:lstStyle/>
          <a:p>
            <a:pPr defTabSz="409877" hangingPunct="0">
              <a:lnSpc>
                <a:spcPct val="110000"/>
              </a:lnSpc>
              <a:defRPr/>
            </a:pPr>
            <a:r>
              <a:rPr lang="pt-PT" sz="400" kern="0" dirty="0">
                <a:solidFill>
                  <a:srgbClr val="8BBDDD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Antecedentes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979BB1-B40C-4724-9ADA-21880440D4FB}"/>
              </a:ext>
            </a:extLst>
          </p:cNvPr>
          <p:cNvSpPr txBox="1"/>
          <p:nvPr/>
        </p:nvSpPr>
        <p:spPr>
          <a:xfrm>
            <a:off x="1754293" y="1890552"/>
            <a:ext cx="395975" cy="141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rmAutofit/>
          </a:bodyPr>
          <a:lstStyle/>
          <a:p>
            <a:pPr algn="ctr" defTabSz="409877" hangingPunct="0">
              <a:lnSpc>
                <a:spcPct val="110000"/>
              </a:lnSpc>
              <a:defRPr/>
            </a:pPr>
            <a:r>
              <a:rPr lang="pt-PT" sz="400" kern="0" dirty="0">
                <a:solidFill>
                  <a:srgbClr val="8BBDDD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Normas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8A1E90-D420-48F9-90C9-501C2551F07C}"/>
              </a:ext>
            </a:extLst>
          </p:cNvPr>
          <p:cNvSpPr txBox="1"/>
          <p:nvPr/>
        </p:nvSpPr>
        <p:spPr>
          <a:xfrm>
            <a:off x="2175763" y="1890552"/>
            <a:ext cx="395976" cy="141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rmAutofit/>
          </a:bodyPr>
          <a:lstStyle/>
          <a:p>
            <a:pPr algn="ctr" defTabSz="409877" hangingPunct="0">
              <a:lnSpc>
                <a:spcPct val="110000"/>
              </a:lnSpc>
              <a:defRPr/>
            </a:pPr>
            <a:r>
              <a:rPr lang="pt-PT" sz="400" kern="0" dirty="0">
                <a:solidFill>
                  <a:srgbClr val="8BBDDD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Recursos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FC38B8-DB52-4181-8522-C6E875BE8126}"/>
              </a:ext>
            </a:extLst>
          </p:cNvPr>
          <p:cNvSpPr txBox="1"/>
          <p:nvPr/>
        </p:nvSpPr>
        <p:spPr>
          <a:xfrm>
            <a:off x="2937177" y="1890552"/>
            <a:ext cx="448481" cy="141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rmAutofit/>
          </a:bodyPr>
          <a:lstStyle/>
          <a:p>
            <a:pPr defTabSz="409877" hangingPunct="0">
              <a:lnSpc>
                <a:spcPct val="110000"/>
              </a:lnSpc>
              <a:defRPr/>
            </a:pPr>
            <a:r>
              <a:rPr lang="pt-PT" sz="400" kern="0" dirty="0">
                <a:solidFill>
                  <a:srgbClr val="8BBDDD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Depoimentos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B5686E-CC17-4E81-91D4-9D9AB15C71C0}"/>
              </a:ext>
            </a:extLst>
          </p:cNvPr>
          <p:cNvSpPr txBox="1"/>
          <p:nvPr/>
        </p:nvSpPr>
        <p:spPr>
          <a:xfrm>
            <a:off x="2606448" y="1890552"/>
            <a:ext cx="275333" cy="141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rmAutofit/>
          </a:bodyPr>
          <a:lstStyle/>
          <a:p>
            <a:pPr marR="0" lvl="0" indent="0" algn="ctr" defTabSz="409877"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400" kern="0" dirty="0">
                <a:solidFill>
                  <a:srgbClr val="8BBDDD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Eventos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F48599-0740-4818-85A8-3084FF243578}"/>
              </a:ext>
            </a:extLst>
          </p:cNvPr>
          <p:cNvSpPr txBox="1"/>
          <p:nvPr/>
        </p:nvSpPr>
        <p:spPr>
          <a:xfrm>
            <a:off x="3315939" y="1890552"/>
            <a:ext cx="271812" cy="141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Autofit/>
          </a:bodyPr>
          <a:lstStyle/>
          <a:p>
            <a:pPr defTabSz="409877" hangingPunct="0">
              <a:lnSpc>
                <a:spcPct val="110000"/>
              </a:lnSpc>
              <a:defRPr/>
            </a:pPr>
            <a:r>
              <a:rPr lang="pt-PT" sz="400" kern="0" dirty="0">
                <a:solidFill>
                  <a:srgbClr val="8BBDDD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Notícias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CF029E-FF8C-498E-B00D-F845885AF6C8}"/>
              </a:ext>
            </a:extLst>
          </p:cNvPr>
          <p:cNvSpPr txBox="1"/>
          <p:nvPr/>
        </p:nvSpPr>
        <p:spPr>
          <a:xfrm>
            <a:off x="3574432" y="1899469"/>
            <a:ext cx="216288" cy="141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rmAutofit/>
          </a:bodyPr>
          <a:lstStyle/>
          <a:p>
            <a:pPr defTabSz="409877" hangingPunct="0">
              <a:lnSpc>
                <a:spcPct val="110000"/>
              </a:lnSpc>
              <a:defRPr/>
            </a:pPr>
            <a:r>
              <a:rPr lang="pt-PT" sz="400" kern="0" dirty="0">
                <a:solidFill>
                  <a:srgbClr val="8BBDDD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FAQ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DBE0FD-EFD4-4296-923C-D9E29B259CBA}"/>
              </a:ext>
            </a:extLst>
          </p:cNvPr>
          <p:cNvSpPr txBox="1"/>
          <p:nvPr/>
        </p:nvSpPr>
        <p:spPr>
          <a:xfrm>
            <a:off x="4439900" y="1898419"/>
            <a:ext cx="575013" cy="126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rmAutofit/>
          </a:bodyPr>
          <a:lstStyle/>
          <a:p>
            <a:pPr algn="ctr" defTabSz="409877" hangingPunct="0">
              <a:defRPr/>
            </a:pPr>
            <a:r>
              <a:rPr lang="pt-PT" sz="300" kern="0" dirty="0">
                <a:solidFill>
                  <a:srgbClr val="399EE2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Descarregar Normas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509ED5-491A-413C-BD6C-ED3643CC351F}"/>
              </a:ext>
            </a:extLst>
          </p:cNvPr>
          <p:cNvSpPr txBox="1"/>
          <p:nvPr/>
        </p:nvSpPr>
        <p:spPr>
          <a:xfrm>
            <a:off x="5111186" y="1910281"/>
            <a:ext cx="560050" cy="1033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spAutoFit/>
          </a:bodyPr>
          <a:lstStyle/>
          <a:p>
            <a:pPr marL="0" marR="0" lvl="0" indent="0" algn="ctr" defTabSz="4098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50" b="0" i="0" u="none" strike="noStrike" kern="0" cap="none" spc="0" normalizeH="0" noProof="0" dirty="0">
                <a:ln>
                  <a:noFill/>
                </a:ln>
                <a:solidFill>
                  <a:srgbClr val="399EE2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INICIAR SESSÃO / REGISTO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9AFE70-18CA-4E91-B9B6-54C9BC32CA64}"/>
              </a:ext>
            </a:extLst>
          </p:cNvPr>
          <p:cNvSpPr txBox="1"/>
          <p:nvPr/>
        </p:nvSpPr>
        <p:spPr>
          <a:xfrm>
            <a:off x="3747035" y="1890552"/>
            <a:ext cx="358729" cy="141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rmAutofit/>
          </a:bodyPr>
          <a:lstStyle/>
          <a:p>
            <a:pPr defTabSz="409877" hangingPunct="0">
              <a:lnSpc>
                <a:spcPct val="110000"/>
              </a:lnSpc>
              <a:defRPr/>
            </a:pPr>
            <a:r>
              <a:rPr lang="pt-PT" sz="400" kern="0" dirty="0">
                <a:solidFill>
                  <a:srgbClr val="8BBDDD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Fórum</a:t>
            </a:r>
          </a:p>
        </p:txBody>
      </p:sp>
      <p:sp>
        <p:nvSpPr>
          <p:cNvPr id="10" name="Oval 9"/>
          <p:cNvSpPr/>
          <p:nvPr/>
        </p:nvSpPr>
        <p:spPr>
          <a:xfrm>
            <a:off x="3247219" y="1845453"/>
            <a:ext cx="448481" cy="237618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6" rtl="0" hangingPunct="0"/>
            <a:endParaRPr lang="en-US" sz="16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8D43047-8902-4F48-BFD7-0B5B0D9A3701}"/>
              </a:ext>
            </a:extLst>
          </p:cNvPr>
          <p:cNvSpPr txBox="1"/>
          <p:nvPr/>
        </p:nvSpPr>
        <p:spPr>
          <a:xfrm>
            <a:off x="1624473" y="2251281"/>
            <a:ext cx="2356978" cy="2803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rmAutofit/>
          </a:bodyPr>
          <a:lstStyle/>
          <a:p>
            <a:pPr algn="ctr" defTabSz="409877" rtl="0" hangingPunct="0">
              <a:defRPr/>
            </a:pPr>
            <a:r>
              <a:rPr lang="pt-PT" sz="1400" b="0" i="0">
                <a:solidFill>
                  <a:srgbClr val="3398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Nas Notícias</a:t>
            </a:r>
            <a:endParaRPr lang="en-US" sz="1050" kern="0" dirty="0">
              <a:solidFill>
                <a:srgbClr val="8BBDDD"/>
              </a:solidFill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024007-4702-482C-BFB5-DEECD26BD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78" y="2725288"/>
            <a:ext cx="5898613" cy="318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 rtlCol="0">
            <a:normAutofit fontScale="70000" lnSpcReduction="20000"/>
          </a:bodyPr>
          <a:lstStyle/>
          <a:p>
            <a:pPr rtl="0"/>
            <a:r>
              <a:rPr lang="pt-PT" sz="4200" b="1"/>
              <a:t>Como utilizar o Conjunto de Ferramentas de Comunicação </a:t>
            </a:r>
            <a:br>
              <a:rPr lang="en-US" dirty="0"/>
            </a:br>
            <a:endParaRPr lang="en-US" dirty="0"/>
          </a:p>
          <a:p>
            <a:pPr rtl="0"/>
            <a:r>
              <a:rPr lang="pt-PT" i="1"/>
              <a:t>(disponível em Inglês, Francês, Chinês e Português)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6550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06734" y="6356353"/>
            <a:ext cx="2663687" cy="365126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0">
              <a:buNone/>
            </a:pPr>
            <a:r>
              <a:rPr lang="pt-PT" sz="1200" dirty="0">
                <a:hlinkClick r:id="rId3"/>
              </a:rPr>
              <a:t>https://sanitation.ansi.org/Resources</a:t>
            </a:r>
            <a:endParaRPr lang="en-US" sz="12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77EBDD0-A159-4E5C-A671-82DB026C489A}"/>
              </a:ext>
            </a:extLst>
          </p:cNvPr>
          <p:cNvGrpSpPr/>
          <p:nvPr/>
        </p:nvGrpSpPr>
        <p:grpSpPr>
          <a:xfrm>
            <a:off x="-12010" y="0"/>
            <a:ext cx="12200015" cy="2854918"/>
            <a:chOff x="-12010" y="0"/>
            <a:chExt cx="12200015" cy="285491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2010" y="0"/>
              <a:ext cx="12200015" cy="2854918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4253779" y="1159304"/>
              <a:ext cx="2829361" cy="340926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normAutofit fontScale="77500" lnSpcReduction="20000"/>
            </a:bodyPr>
            <a:lstStyle/>
            <a:p>
              <a:pPr algn="ctr" defTabSz="410756" rtl="0" hangingPunct="0"/>
              <a:endParaRPr lang="en-US" sz="16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C18D486-9F44-42AB-93F7-D832486F3AC4}"/>
                </a:ext>
              </a:extLst>
            </p:cNvPr>
            <p:cNvSpPr txBox="1"/>
            <p:nvPr/>
          </p:nvSpPr>
          <p:spPr>
            <a:xfrm>
              <a:off x="1929582" y="261328"/>
              <a:ext cx="742217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R="0" lvl="0" indent="0" defTabSz="409877" fontAlgn="auto" hangingPunct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9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Página Inicial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B4941C-6137-4C60-AD83-C2D99AA9111F}"/>
                </a:ext>
              </a:extLst>
            </p:cNvPr>
            <p:cNvSpPr txBox="1"/>
            <p:nvPr/>
          </p:nvSpPr>
          <p:spPr>
            <a:xfrm>
              <a:off x="2708762" y="261328"/>
              <a:ext cx="804743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Autofit/>
            </a:bodyPr>
            <a:lstStyle/>
            <a:p>
              <a:pPr defTabSz="409877" hangingPunct="0">
                <a:lnSpc>
                  <a:spcPct val="120000"/>
                </a:lnSpc>
                <a:defRPr/>
              </a:pPr>
              <a:r>
                <a:rPr lang="pt-PT" sz="9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Antecedentes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BA25EB-5022-43E7-A18E-E153BD1DC44E}"/>
                </a:ext>
              </a:extLst>
            </p:cNvPr>
            <p:cNvSpPr txBox="1"/>
            <p:nvPr/>
          </p:nvSpPr>
          <p:spPr>
            <a:xfrm>
              <a:off x="3698419" y="261328"/>
              <a:ext cx="707247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hangingPunct="0">
                <a:lnSpc>
                  <a:spcPct val="110000"/>
                </a:lnSpc>
                <a:defRPr/>
              </a:pPr>
              <a:r>
                <a:rPr lang="pt-PT" sz="9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Normas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E1B1AC-002C-4284-BA3B-C1399BC7FAA8}"/>
                </a:ext>
              </a:extLst>
            </p:cNvPr>
            <p:cNvSpPr txBox="1"/>
            <p:nvPr/>
          </p:nvSpPr>
          <p:spPr>
            <a:xfrm>
              <a:off x="4531535" y="261328"/>
              <a:ext cx="832941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hangingPunct="0">
                <a:lnSpc>
                  <a:spcPct val="110000"/>
                </a:lnSpc>
                <a:defRPr/>
              </a:pPr>
              <a:r>
                <a:rPr lang="pt-PT" sz="9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Recursos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6FFD80A-445C-4BBC-B09C-082AE3D750F5}"/>
                </a:ext>
              </a:extLst>
            </p:cNvPr>
            <p:cNvSpPr txBox="1"/>
            <p:nvPr/>
          </p:nvSpPr>
          <p:spPr>
            <a:xfrm>
              <a:off x="5384334" y="261328"/>
              <a:ext cx="532087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Autofit/>
            </a:bodyPr>
            <a:lstStyle/>
            <a:p>
              <a:pPr defTabSz="409877" hangingPunct="0">
                <a:lnSpc>
                  <a:spcPct val="130000"/>
                </a:lnSpc>
                <a:defRPr/>
              </a:pPr>
              <a:r>
                <a:rPr lang="pt-PT" sz="9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Eventos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48D1DE-68A0-41BB-8008-0AD9AA3AE7F4}"/>
                </a:ext>
              </a:extLst>
            </p:cNvPr>
            <p:cNvSpPr txBox="1"/>
            <p:nvPr/>
          </p:nvSpPr>
          <p:spPr>
            <a:xfrm>
              <a:off x="5978855" y="261328"/>
              <a:ext cx="841102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hangingPunct="0">
                <a:lnSpc>
                  <a:spcPct val="110000"/>
                </a:lnSpc>
                <a:defRPr/>
              </a:pPr>
              <a:r>
                <a:rPr lang="pt-PT" sz="9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Depoimentos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C3E9E1-B80E-4439-AD58-A469CC20E1A2}"/>
                </a:ext>
              </a:extLst>
            </p:cNvPr>
            <p:cNvSpPr txBox="1"/>
            <p:nvPr/>
          </p:nvSpPr>
          <p:spPr>
            <a:xfrm>
              <a:off x="6851343" y="261328"/>
              <a:ext cx="505652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Autofit/>
            </a:bodyPr>
            <a:lstStyle/>
            <a:p>
              <a:pPr defTabSz="409877" hangingPunct="0">
                <a:lnSpc>
                  <a:spcPct val="130000"/>
                </a:lnSpc>
                <a:defRPr/>
              </a:pPr>
              <a:r>
                <a:rPr lang="pt-PT" sz="9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Notícias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3D1671B-8FFD-4551-BEEF-BCC299669635}"/>
                </a:ext>
              </a:extLst>
            </p:cNvPr>
            <p:cNvSpPr txBox="1"/>
            <p:nvPr/>
          </p:nvSpPr>
          <p:spPr>
            <a:xfrm>
              <a:off x="7452838" y="261328"/>
              <a:ext cx="374255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hangingPunct="0">
                <a:lnSpc>
                  <a:spcPct val="110000"/>
                </a:lnSpc>
                <a:defRPr/>
              </a:pPr>
              <a:r>
                <a:rPr lang="pt-PT" sz="9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FAQ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2C113D7-8CAD-43C2-8007-514607C0D56E}"/>
                </a:ext>
              </a:extLst>
            </p:cNvPr>
            <p:cNvSpPr txBox="1"/>
            <p:nvPr/>
          </p:nvSpPr>
          <p:spPr>
            <a:xfrm>
              <a:off x="8967216" y="319298"/>
              <a:ext cx="1367409" cy="2111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rtl="0" hangingPunct="0">
                <a:defRPr/>
              </a:pPr>
              <a:r>
                <a:rPr lang="pt-PT" sz="900" kern="0" dirty="0">
                  <a:solidFill>
                    <a:srgbClr val="399EE2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Descarregar Normas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CFD91E-1658-4316-A009-DFCCB2188B5B}"/>
                </a:ext>
              </a:extLst>
            </p:cNvPr>
            <p:cNvSpPr txBox="1"/>
            <p:nvPr/>
          </p:nvSpPr>
          <p:spPr>
            <a:xfrm>
              <a:off x="10575925" y="319298"/>
              <a:ext cx="1320800" cy="2034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 fontScale="77500" lnSpcReduction="20000"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900" b="0" i="0" u="none" strike="noStrike" kern="0" cap="none" spc="0" normalizeH="0" noProof="0" dirty="0">
                  <a:ln>
                    <a:noFill/>
                  </a:ln>
                  <a:solidFill>
                    <a:srgbClr val="399EE2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INICIAR SESSÃO / REGISTO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7EFA2A-A731-494E-A693-1F9CD3F94EF6}"/>
                </a:ext>
              </a:extLst>
            </p:cNvPr>
            <p:cNvSpPr txBox="1"/>
            <p:nvPr/>
          </p:nvSpPr>
          <p:spPr>
            <a:xfrm>
              <a:off x="7890229" y="261328"/>
              <a:ext cx="532087" cy="2265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hangingPunct="0">
                <a:lnSpc>
                  <a:spcPct val="110000"/>
                </a:lnSpc>
                <a:defRPr/>
              </a:pPr>
              <a:r>
                <a:rPr lang="pt-PT" sz="9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Fórum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C818ECC-7CD1-409F-A634-AF0320EF020E}"/>
                </a:ext>
              </a:extLst>
            </p:cNvPr>
            <p:cNvSpPr txBox="1"/>
            <p:nvPr/>
          </p:nvSpPr>
          <p:spPr>
            <a:xfrm>
              <a:off x="4699445" y="942806"/>
              <a:ext cx="327029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Normas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F74543A-18F9-4F29-8CA6-439DB9FC8F03}"/>
                </a:ext>
              </a:extLst>
            </p:cNvPr>
            <p:cNvSpPr txBox="1"/>
            <p:nvPr/>
          </p:nvSpPr>
          <p:spPr>
            <a:xfrm>
              <a:off x="4692377" y="1573187"/>
              <a:ext cx="327029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Tecnologia de Sanita Reinventada em Desenvolvimento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4EB94FC-7D5F-4D25-AEAE-38EC7369B601}"/>
                </a:ext>
              </a:extLst>
            </p:cNvPr>
            <p:cNvSpPr txBox="1"/>
            <p:nvPr/>
          </p:nvSpPr>
          <p:spPr>
            <a:xfrm>
              <a:off x="4692610" y="1888919"/>
              <a:ext cx="327029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Plataforma Tecnológica de Saneamento (STeP)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56E167D-0505-4374-AA42-F910E127B89D}"/>
                </a:ext>
              </a:extLst>
            </p:cNvPr>
            <p:cNvSpPr txBox="1"/>
            <p:nvPr/>
          </p:nvSpPr>
          <p:spPr>
            <a:xfrm>
              <a:off x="4692611" y="1261331"/>
              <a:ext cx="327740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Instrumentos de comunicação </a:t>
              </a:r>
              <a:r>
                <a:rPr lang="pt-PT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</a:t>
              </a:r>
              <a:endPara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989E256-0F1C-43DA-B516-E3AA418A2643}"/>
                </a:ext>
              </a:extLst>
            </p:cNvPr>
            <p:cNvSpPr txBox="1"/>
            <p:nvPr/>
          </p:nvSpPr>
          <p:spPr>
            <a:xfrm>
              <a:off x="4699445" y="2194432"/>
              <a:ext cx="327029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Parceiros Tecnológicos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FE65B61-07A5-4ACE-ACDD-87595C187D11}"/>
                </a:ext>
              </a:extLst>
            </p:cNvPr>
            <p:cNvSpPr txBox="1"/>
            <p:nvPr/>
          </p:nvSpPr>
          <p:spPr>
            <a:xfrm>
              <a:off x="4692610" y="2506288"/>
              <a:ext cx="327029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Contacte-nos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E7BF390-710A-4B91-8842-ABE000FEBA32}"/>
                </a:ext>
              </a:extLst>
            </p:cNvPr>
            <p:cNvSpPr txBox="1"/>
            <p:nvPr/>
          </p:nvSpPr>
          <p:spPr>
            <a:xfrm>
              <a:off x="8223230" y="1280297"/>
              <a:ext cx="15989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55000" lnSpcReduction="20000"/>
            </a:bodyPr>
            <a:lstStyle/>
            <a:p>
              <a:pPr rtl="0"/>
              <a:r>
                <a:rPr lang="pt-P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Conjunto de Ferramentas em Inglês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C953D77-0725-43FE-8DC6-554448926F4B}"/>
                </a:ext>
              </a:extLst>
            </p:cNvPr>
            <p:cNvSpPr txBox="1"/>
            <p:nvPr/>
          </p:nvSpPr>
          <p:spPr>
            <a:xfrm>
              <a:off x="8223230" y="1603685"/>
              <a:ext cx="15989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55000" lnSpcReduction="20000"/>
            </a:bodyPr>
            <a:lstStyle/>
            <a:p>
              <a:pPr rtl="0"/>
              <a:r>
                <a:rPr lang="pt-P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Conjunto de Ferramentas em Francês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9772372-34B0-4125-955F-43CB2A92BB4F}"/>
                </a:ext>
              </a:extLst>
            </p:cNvPr>
            <p:cNvSpPr txBox="1"/>
            <p:nvPr/>
          </p:nvSpPr>
          <p:spPr>
            <a:xfrm>
              <a:off x="8223230" y="1902900"/>
              <a:ext cx="15989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55000" lnSpcReduction="20000"/>
            </a:bodyPr>
            <a:lstStyle/>
            <a:p>
              <a:pPr rtl="0"/>
              <a:r>
                <a:rPr lang="pt-P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Conjunto de Ferramentas em Português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EBF28A9-C12B-4A70-BCB5-38193F14FBC3}"/>
                </a:ext>
              </a:extLst>
            </p:cNvPr>
            <p:cNvSpPr txBox="1"/>
            <p:nvPr/>
          </p:nvSpPr>
          <p:spPr>
            <a:xfrm>
              <a:off x="8223230" y="2216527"/>
              <a:ext cx="15989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55000" lnSpcReduction="20000"/>
            </a:bodyPr>
            <a:lstStyle/>
            <a:p>
              <a:pPr rtl="0"/>
              <a:r>
                <a:rPr lang="pt-P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Conjunto de Ferramentas em Chinês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9ABDE49-4E37-4E78-A911-55B50D6BF75A}"/>
              </a:ext>
            </a:extLst>
          </p:cNvPr>
          <p:cNvGrpSpPr/>
          <p:nvPr/>
        </p:nvGrpSpPr>
        <p:grpSpPr>
          <a:xfrm>
            <a:off x="-16004" y="2962036"/>
            <a:ext cx="12192000" cy="876299"/>
            <a:chOff x="-16004" y="2962036"/>
            <a:chExt cx="12192000" cy="8762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004" y="2962036"/>
              <a:ext cx="12192000" cy="87629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22B1A13-A682-4D11-8C31-CE1E1F7EE4E9}"/>
                </a:ext>
              </a:extLst>
            </p:cNvPr>
            <p:cNvSpPr txBox="1"/>
            <p:nvPr/>
          </p:nvSpPr>
          <p:spPr>
            <a:xfrm>
              <a:off x="3378118" y="3177554"/>
              <a:ext cx="523248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ctr" rtl="0"/>
              <a:r>
                <a:rPr lang="pt-PT" sz="2400" b="0" i="0" dirty="0">
                  <a:solidFill>
                    <a:srgbClr val="3398D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Instrumentos de comunicação</a:t>
              </a:r>
              <a:endPara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A08EFA8-E4A4-4D81-976D-146C86D0C9CF}"/>
              </a:ext>
            </a:extLst>
          </p:cNvPr>
          <p:cNvGrpSpPr/>
          <p:nvPr/>
        </p:nvGrpSpPr>
        <p:grpSpPr>
          <a:xfrm>
            <a:off x="3745065" y="4097594"/>
            <a:ext cx="5619474" cy="2140416"/>
            <a:chOff x="3745065" y="4097594"/>
            <a:chExt cx="5619474" cy="21404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45065" y="4097594"/>
              <a:ext cx="5619474" cy="2133494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6797904-7C76-4E3A-BC90-13901AA8CC0D}"/>
                </a:ext>
              </a:extLst>
            </p:cNvPr>
            <p:cNvSpPr txBox="1"/>
            <p:nvPr/>
          </p:nvSpPr>
          <p:spPr>
            <a:xfrm>
              <a:off x="3814670" y="4132960"/>
              <a:ext cx="52324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 algn="l" rtl="0"/>
              <a:r>
                <a:rPr lang="pt-PT" sz="1100" b="0" i="0" dirty="0">
                  <a:solidFill>
                    <a:srgbClr val="3398D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Conjunto de Ferramentas das Normas de Saneamento não Ligado à Rede de Esgotos (NSS)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1A70365-0D77-46BA-A1B4-E36E68AE241E}"/>
                </a:ext>
              </a:extLst>
            </p:cNvPr>
            <p:cNvSpPr txBox="1"/>
            <p:nvPr/>
          </p:nvSpPr>
          <p:spPr>
            <a:xfrm>
              <a:off x="3814670" y="4513252"/>
              <a:ext cx="5232482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85000" lnSpcReduction="10000"/>
            </a:bodyPr>
            <a:lstStyle/>
            <a:p>
              <a:pPr algn="l" rtl="0"/>
              <a:r>
                <a:rPr lang="pt-PT" sz="6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Clique no seu idioma preferido abaixo para obter uma visão geral </a:t>
              </a:r>
              <a:r>
                <a:rPr lang="pt-PT" sz="600" b="0" i="0" dirty="0" err="1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descarregável</a:t>
              </a:r>
              <a:r>
                <a:rPr lang="pt-PT" sz="6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meios de comunicação, workshop e materiais de formação sobre as normas NSS.</a:t>
              </a:r>
              <a:endParaRPr lang="en-US" sz="600" b="0" i="0" dirty="0">
                <a:solidFill>
                  <a:srgbClr val="3398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7E575EC-F3A5-4C93-9054-5F3A4E8922BD}"/>
                </a:ext>
              </a:extLst>
            </p:cNvPr>
            <p:cNvSpPr txBox="1"/>
            <p:nvPr/>
          </p:nvSpPr>
          <p:spPr>
            <a:xfrm>
              <a:off x="3908288" y="4838031"/>
              <a:ext cx="728005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ctr" rtl="0"/>
              <a:r>
                <a:rPr lang="pt-PT" sz="650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  <a:r>
                <a:rPr lang="pt-PT" sz="65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650" b="0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Toolbox</a:t>
              </a:r>
              <a:endParaRPr lang="pt-PT" sz="65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E74A1AE-C2EC-4D97-A112-98434BBC891B}"/>
                </a:ext>
              </a:extLst>
            </p:cNvPr>
            <p:cNvSpPr txBox="1"/>
            <p:nvPr/>
          </p:nvSpPr>
          <p:spPr>
            <a:xfrm>
              <a:off x="4975499" y="4838031"/>
              <a:ext cx="1068114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ctr" rtl="0"/>
              <a:r>
                <a:rPr lang="pt-PT" sz="6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Boîte à </a:t>
              </a:r>
              <a:r>
                <a:rPr lang="pt-PT" sz="65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outils</a:t>
              </a:r>
              <a:r>
                <a:rPr lang="pt-PT" sz="6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65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Français</a:t>
              </a:r>
              <a:endParaRPr lang="en-US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4C0F68-3AB4-462C-B0F3-8577B8E8829A}"/>
                </a:ext>
              </a:extLst>
            </p:cNvPr>
            <p:cNvSpPr txBox="1"/>
            <p:nvPr/>
          </p:nvSpPr>
          <p:spPr>
            <a:xfrm>
              <a:off x="6382819" y="4838031"/>
              <a:ext cx="1488006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ctr" rtl="0"/>
              <a:r>
                <a:rPr lang="pt-PT" sz="6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Conjunto de ferramentas em português</a:t>
              </a:r>
              <a:endParaRPr lang="en-US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5C381FD-FC02-4687-82D4-3BAA74C62AB9}"/>
                </a:ext>
              </a:extLst>
            </p:cNvPr>
            <p:cNvSpPr txBox="1"/>
            <p:nvPr/>
          </p:nvSpPr>
          <p:spPr>
            <a:xfrm>
              <a:off x="8214794" y="4838031"/>
              <a:ext cx="554556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ctr" rtl="0"/>
              <a:r>
                <a:rPr lang="pt-PT" sz="65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英语</a:t>
              </a:r>
              <a:r>
                <a:rPr lang="pt-PT" sz="6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sz="65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工具箱</a:t>
              </a:r>
              <a:endParaRPr lang="en-US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0C7C286-76C1-4EE1-A662-CFA61F463B93}"/>
                </a:ext>
              </a:extLst>
            </p:cNvPr>
            <p:cNvSpPr txBox="1"/>
            <p:nvPr/>
          </p:nvSpPr>
          <p:spPr>
            <a:xfrm>
              <a:off x="3817844" y="5244789"/>
              <a:ext cx="5232482" cy="993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lnSpcReduction="10000"/>
            </a:bodyPr>
            <a:lstStyle/>
            <a:p>
              <a:pPr rtl="0"/>
              <a:r>
                <a:rPr lang="pt-PT" sz="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Todos os materiais do conjunto de ferramentas destinados a servir como pontos de referência e adequados para utilização pelos, ou formação dos seguintes grupos:</a:t>
              </a:r>
            </a:p>
            <a:p>
              <a:pPr marL="228600" indent="-114300" rtl="0">
                <a:lnSpc>
                  <a:spcPct val="114000"/>
                </a:lnSpc>
                <a:spcBef>
                  <a:spcPts val="1000"/>
                </a:spcBef>
                <a:buFont typeface="Symbol" panose="05050102010706020507" pitchFamily="18" charset="2"/>
                <a:buChar char="·"/>
              </a:pPr>
              <a:r>
                <a:rPr lang="pt-PT" sz="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Organismos Nacionais de Normalização</a:t>
              </a:r>
            </a:p>
            <a:p>
              <a:pPr marL="228600" indent="-114300" rtl="0">
                <a:lnSpc>
                  <a:spcPct val="114000"/>
                </a:lnSpc>
                <a:buFont typeface="Symbol" panose="05050102010706020507" pitchFamily="18" charset="2"/>
                <a:buChar char="·"/>
              </a:pPr>
              <a:r>
                <a:rPr lang="pt-PT" sz="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Decisores políticos</a:t>
              </a:r>
            </a:p>
            <a:p>
              <a:pPr marL="228600" indent="-114300" rtl="0">
                <a:lnSpc>
                  <a:spcPct val="114000"/>
                </a:lnSpc>
                <a:buFont typeface="Symbol" panose="05050102010706020507" pitchFamily="18" charset="2"/>
                <a:buChar char="·"/>
              </a:pPr>
              <a:r>
                <a:rPr lang="pt-PT" sz="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Reguladores</a:t>
              </a:r>
            </a:p>
            <a:p>
              <a:pPr marL="228600" indent="-114300" rtl="0">
                <a:lnSpc>
                  <a:spcPct val="114000"/>
                </a:lnSpc>
                <a:buFont typeface="Symbol" panose="05050102010706020507" pitchFamily="18" charset="2"/>
                <a:buChar char="·"/>
              </a:pPr>
              <a:r>
                <a:rPr lang="pt-PT" sz="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Público em geral</a:t>
              </a:r>
            </a:p>
            <a:p>
              <a:pPr marL="228600" indent="-114300" rtl="0">
                <a:lnSpc>
                  <a:spcPct val="114000"/>
                </a:lnSpc>
                <a:buFont typeface="Symbol" panose="05050102010706020507" pitchFamily="18" charset="2"/>
                <a:buChar char="·"/>
              </a:pPr>
              <a:r>
                <a:rPr lang="pt-PT" sz="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Qualquer outro </a:t>
              </a:r>
              <a:r>
                <a:rPr lang="pt-PT" sz="600" dirty="0" err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actor</a:t>
              </a:r>
              <a:r>
                <a:rPr lang="pt-PT" sz="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 sector do WASH (</a:t>
              </a:r>
              <a:r>
                <a:rPr lang="pt-PT" sz="600" dirty="0" err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ONGs</a:t>
              </a:r>
              <a:r>
                <a:rPr lang="pt-PT" sz="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meios académicos, sector privado, etc.)</a:t>
              </a:r>
            </a:p>
            <a:p>
              <a:pPr rtl="0">
                <a:spcBef>
                  <a:spcPts val="1000"/>
                </a:spcBef>
              </a:pPr>
              <a:r>
                <a:rPr lang="pt-PT" sz="6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 favor, adapte e utilize os materiais como achar conveniente, com base no contexto do seu país.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22910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/>
              <a:t>Conjunto de ferramentas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63755" y="974567"/>
            <a:ext cx="4218349" cy="4563591"/>
          </a:xfrm>
          <a:prstGeom prst="rect">
            <a:avLst/>
          </a:prstGeom>
        </p:spPr>
        <p:txBody>
          <a:bodyPr rtlCol="0">
            <a:normAutofit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pt-PT" sz="1950" b="1" dirty="0"/>
              <a:t>Utilize o conjunto de ferramentas (no seu idioma) para aceder a materiais que pode adaptar para utilização nas suas reuniões, sensibilização e sessões de formação</a:t>
            </a:r>
          </a:p>
          <a:p>
            <a:pPr rtl="0">
              <a:buFont typeface="Arial" panose="020B0604020202020204" pitchFamily="34" charset="0"/>
              <a:buChar char="+"/>
            </a:pPr>
            <a:r>
              <a:rPr lang="pt-PT" sz="1950" dirty="0"/>
              <a:t>Amplie cada secção para descarregar os materiais</a:t>
            </a:r>
          </a:p>
          <a:p>
            <a:pPr rtl="0">
              <a:buFont typeface="Arial" panose="020B0604020202020204" pitchFamily="34" charset="0"/>
              <a:buChar char="+"/>
            </a:pPr>
            <a:r>
              <a:rPr lang="pt-PT" sz="1950" dirty="0"/>
              <a:t>Os materiais são apropriados para todas as fases:</a:t>
            </a:r>
          </a:p>
          <a:p>
            <a:pPr lvl="1" rtl="0">
              <a:buFont typeface="Arial" panose="020B0604020202020204" pitchFamily="34" charset="0"/>
              <a:buChar char="+"/>
            </a:pPr>
            <a:r>
              <a:rPr lang="pt-PT" sz="1550" dirty="0"/>
              <a:t>Antes da revisão nacional das normas NSS por um organismo nacional de normalização</a:t>
            </a:r>
          </a:p>
          <a:p>
            <a:pPr lvl="1" rtl="0">
              <a:buFont typeface="Arial" panose="020B0604020202020204" pitchFamily="34" charset="0"/>
              <a:buChar char="+"/>
            </a:pPr>
            <a:r>
              <a:rPr lang="pt-PT" sz="1550" dirty="0"/>
              <a:t>Durante os períodos de revisão nacional e reuniões do comité técnico</a:t>
            </a:r>
          </a:p>
          <a:p>
            <a:pPr lvl="1" rtl="0">
              <a:buFont typeface="Arial" panose="020B0604020202020204" pitchFamily="34" charset="0"/>
              <a:buChar char="+"/>
            </a:pPr>
            <a:r>
              <a:rPr lang="pt-PT" sz="1550" dirty="0"/>
              <a:t>Para revisão pelas Partes interessadas do WASH</a:t>
            </a:r>
          </a:p>
          <a:p>
            <a:pPr lvl="1" rtl="0">
              <a:buFont typeface="Arial" panose="020B0604020202020204" pitchFamily="34" charset="0"/>
              <a:buChar char="+"/>
            </a:pPr>
            <a:r>
              <a:rPr lang="pt-PT" sz="1550" dirty="0"/>
              <a:t>Após a </a:t>
            </a:r>
            <a:r>
              <a:rPr lang="pt-PT" sz="1550" dirty="0" err="1"/>
              <a:t>adopção</a:t>
            </a:r>
            <a:r>
              <a:rPr lang="pt-PT" sz="1550" dirty="0"/>
              <a:t>/publicação nacional</a:t>
            </a: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809624" y="5868063"/>
            <a:ext cx="7555147" cy="853416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pt-PT" sz="1200" dirty="0"/>
              <a:t>Conjunto de ferramentas em Inglês: </a:t>
            </a:r>
            <a:r>
              <a:rPr lang="pt-PT" sz="1200" dirty="0">
                <a:hlinkClick r:id="rId4"/>
              </a:rPr>
              <a:t>https://sanitation.ansi.org/EnglishToolbox</a:t>
            </a:r>
            <a:endParaRPr lang="en-US" sz="1200" dirty="0"/>
          </a:p>
          <a:p>
            <a:pPr marL="0" indent="0" rtl="0">
              <a:buNone/>
            </a:pPr>
            <a:r>
              <a:rPr lang="pt-PT" sz="1200" dirty="0"/>
              <a:t>Conjunto de ferramentas em Francês: </a:t>
            </a:r>
            <a:r>
              <a:rPr lang="pt-PT" sz="1200" dirty="0">
                <a:hlinkClick r:id="rId5"/>
              </a:rPr>
              <a:t>https://sanitation.ansi.org/FrenchToolbox</a:t>
            </a:r>
            <a:endParaRPr lang="en-US" sz="1200" dirty="0"/>
          </a:p>
          <a:p>
            <a:pPr marL="0" indent="0" rtl="0">
              <a:buNone/>
            </a:pPr>
            <a:r>
              <a:rPr lang="pt-PT" sz="1200" dirty="0"/>
              <a:t>Conjunto de ferramentas em Português: </a:t>
            </a:r>
            <a:r>
              <a:rPr lang="pt-PT" sz="1200" dirty="0">
                <a:hlinkClick r:id="rId6"/>
              </a:rPr>
              <a:t>https://sanitation.ansi.org/PortugueseToolbox</a:t>
            </a:r>
            <a:endParaRPr lang="en-US" sz="1200" dirty="0"/>
          </a:p>
          <a:p>
            <a:pPr marL="0" indent="0" rtl="0">
              <a:buNone/>
            </a:pPr>
            <a:r>
              <a:rPr lang="pt-PT" sz="1200" dirty="0"/>
              <a:t>Conjunto de ferramentas em Chinês; </a:t>
            </a:r>
            <a:r>
              <a:rPr lang="pt-PT" sz="1200" dirty="0">
                <a:hlinkClick r:id="rId7"/>
              </a:rPr>
              <a:t>https://sanitation.ansi.org/ChineseToolbox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9038" y="1066533"/>
            <a:ext cx="6603206" cy="4730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7756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243" y="5324037"/>
            <a:ext cx="3926524" cy="1325880"/>
          </a:xfrm>
        </p:spPr>
        <p:txBody>
          <a:bodyPr rtlCol="0">
            <a:noAutofit/>
          </a:bodyPr>
          <a:lstStyle/>
          <a:p>
            <a:pPr rtl="0"/>
            <a:r>
              <a:rPr lang="pt-PT" sz="3200" dirty="0"/>
              <a:t>Materiais </a:t>
            </a:r>
            <a:br>
              <a:rPr lang="ro-MD" sz="3200" dirty="0"/>
            </a:br>
            <a:r>
              <a:rPr lang="pt-PT" sz="3200" dirty="0"/>
              <a:t>dos meios de</a:t>
            </a:r>
            <a:r>
              <a:rPr lang="ro-MD" sz="3200" dirty="0"/>
              <a:t> </a:t>
            </a:r>
            <a:r>
              <a:rPr lang="pt-PT" sz="3200" dirty="0"/>
              <a:t>comunicação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2923" y="611565"/>
            <a:ext cx="5704715" cy="2626145"/>
          </a:xfrm>
        </p:spPr>
        <p:txBody>
          <a:bodyPr rtlCol="0">
            <a:normAutofit fontScale="77500" lnSpcReduction="20000"/>
          </a:bodyPr>
          <a:lstStyle/>
          <a:p>
            <a:pPr rtl="0">
              <a:lnSpc>
                <a:spcPct val="120000"/>
              </a:lnSpc>
            </a:pPr>
            <a:r>
              <a:rPr lang="pt-PT" sz="3800" dirty="0"/>
              <a:t>Apresente pequenos vídeos sobre normas sanitárias para elucidas as partes interessadas:</a:t>
            </a:r>
          </a:p>
          <a:p>
            <a:pPr lvl="1" rtl="0">
              <a:lnSpc>
                <a:spcPct val="120000"/>
              </a:lnSpc>
            </a:pPr>
            <a:r>
              <a:rPr lang="pt-PT" sz="2000" dirty="0"/>
              <a:t>Nas páginas dos meios de comunicação social </a:t>
            </a:r>
            <a:br>
              <a:rPr lang="pt-PT" sz="2000" dirty="0"/>
            </a:br>
            <a:r>
              <a:rPr lang="pt-PT" sz="2000" dirty="0"/>
              <a:t>da sua organização</a:t>
            </a:r>
          </a:p>
          <a:p>
            <a:pPr lvl="1" rtl="0">
              <a:lnSpc>
                <a:spcPct val="120000"/>
              </a:lnSpc>
            </a:pPr>
            <a:r>
              <a:rPr lang="pt-PT" sz="2000" dirty="0"/>
              <a:t>No boletim informativo da sua organização</a:t>
            </a:r>
          </a:p>
          <a:p>
            <a:pPr lvl="1" rtl="0">
              <a:lnSpc>
                <a:spcPct val="120000"/>
              </a:lnSpc>
            </a:pPr>
            <a:r>
              <a:rPr lang="pt-PT" sz="2000" dirty="0"/>
              <a:t>Durante reuniões informativas e técnicas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2C15180-EB74-4F98-BF8E-4A313DA19145}"/>
              </a:ext>
            </a:extLst>
          </p:cNvPr>
          <p:cNvGrpSpPr/>
          <p:nvPr/>
        </p:nvGrpSpPr>
        <p:grpSpPr>
          <a:xfrm>
            <a:off x="295031" y="422385"/>
            <a:ext cx="3016261" cy="5252290"/>
            <a:chOff x="295031" y="612885"/>
            <a:chExt cx="3016261" cy="525229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5031" y="612885"/>
              <a:ext cx="3016261" cy="525229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2C9A86-DE0A-4282-90D7-344EE6EFB5DB}"/>
                </a:ext>
              </a:extLst>
            </p:cNvPr>
            <p:cNvSpPr txBox="1"/>
            <p:nvPr/>
          </p:nvSpPr>
          <p:spPr>
            <a:xfrm>
              <a:off x="421979" y="675768"/>
              <a:ext cx="2594272" cy="1974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 algn="l" rtl="0"/>
              <a:r>
                <a:rPr lang="pt-PT" sz="600" b="0" i="0" u="none" strike="noStrike">
                  <a:solidFill>
                    <a:srgbClr val="3398D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Porquê Normas? Compreender o papel das normas no WASH</a:t>
              </a:r>
            </a:p>
            <a:p>
              <a:pPr algn="l" rtl="0">
                <a:spcBef>
                  <a:spcPts val="400"/>
                </a:spcBef>
              </a:pPr>
              <a:r>
                <a:rPr lang="pt-PT" sz="350" i="0" u="none" strike="noStrike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Vídeos, PowerPoints e folhetos informativos destinados a aumentar a compreensão das normas por parte do público e a sua ligação ao WASH.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2DF4158-42C8-4043-86AC-34D29B61D8A2}"/>
                </a:ext>
              </a:extLst>
            </p:cNvPr>
            <p:cNvSpPr txBox="1"/>
            <p:nvPr/>
          </p:nvSpPr>
          <p:spPr>
            <a:xfrm>
              <a:off x="421979" y="992825"/>
              <a:ext cx="2594272" cy="1974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 rtl="0"/>
              <a:r>
                <a:rPr lang="pt-PT" sz="600">
                  <a:solidFill>
                    <a:srgbClr val="3398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Consciencialização + Materiais para Workshop</a:t>
              </a:r>
            </a:p>
            <a:p>
              <a:pPr rtl="0">
                <a:spcBef>
                  <a:spcPts val="400"/>
                </a:spcBef>
              </a:pPr>
              <a:r>
                <a:rPr lang="pt-PT" sz="35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PowerPoints, folhetos e webinars adequados para aumentar a compreensão do público em relação às normas ISO 30500, ISO 24521, e ISO 31800.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FF7B4A-3A53-4C57-B04A-0887ACD35186}"/>
                </a:ext>
              </a:extLst>
            </p:cNvPr>
            <p:cNvSpPr txBox="1"/>
            <p:nvPr/>
          </p:nvSpPr>
          <p:spPr>
            <a:xfrm>
              <a:off x="421979" y="1298357"/>
              <a:ext cx="2594272" cy="1974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 lnSpcReduction="20000"/>
            </a:bodyPr>
            <a:lstStyle/>
            <a:p>
              <a:pPr rtl="0"/>
              <a:r>
                <a:rPr lang="pt-PT" sz="600">
                  <a:solidFill>
                    <a:srgbClr val="3398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Materiais dos meios de comunicação</a:t>
              </a:r>
            </a:p>
            <a:p>
              <a:pPr rtl="0">
                <a:spcBef>
                  <a:spcPts val="400"/>
                </a:spcBef>
              </a:pPr>
              <a:r>
                <a:rPr lang="pt-PT" sz="35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Pequenos vídeos e modelos destinados a aumentar a visibilidade e a compreensão das normas ISO em matéria de saneamento não ligado à rede de esgotos.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7EBFF6-3077-42AF-9338-4484BC6FF3EF}"/>
                </a:ext>
              </a:extLst>
            </p:cNvPr>
            <p:cNvSpPr txBox="1"/>
            <p:nvPr/>
          </p:nvSpPr>
          <p:spPr>
            <a:xfrm>
              <a:off x="421978" y="5521768"/>
              <a:ext cx="2457748" cy="2513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600">
                  <a:solidFill>
                    <a:srgbClr val="3398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Materiais de formação</a:t>
              </a:r>
            </a:p>
            <a:p>
              <a:pPr rtl="0">
                <a:spcBef>
                  <a:spcPts val="400"/>
                </a:spcBef>
              </a:pPr>
              <a:r>
                <a:rPr lang="pt-PT" sz="35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Ferramentas pormenorizadas para formar profissionais de todo o sector do WASH (ONG, sector académico, sector privado, governo nacional/regional/local) sobre as normas ISO em matéria de saneamento não ligado à rede de esgotos.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94BF8F-D5A8-442D-9C71-10F4A0B660CE}"/>
                </a:ext>
              </a:extLst>
            </p:cNvPr>
            <p:cNvSpPr txBox="1"/>
            <p:nvPr/>
          </p:nvSpPr>
          <p:spPr>
            <a:xfrm>
              <a:off x="435662" y="1596746"/>
              <a:ext cx="516234" cy="769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500">
                  <a:solidFill>
                    <a:srgbClr val="3747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Modelos</a:t>
              </a:r>
              <a:endParaRPr lang="en-US" sz="300" dirty="0">
                <a:solidFill>
                  <a:srgbClr val="3747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DF7F6D-E125-435B-B157-9F54286EFB8F}"/>
                </a:ext>
              </a:extLst>
            </p:cNvPr>
            <p:cNvSpPr txBox="1"/>
            <p:nvPr/>
          </p:nvSpPr>
          <p:spPr>
            <a:xfrm>
              <a:off x="1865559" y="1596789"/>
              <a:ext cx="516234" cy="769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500">
                  <a:solidFill>
                    <a:srgbClr val="3747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PowerPoints</a:t>
              </a:r>
              <a:endParaRPr lang="en-US" sz="300" dirty="0">
                <a:solidFill>
                  <a:srgbClr val="3747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BF67FD-FB58-4825-8073-B755876FE9C7}"/>
                </a:ext>
              </a:extLst>
            </p:cNvPr>
            <p:cNvSpPr txBox="1"/>
            <p:nvPr/>
          </p:nvSpPr>
          <p:spPr>
            <a:xfrm>
              <a:off x="435662" y="1774589"/>
              <a:ext cx="687107" cy="461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30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Modelo de publicação nas redes sociais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6387D7-6059-4667-A6FF-85B8105DFE3E}"/>
                </a:ext>
              </a:extLst>
            </p:cNvPr>
            <p:cNvSpPr txBox="1"/>
            <p:nvPr/>
          </p:nvSpPr>
          <p:spPr>
            <a:xfrm>
              <a:off x="435661" y="1880613"/>
              <a:ext cx="687107" cy="461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30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Modelo de comunicado de imprensa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679AF82-EED9-467A-BD84-3DB82DCE0BA6}"/>
                </a:ext>
              </a:extLst>
            </p:cNvPr>
            <p:cNvSpPr txBox="1"/>
            <p:nvPr/>
          </p:nvSpPr>
          <p:spPr>
            <a:xfrm>
              <a:off x="1865559" y="1774589"/>
              <a:ext cx="687107" cy="461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300">
                  <a:solidFill>
                    <a:srgbClr val="93939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Brevemente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5628697-CA1E-43B7-A7EF-436036769FCB}"/>
                </a:ext>
              </a:extLst>
            </p:cNvPr>
            <p:cNvSpPr txBox="1"/>
            <p:nvPr/>
          </p:nvSpPr>
          <p:spPr>
            <a:xfrm>
              <a:off x="434957" y="2095230"/>
              <a:ext cx="1181911" cy="769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500">
                  <a:solidFill>
                    <a:srgbClr val="3747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Vídeo explicativo</a:t>
              </a:r>
              <a:endParaRPr lang="en-US" sz="300" dirty="0">
                <a:solidFill>
                  <a:srgbClr val="3747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0C97E2-6931-4616-9E22-F953F055956D}"/>
                </a:ext>
              </a:extLst>
            </p:cNvPr>
            <p:cNvSpPr txBox="1"/>
            <p:nvPr/>
          </p:nvSpPr>
          <p:spPr>
            <a:xfrm>
              <a:off x="436703" y="2265379"/>
              <a:ext cx="914540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35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Normas de saneamento em 2 minutos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36758E-FC5E-4442-9840-19089144C54B}"/>
                </a:ext>
              </a:extLst>
            </p:cNvPr>
            <p:cNvSpPr txBox="1"/>
            <p:nvPr/>
          </p:nvSpPr>
          <p:spPr>
            <a:xfrm>
              <a:off x="434322" y="2804107"/>
              <a:ext cx="914540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35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A2E95D3-E641-4DA7-A826-5225A1F27DCD}"/>
                </a:ext>
              </a:extLst>
            </p:cNvPr>
            <p:cNvSpPr txBox="1"/>
            <p:nvPr/>
          </p:nvSpPr>
          <p:spPr>
            <a:xfrm>
              <a:off x="434322" y="3009161"/>
              <a:ext cx="1143810" cy="769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500">
                  <a:solidFill>
                    <a:srgbClr val="3747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Vídeos nas redes sociais</a:t>
              </a:r>
              <a:endParaRPr lang="en-US" sz="300" dirty="0">
                <a:solidFill>
                  <a:srgbClr val="3747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AEDD62-A589-49C2-B3E0-089012282CF8}"/>
                </a:ext>
              </a:extLst>
            </p:cNvPr>
            <p:cNvSpPr txBox="1"/>
            <p:nvPr/>
          </p:nvSpPr>
          <p:spPr>
            <a:xfrm>
              <a:off x="437483" y="3179478"/>
              <a:ext cx="755818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que é uma Norma?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4C697EB-E668-4B58-8A9B-57449557D60C}"/>
                </a:ext>
              </a:extLst>
            </p:cNvPr>
            <p:cNvSpPr txBox="1"/>
            <p:nvPr/>
          </p:nvSpPr>
          <p:spPr>
            <a:xfrm>
              <a:off x="1388494" y="3137322"/>
              <a:ext cx="755818" cy="1018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 Normas ISO e os Objetivos de Desenvolvimento Sustentável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601C86-C27C-4CDD-AFB6-DACE2D914A90}"/>
                </a:ext>
              </a:extLst>
            </p:cNvPr>
            <p:cNvSpPr txBox="1"/>
            <p:nvPr/>
          </p:nvSpPr>
          <p:spPr>
            <a:xfrm>
              <a:off x="2339505" y="3176385"/>
              <a:ext cx="755818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 30500: Benefícios para todos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E3CD50-EF14-421B-AF57-254345597D26}"/>
                </a:ext>
              </a:extLst>
            </p:cNvPr>
            <p:cNvSpPr txBox="1"/>
            <p:nvPr/>
          </p:nvSpPr>
          <p:spPr>
            <a:xfrm>
              <a:off x="434322" y="3718035"/>
              <a:ext cx="755818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CE021C7-63EC-41E5-9BE2-D77B2AD8DDAD}"/>
                </a:ext>
              </a:extLst>
            </p:cNvPr>
            <p:cNvSpPr txBox="1"/>
            <p:nvPr/>
          </p:nvSpPr>
          <p:spPr>
            <a:xfrm>
              <a:off x="1388494" y="3719516"/>
              <a:ext cx="755818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B86535D-1419-4BC6-86C6-0AB500DFADD8}"/>
                </a:ext>
              </a:extLst>
            </p:cNvPr>
            <p:cNvSpPr txBox="1"/>
            <p:nvPr/>
          </p:nvSpPr>
          <p:spPr>
            <a:xfrm>
              <a:off x="2345001" y="3719516"/>
              <a:ext cx="755818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B38AB7C-D47B-460D-B1AE-DF91C8C25BF2}"/>
                </a:ext>
              </a:extLst>
            </p:cNvPr>
            <p:cNvSpPr txBox="1"/>
            <p:nvPr/>
          </p:nvSpPr>
          <p:spPr>
            <a:xfrm>
              <a:off x="434322" y="4376540"/>
              <a:ext cx="755818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4B493B5-9B23-4DF7-8B9B-9C4C1CDE8066}"/>
                </a:ext>
              </a:extLst>
            </p:cNvPr>
            <p:cNvSpPr txBox="1"/>
            <p:nvPr/>
          </p:nvSpPr>
          <p:spPr>
            <a:xfrm>
              <a:off x="1388494" y="4378021"/>
              <a:ext cx="755818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334630A-721E-443D-841B-66EEA719BBE8}"/>
                </a:ext>
              </a:extLst>
            </p:cNvPr>
            <p:cNvSpPr txBox="1"/>
            <p:nvPr/>
          </p:nvSpPr>
          <p:spPr>
            <a:xfrm>
              <a:off x="434322" y="3838338"/>
              <a:ext cx="868177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 24521: Uma Norma que podemos usar agora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FA786B8-360A-4129-8670-CED02243391E}"/>
                </a:ext>
              </a:extLst>
            </p:cNvPr>
            <p:cNvSpPr txBox="1"/>
            <p:nvPr/>
          </p:nvSpPr>
          <p:spPr>
            <a:xfrm>
              <a:off x="1388494" y="3838338"/>
              <a:ext cx="868177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 24521: Uma Norma que podemos usar agora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665A58-FF9C-4889-B94A-85D5D50847D1}"/>
                </a:ext>
              </a:extLst>
            </p:cNvPr>
            <p:cNvSpPr txBox="1"/>
            <p:nvPr/>
          </p:nvSpPr>
          <p:spPr>
            <a:xfrm>
              <a:off x="434322" y="4583161"/>
              <a:ext cx="1099203" cy="769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500">
                  <a:solidFill>
                    <a:srgbClr val="3747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Lista de reprodução completa</a:t>
              </a:r>
              <a:endParaRPr lang="en-US" sz="300" dirty="0">
                <a:solidFill>
                  <a:srgbClr val="37475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9770854-0057-417A-A250-829E629B9D38}"/>
                </a:ext>
              </a:extLst>
            </p:cNvPr>
            <p:cNvSpPr txBox="1"/>
            <p:nvPr/>
          </p:nvSpPr>
          <p:spPr>
            <a:xfrm>
              <a:off x="434322" y="4753862"/>
              <a:ext cx="755818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Normas de saneamento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D8BEDA5-C458-4BEE-97BA-47FADEC1AFD6}"/>
                </a:ext>
              </a:extLst>
            </p:cNvPr>
            <p:cNvSpPr txBox="1"/>
            <p:nvPr/>
          </p:nvSpPr>
          <p:spPr>
            <a:xfrm>
              <a:off x="434322" y="5297206"/>
              <a:ext cx="755818" cy="538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pt-PT" sz="3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  <a:endParaRPr lang="en-GB" sz="3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7559C32-8FB5-4BDE-AC59-44A5FE569F57}"/>
              </a:ext>
            </a:extLst>
          </p:cNvPr>
          <p:cNvGrpSpPr/>
          <p:nvPr/>
        </p:nvGrpSpPr>
        <p:grpSpPr>
          <a:xfrm>
            <a:off x="6433674" y="3239030"/>
            <a:ext cx="4690904" cy="2626145"/>
            <a:chOff x="6433674" y="3239030"/>
            <a:chExt cx="4690904" cy="26261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33674" y="3239030"/>
              <a:ext cx="4690904" cy="262614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B4DFB0A-6EC6-4678-A016-48D626BD3FD4}"/>
                </a:ext>
              </a:extLst>
            </p:cNvPr>
            <p:cNvSpPr txBox="1"/>
            <p:nvPr/>
          </p:nvSpPr>
          <p:spPr>
            <a:xfrm>
              <a:off x="6487460" y="3392766"/>
              <a:ext cx="1143810" cy="130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 rtl="0"/>
              <a:r>
                <a:rPr lang="pt-PT" sz="850">
                  <a:solidFill>
                    <a:srgbClr val="37475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Vídeos nas redes sociais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B79857A-C48F-4C6D-99B0-AD66DBA43AD0}"/>
                </a:ext>
              </a:extLst>
            </p:cNvPr>
            <p:cNvSpPr txBox="1"/>
            <p:nvPr/>
          </p:nvSpPr>
          <p:spPr>
            <a:xfrm>
              <a:off x="6493829" y="3678627"/>
              <a:ext cx="1402396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que é uma Norma?</a:t>
              </a:r>
              <a:endParaRPr lang="en-GB" sz="5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B3087B2-C77B-463B-AC53-3036DAB821BD}"/>
                </a:ext>
              </a:extLst>
            </p:cNvPr>
            <p:cNvSpPr txBox="1"/>
            <p:nvPr/>
          </p:nvSpPr>
          <p:spPr>
            <a:xfrm>
              <a:off x="8059304" y="3622675"/>
              <a:ext cx="1385179" cy="1439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85000" lnSpcReduction="10000"/>
            </a:bodyPr>
            <a:lstStyle/>
            <a:p>
              <a:r>
                <a:rPr lang="pt-PT" sz="6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 Normas ISO e os Objetivos de Desenvolvimento Sustentável</a:t>
              </a:r>
              <a:endParaRPr lang="en-GB" sz="6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A1C44B6-6CBF-44A6-AE43-90DC35532364}"/>
                </a:ext>
              </a:extLst>
            </p:cNvPr>
            <p:cNvSpPr txBox="1"/>
            <p:nvPr/>
          </p:nvSpPr>
          <p:spPr>
            <a:xfrm>
              <a:off x="9619310" y="3674249"/>
              <a:ext cx="1385179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 30500: Benefícios para todos</a:t>
              </a:r>
              <a:endParaRPr lang="en-GB" sz="5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9D19C0A-FB49-4E6F-B385-81D4B4768989}"/>
                </a:ext>
              </a:extLst>
            </p:cNvPr>
            <p:cNvSpPr txBox="1"/>
            <p:nvPr/>
          </p:nvSpPr>
          <p:spPr>
            <a:xfrm>
              <a:off x="6487459" y="4559664"/>
              <a:ext cx="1429689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  <a:endParaRPr lang="en-GB" sz="5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3C2FBB-9CF7-4548-8BB3-3A7C63A7B1B7}"/>
                </a:ext>
              </a:extLst>
            </p:cNvPr>
            <p:cNvSpPr txBox="1"/>
            <p:nvPr/>
          </p:nvSpPr>
          <p:spPr>
            <a:xfrm>
              <a:off x="8060756" y="4559664"/>
              <a:ext cx="1429689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  <a:endParaRPr lang="en-GB" sz="5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0D47B2-EEFD-4FFA-97E8-CF72F360CA1D}"/>
                </a:ext>
              </a:extLst>
            </p:cNvPr>
            <p:cNvSpPr txBox="1"/>
            <p:nvPr/>
          </p:nvSpPr>
          <p:spPr>
            <a:xfrm>
              <a:off x="9619310" y="4561300"/>
              <a:ext cx="142969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  <a:endParaRPr lang="en-GB" sz="5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EE81F58-F5A5-4227-96BC-2857012CCFB7}"/>
                </a:ext>
              </a:extLst>
            </p:cNvPr>
            <p:cNvSpPr txBox="1"/>
            <p:nvPr/>
          </p:nvSpPr>
          <p:spPr>
            <a:xfrm>
              <a:off x="6493809" y="5660333"/>
              <a:ext cx="1402395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  <a:endParaRPr lang="en-GB" sz="5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5032F95-6FE2-4DDC-9A1C-7751F09ADEC4}"/>
                </a:ext>
              </a:extLst>
            </p:cNvPr>
            <p:cNvSpPr txBox="1"/>
            <p:nvPr/>
          </p:nvSpPr>
          <p:spPr>
            <a:xfrm>
              <a:off x="8059303" y="5660523"/>
              <a:ext cx="1442315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Legendas | Sem legendas</a:t>
              </a:r>
              <a:endParaRPr lang="en-GB" sz="5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D1953AD-5A68-454F-A295-B94B9D1B68FC}"/>
                </a:ext>
              </a:extLst>
            </p:cNvPr>
            <p:cNvSpPr txBox="1"/>
            <p:nvPr/>
          </p:nvSpPr>
          <p:spPr>
            <a:xfrm>
              <a:off x="6493829" y="4798127"/>
              <a:ext cx="1429689" cy="692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t-PT" sz="5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 24521: Uma Norma que podemos usar agora</a:t>
              </a:r>
              <a:endParaRPr lang="en-GB" sz="5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7D15C7B-11AB-4193-9670-EB6226D41CBF}"/>
                </a:ext>
              </a:extLst>
            </p:cNvPr>
            <p:cNvSpPr txBox="1"/>
            <p:nvPr/>
          </p:nvSpPr>
          <p:spPr>
            <a:xfrm>
              <a:off x="8059303" y="4798128"/>
              <a:ext cx="1429689" cy="769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PT" sz="500" dirty="0">
                  <a:solidFill>
                    <a:srgbClr val="3699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 24521: Uma Norma que podemos usar agora</a:t>
              </a:r>
              <a:endParaRPr lang="en-GB" sz="500" dirty="0">
                <a:solidFill>
                  <a:srgbClr val="3699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76498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C9DA25-C14F-DA4B-842F-BC2A351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rtl="0"/>
            <a:fld id="{FA0B7275-42E7-9344-8EE7-3495E2503A86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08062" y="266413"/>
            <a:ext cx="9170645" cy="5617029"/>
            <a:chOff x="1592090" y="266413"/>
            <a:chExt cx="9170645" cy="56170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b="85125"/>
            <a:stretch/>
          </p:blipFill>
          <p:spPr>
            <a:xfrm>
              <a:off x="1592090" y="266413"/>
              <a:ext cx="9170645" cy="90589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083114" y="1087395"/>
              <a:ext cx="679621" cy="4796047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8996" y="5221705"/>
            <a:ext cx="8458200" cy="75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79862" y="322740"/>
            <a:ext cx="5013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rmAutofit fontScale="25000" lnSpcReduction="20000"/>
          </a:bodyPr>
          <a:lstStyle/>
          <a:p>
            <a:r>
              <a:rPr lang="pt-PT" sz="7200" dirty="0"/>
              <a:t>Normas de saneamento em 2 minutos</a:t>
            </a:r>
          </a:p>
          <a:p>
            <a:pPr rtl="0"/>
            <a:endParaRPr lang="pt-PT" dirty="0"/>
          </a:p>
        </p:txBody>
      </p:sp>
      <p:sp>
        <p:nvSpPr>
          <p:cNvPr id="12" name="Rectangle 11"/>
          <p:cNvSpPr/>
          <p:nvPr/>
        </p:nvSpPr>
        <p:spPr>
          <a:xfrm>
            <a:off x="9882625" y="1034576"/>
            <a:ext cx="2104372" cy="1815882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 rtl="0"/>
            <a:r>
              <a:rPr lang="pt-PT" sz="2800">
                <a:hlinkClick r:id="rId5"/>
              </a:rPr>
              <a:t>English</a:t>
            </a:r>
            <a:r>
              <a:rPr lang="pt-PT" sz="2800"/>
              <a:t> </a:t>
            </a:r>
          </a:p>
          <a:p>
            <a:pPr rtl="0"/>
            <a:r>
              <a:rPr lang="pt-PT" sz="2800">
                <a:hlinkClick r:id="rId6"/>
              </a:rPr>
              <a:t>Français</a:t>
            </a:r>
            <a:r>
              <a:rPr lang="pt-PT" sz="2800"/>
              <a:t> </a:t>
            </a:r>
          </a:p>
          <a:p>
            <a:pPr rtl="0"/>
            <a:r>
              <a:rPr lang="pt-PT" sz="2800">
                <a:hlinkClick r:id="rId7"/>
              </a:rPr>
              <a:t>Português</a:t>
            </a:r>
            <a:endParaRPr lang="en-US" sz="2800" dirty="0"/>
          </a:p>
          <a:p>
            <a:pPr rtl="0"/>
            <a:r>
              <a:rPr lang="pt-PT" sz="2800">
                <a:hlinkClick r:id="rId8"/>
              </a:rPr>
              <a:t>中文</a:t>
            </a:r>
            <a:endParaRPr lang="en-US" altLang="ja-JP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151FC8-E432-422F-8183-6A8DBC55C5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237" y="980710"/>
            <a:ext cx="8584675" cy="4910968"/>
          </a:xfrm>
          <a:prstGeom prst="rect">
            <a:avLst/>
          </a:prstGeom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631B1BBD-FEEB-4E43-B6BF-D7E4F44A99C7}"/>
              </a:ext>
            </a:extLst>
          </p:cNvPr>
          <p:cNvSpPr txBox="1"/>
          <p:nvPr/>
        </p:nvSpPr>
        <p:spPr>
          <a:xfrm>
            <a:off x="2514600" y="1655417"/>
            <a:ext cx="4467225" cy="384721"/>
          </a:xfrm>
          <a:prstGeom prst="rect">
            <a:avLst/>
          </a:prstGeom>
          <a:noFill/>
          <a:effectLst>
            <a:outerShdw blurRad="12700" dist="25400" dir="5400000" algn="ctr" rotWithShape="0">
              <a:srgbClr val="000000">
                <a:alpha val="29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-PT" sz="1900" b="1" dirty="0">
                <a:solidFill>
                  <a:srgbClr val="205674"/>
                </a:solidFill>
              </a:rPr>
              <a:t>DIGNIDADE. PROGRESSO. PROSPERIDADE.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0307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/>
              <a:t>Adaptar os materiais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2923" y="414066"/>
            <a:ext cx="5683392" cy="5771073"/>
          </a:xfrm>
        </p:spPr>
        <p:txBody>
          <a:bodyPr rtlCol="0">
            <a:normAutofit fontScale="92500" lnSpcReduction="10000"/>
          </a:bodyPr>
          <a:lstStyle/>
          <a:p>
            <a:pPr rtl="0">
              <a:buFont typeface="Arial" panose="020B0604020202020204" pitchFamily="34" charset="0"/>
              <a:buChar char="+"/>
            </a:pPr>
            <a:r>
              <a:rPr lang="pt-PT" sz="2400" dirty="0"/>
              <a:t>Colabore com especialistas em WASH para editar </a:t>
            </a:r>
            <a:r>
              <a:rPr lang="pt-PT" sz="2400" dirty="0" err="1"/>
              <a:t>Powerpoints</a:t>
            </a:r>
            <a:r>
              <a:rPr lang="pt-PT" sz="2400" dirty="0"/>
              <a:t> e materiais de formação para adicionar informação específica do país, como por exemplo:</a:t>
            </a:r>
          </a:p>
          <a:p>
            <a:pPr lvl="1" rtl="0">
              <a:buFont typeface="Arial" panose="020B0604020202020204" pitchFamily="34" charset="0"/>
              <a:buChar char="+"/>
            </a:pPr>
            <a:r>
              <a:rPr lang="pt-PT" sz="2000" dirty="0"/>
              <a:t>Estatísticas de WASH</a:t>
            </a:r>
          </a:p>
          <a:p>
            <a:pPr lvl="1" rtl="0">
              <a:buFont typeface="Arial" panose="020B0604020202020204" pitchFamily="34" charset="0"/>
              <a:buChar char="+"/>
            </a:pPr>
            <a:r>
              <a:rPr lang="pt-PT" sz="2000" dirty="0"/>
              <a:t>Prioridades nacionais relacionadas com o saneamento</a:t>
            </a:r>
          </a:p>
          <a:p>
            <a:pPr lvl="1" rtl="0">
              <a:buFont typeface="Arial" panose="020B0604020202020204" pitchFamily="34" charset="0"/>
              <a:buChar char="+"/>
            </a:pPr>
            <a:r>
              <a:rPr lang="pt-PT" sz="2000" dirty="0"/>
              <a:t>Estratégia nacional de saneamento </a:t>
            </a:r>
          </a:p>
          <a:p>
            <a:pPr lvl="1" rtl="0">
              <a:buFont typeface="Arial" panose="020B0604020202020204" pitchFamily="34" charset="0"/>
              <a:buChar char="+"/>
            </a:pPr>
            <a:r>
              <a:rPr lang="pt-PT" sz="2000" dirty="0"/>
              <a:t>Número de estações de tratamento de águas residuais</a:t>
            </a:r>
          </a:p>
          <a:p>
            <a:pPr lvl="1" rtl="0">
              <a:buFont typeface="Arial" panose="020B0604020202020204" pitchFamily="34" charset="0"/>
              <a:buChar char="+"/>
            </a:pPr>
            <a:r>
              <a:rPr lang="pt-PT" sz="2000" dirty="0"/>
              <a:t>Regulamentos de saneamento relevantes</a:t>
            </a:r>
            <a:endParaRPr lang="en-US" sz="2400" dirty="0"/>
          </a:p>
          <a:p>
            <a:pPr rtl="0"/>
            <a:r>
              <a:rPr lang="pt-PT" sz="2400" i="1" dirty="0"/>
              <a:t>Não tem a certeza do que deve incluir? </a:t>
            </a:r>
          </a:p>
          <a:p>
            <a:pPr lvl="1" rtl="0"/>
            <a:r>
              <a:rPr lang="pt-PT" sz="2000" dirty="0"/>
              <a:t>Rever o </a:t>
            </a:r>
            <a:r>
              <a:rPr lang="pt-PT" sz="2000" dirty="0" err="1"/>
              <a:t>PowerPoint_WRC</a:t>
            </a:r>
            <a:r>
              <a:rPr lang="pt-PT" sz="2000" dirty="0"/>
              <a:t> sobre os Regulamentos Sul Africanos de Água e Saneamento para exemplificar</a:t>
            </a:r>
          </a:p>
          <a:p>
            <a:pPr rtl="0"/>
            <a:r>
              <a:rPr lang="pt-PT" sz="2400" dirty="0"/>
              <a:t>Pode utilizar estes materiais de acordo com as necessidades do seu país. Pode acrescentar o seu logótipo, incluir informações nacionais relevantes, etc.</a:t>
            </a:r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6354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30" y="2442082"/>
            <a:ext cx="5060690" cy="1388025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pt-PT" sz="3600" dirty="0"/>
              <a:t>Como é que a </a:t>
            </a:r>
            <a:r>
              <a:rPr lang="pt-PT" sz="3600" dirty="0">
                <a:hlinkClick r:id="rId3"/>
              </a:rPr>
              <a:t>https://sanitation.ansi.org</a:t>
            </a:r>
            <a:r>
              <a:rPr lang="pt-PT" sz="3600" dirty="0"/>
              <a:t> o pode ajudar?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0408" y="152272"/>
            <a:ext cx="5683392" cy="2186508"/>
          </a:xfrm>
        </p:spPr>
        <p:txBody>
          <a:bodyPr rtlCol="0">
            <a:normAutofit/>
          </a:bodyPr>
          <a:lstStyle/>
          <a:p>
            <a:pPr rtl="0"/>
            <a:r>
              <a:rPr lang="pt-PT" sz="2600" dirty="0"/>
              <a:t>Aprenda a navegar no sítio web e a utilizar as ferramentas disponíveis para partilhar informações sobre as Normas ISO de saneamento sem ligação à rede de esgotos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788158355"/>
              </p:ext>
            </p:extLst>
          </p:nvPr>
        </p:nvGraphicFramePr>
        <p:xfrm>
          <a:off x="1279598" y="2186508"/>
          <a:ext cx="11759978" cy="4534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590C8D-2FEF-446A-8132-E26E04FC2BC7}"/>
              </a:ext>
            </a:extLst>
          </p:cNvPr>
          <p:cNvSpPr txBox="1">
            <a:spLocks/>
          </p:cNvSpPr>
          <p:nvPr/>
        </p:nvSpPr>
        <p:spPr>
          <a:xfrm rot="21160955">
            <a:off x="6291407" y="4491484"/>
            <a:ext cx="629183" cy="632980"/>
          </a:xfrm>
          <a:prstGeom prst="rect">
            <a:avLst/>
          </a:prstGeom>
          <a:noFill/>
        </p:spPr>
        <p:txBody>
          <a:bodyPr lIns="0" tIns="0" rIns="0" bIns="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 sz="2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 sz="24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pt-PT" sz="700" b="1" dirty="0">
                <a:solidFill>
                  <a:schemeClr val="bg1"/>
                </a:solidFill>
              </a:rPr>
              <a:t>FORMAÇÃO ON-LINE</a:t>
            </a:r>
            <a:endParaRPr lang="en-US" sz="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393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/>
              <a:t>Modelos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098" y="136521"/>
            <a:ext cx="5639004" cy="5210628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pt-PT" sz="2200" dirty="0"/>
              <a:t>Modelo de redes sociais</a:t>
            </a:r>
          </a:p>
          <a:p>
            <a:pPr lvl="1" rtl="0"/>
            <a:r>
              <a:rPr lang="pt-PT" sz="1900" dirty="0"/>
              <a:t>Acesso a hashtags, links e identificadores relevantes para as normas NSS</a:t>
            </a:r>
          </a:p>
          <a:p>
            <a:pPr lvl="1" rtl="0"/>
            <a:r>
              <a:rPr lang="pt-PT" sz="1900" dirty="0"/>
              <a:t>Adaptar várias publicações para Twitter, Facebook e </a:t>
            </a:r>
            <a:r>
              <a:rPr lang="pt-PT" sz="1900" dirty="0" err="1"/>
              <a:t>LinkedIn</a:t>
            </a:r>
            <a:r>
              <a:rPr lang="pt-PT" sz="1900" dirty="0"/>
              <a:t> para:</a:t>
            </a:r>
          </a:p>
          <a:p>
            <a:pPr lvl="2" rtl="0"/>
            <a:r>
              <a:rPr lang="pt-PT" sz="1900" dirty="0"/>
              <a:t> anunciar a </a:t>
            </a:r>
            <a:r>
              <a:rPr lang="pt-PT" sz="1900" dirty="0" err="1"/>
              <a:t>adopção</a:t>
            </a:r>
            <a:r>
              <a:rPr lang="pt-PT" sz="1900" dirty="0"/>
              <a:t> das normas ISO NSS por parte de um país</a:t>
            </a:r>
          </a:p>
          <a:p>
            <a:pPr lvl="2" rtl="0"/>
            <a:r>
              <a:rPr lang="pt-PT" sz="1900" dirty="0"/>
              <a:t>partilhar informação</a:t>
            </a:r>
          </a:p>
          <a:p>
            <a:pPr lvl="2" rtl="0"/>
            <a:r>
              <a:rPr lang="pt-PT" sz="1900" dirty="0"/>
              <a:t>promover o debate sobre as normas durante conferências ou formações. </a:t>
            </a:r>
          </a:p>
          <a:p>
            <a:r>
              <a:rPr lang="pt-PT" sz="2200" dirty="0"/>
              <a:t>Modelo do comunicado de imprensa</a:t>
            </a:r>
          </a:p>
          <a:p>
            <a:pPr lvl="1"/>
            <a:r>
              <a:rPr lang="pt-PT" sz="1900" dirty="0"/>
              <a:t>O seu organismo nacional de normalização </a:t>
            </a:r>
            <a:r>
              <a:rPr lang="pt-PT" sz="1900" dirty="0" err="1"/>
              <a:t>adoptou</a:t>
            </a:r>
            <a:r>
              <a:rPr lang="pt-PT" sz="1900" dirty="0"/>
              <a:t> a ISO 30500 ou a ISO 24521? Adapte o modelo de comunicado de imprensa às necessidades do seu organismo nacional de normalização e partilhe-o com:</a:t>
            </a:r>
          </a:p>
          <a:p>
            <a:pPr lvl="2"/>
            <a:r>
              <a:rPr lang="pt-PT" sz="1900" dirty="0"/>
              <a:t>Meios de comunicação nacionais</a:t>
            </a:r>
          </a:p>
          <a:p>
            <a:pPr lvl="2"/>
            <a:r>
              <a:rPr lang="pt-PT" sz="1900" dirty="0"/>
              <a:t>Boletins informativos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8473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174B88-AC1D-304E-BB64-6CE36FFE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rtl="0"/>
            <a:fld id="{FA0B7275-42E7-9344-8EE7-3495E2503A8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FC9B942C-3A6E-8443-9ACD-7C57D473DE2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96128" y="514083"/>
            <a:ext cx="4905241" cy="1107983"/>
          </a:xfrm>
        </p:spPr>
        <p:txBody>
          <a:bodyPr rtlCol="0">
            <a:normAutofit/>
          </a:bodyPr>
          <a:lstStyle/>
          <a:p>
            <a:pPr algn="l" rtl="0"/>
            <a:r>
              <a:rPr lang="pt-PT" sz="2000" b="1" dirty="0"/>
              <a:t>Perguntas ou comentários? </a:t>
            </a:r>
            <a:br>
              <a:rPr lang="pt-PT" sz="2000" b="1" dirty="0"/>
            </a:br>
            <a:r>
              <a:rPr lang="pt-PT" sz="2000" b="1" dirty="0"/>
              <a:t>Envie-nos um e-mail para: </a:t>
            </a:r>
          </a:p>
          <a:p>
            <a:pPr algn="l" rtl="0"/>
            <a:r>
              <a:rPr lang="pt-PT" sz="2000" dirty="0"/>
              <a:t>sanitation@ansi.org</a:t>
            </a:r>
          </a:p>
        </p:txBody>
      </p:sp>
      <p:sp>
        <p:nvSpPr>
          <p:cNvPr id="4" name="Subtitle 13">
            <a:extLst>
              <a:ext uri="{FF2B5EF4-FFF2-40B4-BE49-F238E27FC236}">
                <a16:creationId xmlns:a16="http://schemas.microsoft.com/office/drawing/2014/main" id="{FC9B942C-3A6E-8443-9ACD-7C57D473DE26}"/>
              </a:ext>
            </a:extLst>
          </p:cNvPr>
          <p:cNvSpPr txBox="1">
            <a:spLocks/>
          </p:cNvSpPr>
          <p:nvPr/>
        </p:nvSpPr>
        <p:spPr>
          <a:xfrm>
            <a:off x="7937902" y="5547258"/>
            <a:ext cx="4088596" cy="904055"/>
          </a:xfrm>
        </p:spPr>
        <p:txBody>
          <a:bodyPr rtlCol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rgbClr val="0A55A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sz="2000" b="1" dirty="0">
                <a:hlinkClick r:id="rId3"/>
              </a:rPr>
              <a:t>https://sanitation.ansi.org/</a:t>
            </a:r>
            <a:endParaRPr 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67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 dirty="0"/>
              <a:t>Página Inicial</a:t>
            </a:r>
          </a:p>
        </p:txBody>
      </p:sp>
      <p:sp>
        <p:nvSpPr>
          <p:cNvPr id="10" name="Footer Placeholder 1"/>
          <p:cNvSpPr txBox="1">
            <a:spLocks/>
          </p:cNvSpPr>
          <p:nvPr/>
        </p:nvSpPr>
        <p:spPr>
          <a:xfrm flipH="1">
            <a:off x="116686" y="6381750"/>
            <a:ext cx="2569364" cy="371475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-72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j-lt"/>
                <a:ea typeface="Source Sans Pro"/>
                <a:cs typeface="Source Sans Pro"/>
                <a:sym typeface="Source Sans Pro"/>
              </a:defRPr>
            </a:lvl1pPr>
            <a:lvl2pPr marL="0" marR="0" indent="228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457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685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9144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11430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1371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1600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1828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 rtl="0"/>
            <a:r>
              <a:rPr lang="pt-PT" sz="1600" dirty="0">
                <a:solidFill>
                  <a:srgbClr val="3F648B"/>
                </a:solidFill>
                <a:hlinkClick r:id="rId4"/>
              </a:rPr>
              <a:t>https://sanitation.ansi.org/</a:t>
            </a:r>
            <a:r>
              <a:rPr lang="pt-PT" sz="1600" dirty="0">
                <a:solidFill>
                  <a:srgbClr val="3F648B"/>
                </a:solidFill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EE3F06-F31D-46D0-AEC3-3DCB7C9C4F85}"/>
              </a:ext>
            </a:extLst>
          </p:cNvPr>
          <p:cNvGrpSpPr/>
          <p:nvPr/>
        </p:nvGrpSpPr>
        <p:grpSpPr>
          <a:xfrm>
            <a:off x="0" y="1019548"/>
            <a:ext cx="12201527" cy="1612397"/>
            <a:chOff x="0" y="1760206"/>
            <a:chExt cx="12201527" cy="16123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8D79C4-C450-45B1-BA1F-562EDF178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27" y="1760206"/>
              <a:ext cx="12192000" cy="161239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8E5DB9-C920-41D2-B239-863F9B7D97BB}"/>
                </a:ext>
              </a:extLst>
            </p:cNvPr>
            <p:cNvSpPr txBox="1"/>
            <p:nvPr/>
          </p:nvSpPr>
          <p:spPr>
            <a:xfrm>
              <a:off x="0" y="2677507"/>
              <a:ext cx="12191999" cy="3973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lvl="0" algn="ctr" defTabSz="409877" rtl="0" hangingPunct="0">
                <a:defRPr/>
              </a:pPr>
              <a:r>
                <a:rPr lang="pt-PT" sz="2160" kern="0" spc="-36">
                  <a:solidFill>
                    <a:srgbClr val="2492DC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Normas ISO de Saneamento Sem Ligação à Rede de Esgotos</a:t>
              </a:r>
              <a:endParaRPr kumimoji="0" lang="en-US" sz="2160" b="0" i="0" u="none" strike="noStrike" kern="0" cap="none" spc="-36" normalizeH="0" baseline="0" noProof="0" dirty="0">
                <a:ln>
                  <a:noFill/>
                </a:ln>
                <a:solidFill>
                  <a:srgbClr val="2492DC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73D3AC-5B0C-4685-BDB3-D5ED208859EC}"/>
                </a:ext>
              </a:extLst>
            </p:cNvPr>
            <p:cNvSpPr txBox="1"/>
            <p:nvPr/>
          </p:nvSpPr>
          <p:spPr>
            <a:xfrm>
              <a:off x="1610338" y="2032584"/>
              <a:ext cx="657728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7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Página Inicial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2D6925-D3DD-42BA-AE93-FD3494C5F9D4}"/>
                </a:ext>
              </a:extLst>
            </p:cNvPr>
            <p:cNvSpPr txBox="1"/>
            <p:nvPr/>
          </p:nvSpPr>
          <p:spPr>
            <a:xfrm>
              <a:off x="2175191" y="2032584"/>
              <a:ext cx="789225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7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Antecedentes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019172-E453-4111-9D04-2B54FBB7E4BB}"/>
                </a:ext>
              </a:extLst>
            </p:cNvPr>
            <p:cNvSpPr txBox="1"/>
            <p:nvPr/>
          </p:nvSpPr>
          <p:spPr>
            <a:xfrm>
              <a:off x="2992037" y="2032584"/>
              <a:ext cx="587048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7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Normas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8FF908-F353-4472-9134-FFB1D70FE025}"/>
                </a:ext>
              </a:extLst>
            </p:cNvPr>
            <p:cNvSpPr txBox="1"/>
            <p:nvPr/>
          </p:nvSpPr>
          <p:spPr>
            <a:xfrm>
              <a:off x="3724045" y="2032584"/>
              <a:ext cx="684798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700" b="0" i="0" u="none" strike="noStrike" kern="0" cap="none" spc="0" normalizeH="0" noProof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Recursos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7FF7A70-BEC3-4661-9478-CA8B8E4D4B2B}"/>
                </a:ext>
              </a:extLst>
            </p:cNvPr>
            <p:cNvSpPr txBox="1"/>
            <p:nvPr/>
          </p:nvSpPr>
          <p:spPr>
            <a:xfrm>
              <a:off x="4430873" y="2032584"/>
              <a:ext cx="476882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7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Eventos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A06791-ECD3-41C2-A7BF-D1DE3EDC7075}"/>
                </a:ext>
              </a:extLst>
            </p:cNvPr>
            <p:cNvSpPr txBox="1"/>
            <p:nvPr/>
          </p:nvSpPr>
          <p:spPr>
            <a:xfrm>
              <a:off x="5010471" y="2032584"/>
              <a:ext cx="824819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700" b="0" i="0" u="none" strike="noStrike" kern="0" cap="none" spc="0" normalizeH="0" noProof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Depoimentos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185261-AB7C-4523-ACB9-EB1EA65C45F4}"/>
                </a:ext>
              </a:extLst>
            </p:cNvPr>
            <p:cNvSpPr txBox="1"/>
            <p:nvPr/>
          </p:nvSpPr>
          <p:spPr>
            <a:xfrm>
              <a:off x="5752333" y="2032584"/>
              <a:ext cx="454014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700" b="0" i="0" u="none" strike="noStrike" kern="0" cap="none" spc="0" normalizeH="0" noProof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Notícias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F606E8F-1B7B-4826-9555-F7D9D88ECC25}"/>
                </a:ext>
              </a:extLst>
            </p:cNvPr>
            <p:cNvSpPr txBox="1"/>
            <p:nvPr/>
          </p:nvSpPr>
          <p:spPr>
            <a:xfrm>
              <a:off x="6141003" y="2032584"/>
              <a:ext cx="454014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700" b="0" i="0" u="none" strike="noStrike" kern="0" cap="none" spc="0" normalizeH="0" noProof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FAQ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817E75-3BB3-4979-9FA3-D8993CD81620}"/>
                </a:ext>
              </a:extLst>
            </p:cNvPr>
            <p:cNvSpPr txBox="1"/>
            <p:nvPr/>
          </p:nvSpPr>
          <p:spPr>
            <a:xfrm>
              <a:off x="9527831" y="2029579"/>
              <a:ext cx="1101457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700" b="0" i="0" u="none" strike="noStrike" kern="0" cap="none" spc="0" normalizeH="0" noProof="0" dirty="0">
                  <a:ln>
                    <a:noFill/>
                  </a:ln>
                  <a:solidFill>
                    <a:srgbClr val="399EE2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Descarregar Normas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D8E9A1-5EA9-464E-A52B-DCEA5F1E5561}"/>
                </a:ext>
              </a:extLst>
            </p:cNvPr>
            <p:cNvSpPr txBox="1"/>
            <p:nvPr/>
          </p:nvSpPr>
          <p:spPr>
            <a:xfrm>
              <a:off x="10798381" y="2029579"/>
              <a:ext cx="1101457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 fontScale="77500" lnSpcReduction="20000"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800" b="0" i="0" u="none" strike="noStrike" kern="0" cap="none" spc="0" normalizeH="0" noProof="0" dirty="0">
                  <a:ln>
                    <a:noFill/>
                  </a:ln>
                  <a:solidFill>
                    <a:srgbClr val="399EE2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INICIAR SESSÃO / REGISTO</a:t>
              </a:r>
            </a:p>
          </p:txBody>
        </p:sp>
        <p:pic>
          <p:nvPicPr>
            <p:cNvPr id="21" name="Picture 20" descr="A close up of a logo&#10;&#10;Description automatically generated">
              <a:extLst>
                <a:ext uri="{FF2B5EF4-FFF2-40B4-BE49-F238E27FC236}">
                  <a16:creationId xmlns:a16="http://schemas.microsoft.com/office/drawing/2014/main" id="{3BD73DC2-6444-41B5-B13A-29E7C2010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82" y="1844157"/>
              <a:ext cx="1594085" cy="49708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B46F58E-51C0-42A6-AF96-889C6298C5BA}"/>
                </a:ext>
              </a:extLst>
            </p:cNvPr>
            <p:cNvSpPr txBox="1"/>
            <p:nvPr/>
          </p:nvSpPr>
          <p:spPr>
            <a:xfrm>
              <a:off x="6486116" y="2032584"/>
              <a:ext cx="454014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7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Fórum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4BEFBD1-32FB-4ECA-846D-48916EF94A37}"/>
              </a:ext>
            </a:extLst>
          </p:cNvPr>
          <p:cNvGrpSpPr/>
          <p:nvPr/>
        </p:nvGrpSpPr>
        <p:grpSpPr>
          <a:xfrm>
            <a:off x="4046468" y="2641034"/>
            <a:ext cx="3962400" cy="4250716"/>
            <a:chOff x="4046468" y="2641034"/>
            <a:chExt cx="3962400" cy="42507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46468" y="2641034"/>
              <a:ext cx="3962400" cy="418147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A6AAB3-CF08-4BE8-AA81-2C668217E5C7}"/>
                </a:ext>
              </a:extLst>
            </p:cNvPr>
            <p:cNvSpPr txBox="1"/>
            <p:nvPr/>
          </p:nvSpPr>
          <p:spPr>
            <a:xfrm>
              <a:off x="4059144" y="4329405"/>
              <a:ext cx="259080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600" dirty="0">
                  <a:solidFill>
                    <a:srgbClr val="419F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Como podem as normas ajudar o saneamento em todo o mundo?</a:t>
              </a:r>
              <a:endParaRPr lang="fr-FR" sz="600" dirty="0">
                <a:solidFill>
                  <a:srgbClr val="419F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67308D-49A2-4C5B-B317-2CBDE8105A8C}"/>
                </a:ext>
              </a:extLst>
            </p:cNvPr>
            <p:cNvSpPr txBox="1"/>
            <p:nvPr/>
          </p:nvSpPr>
          <p:spPr>
            <a:xfrm>
              <a:off x="4065305" y="4530561"/>
              <a:ext cx="2626008" cy="1624227"/>
            </a:xfrm>
            <a:prstGeom prst="rect">
              <a:avLst/>
            </a:prstGeom>
            <a:noFill/>
          </p:spPr>
          <p:txBody>
            <a:bodyPr wrap="square" rtlCol="0">
              <a:normAutofit fontScale="92500"/>
            </a:bodyPr>
            <a:lstStyle/>
            <a:p>
              <a:pPr rtl="0">
                <a:lnSpc>
                  <a:spcPts val="600"/>
                </a:lnSpc>
              </a:pPr>
              <a:r>
                <a:rPr lang="pt-PT" sz="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acordo com a </a:t>
              </a:r>
              <a:r>
                <a:rPr lang="pt-PT" sz="420" dirty="0">
                  <a:solidFill>
                    <a:srgbClr val="2492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OMS</a:t>
              </a:r>
              <a:r>
                <a:rPr lang="pt-PT" sz="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2,0 mil milhões de pessoas em todo o mundo vivem sem acesso aos serviços de saneamento básico e 892 milhões ainda praticam a defecação a céu aberto.</a:t>
              </a:r>
            </a:p>
            <a:p>
              <a:pPr rtl="0">
                <a:lnSpc>
                  <a:spcPts val="600"/>
                </a:lnSpc>
              </a:pPr>
              <a:endParaRPr lang="en-US" sz="42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rtl="0">
                <a:lnSpc>
                  <a:spcPts val="600"/>
                </a:lnSpc>
              </a:pPr>
              <a:r>
                <a:rPr lang="pt-PT" sz="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Ao criar normas sanitárias internacionais, a saúde humana, a segurança e o ambiente podem ser protegidos. As normas de produto </a:t>
              </a:r>
              <a:r>
                <a:rPr lang="pt-PT" sz="420" dirty="0">
                  <a:solidFill>
                    <a:srgbClr val="2492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(como a ISO 30500) </a:t>
              </a:r>
              <a:r>
                <a:rPr lang="pt-PT" sz="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asseguram que os diferentes produtos trabalhem em conjunto de forma compatível, e trabalhem de forma segura, eficaz e fiável, como previsto.</a:t>
              </a:r>
            </a:p>
            <a:p>
              <a:pPr rtl="0">
                <a:lnSpc>
                  <a:spcPts val="600"/>
                </a:lnSpc>
              </a:pPr>
              <a:endParaRPr lang="en-US" sz="42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rtl="0">
                <a:lnSpc>
                  <a:spcPts val="600"/>
                </a:lnSpc>
              </a:pPr>
              <a:r>
                <a:rPr lang="pt-PT" sz="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termos simples, uma norma é uma forma acordada de fazer alguma coisa. Na prática, trata-se de um documento que estabelece orientações específicas para a </a:t>
              </a:r>
              <a:r>
                <a:rPr lang="pt-PT" sz="42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concepção</a:t>
              </a:r>
              <a:r>
                <a:rPr lang="pt-PT" sz="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funcionamento, fabrico e utilização de quase tudo o que é produzido pela humanidade, incluindo sanitas e outros sistemas de saneamento.</a:t>
              </a:r>
            </a:p>
            <a:p>
              <a:pPr rtl="0">
                <a:lnSpc>
                  <a:spcPts val="600"/>
                </a:lnSpc>
              </a:pPr>
              <a:endParaRPr lang="en-US" sz="42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rtl="0">
                <a:lnSpc>
                  <a:spcPts val="600"/>
                </a:lnSpc>
              </a:pPr>
              <a:r>
                <a:rPr lang="pt-PT" sz="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Ao documentar os critérios normalmente aceites para medir o desempenho das sanitas de última geração, uma norma internacional reforçará os esforços para fabricar, comercializar e implementar amplamente a tecnologia onde ela é mais necessária.</a:t>
              </a:r>
            </a:p>
            <a:p>
              <a:pPr rtl="0">
                <a:lnSpc>
                  <a:spcPts val="600"/>
                </a:lnSpc>
              </a:pPr>
              <a:endParaRPr lang="en-US" sz="42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rtl="0">
                <a:lnSpc>
                  <a:spcPts val="600"/>
                </a:lnSpc>
              </a:pPr>
              <a:r>
                <a:rPr lang="pt-PT" sz="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 normas internacionais podem atravessar fronteiras para garantir aos governos, reguladores, empresas e consumidores que os produtos e serviços são seguros, fiáveis e de boa qualidade em toda a economia global. Para as empresas, são ferramentas estratégicas que reduzem os custos, minimizando desperdícios e erros e aumentando a produtividade. E ajudam as empresas a aceder a novos mercados, a uniformizar as condições de concorrência dos países em desenvolvimento e a facilitar o comércio global livre e justo.</a:t>
              </a:r>
              <a:endParaRPr lang="fr-FR" sz="42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5512D89-7FA1-4091-B1E7-5FEB1E1FA4AC}"/>
                </a:ext>
              </a:extLst>
            </p:cNvPr>
            <p:cNvSpPr txBox="1"/>
            <p:nvPr/>
          </p:nvSpPr>
          <p:spPr>
            <a:xfrm>
              <a:off x="6649945" y="4329406"/>
              <a:ext cx="1274855" cy="215444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pt-PT" sz="600" dirty="0">
                  <a:solidFill>
                    <a:srgbClr val="419F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Ligações rápidas</a:t>
              </a:r>
              <a:endParaRPr lang="fr-FR" sz="600" dirty="0">
                <a:solidFill>
                  <a:srgbClr val="419F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2FC7A8-7125-48C9-99CB-94C6E9DE3DE7}"/>
                </a:ext>
              </a:extLst>
            </p:cNvPr>
            <p:cNvSpPr txBox="1"/>
            <p:nvPr/>
          </p:nvSpPr>
          <p:spPr>
            <a:xfrm>
              <a:off x="6649945" y="5391498"/>
              <a:ext cx="1321792" cy="21544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pt-PT" sz="600" dirty="0" err="1">
                  <a:solidFill>
                    <a:srgbClr val="419F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Percepções</a:t>
              </a:r>
              <a:r>
                <a:rPr lang="pt-PT" sz="600" dirty="0">
                  <a:solidFill>
                    <a:srgbClr val="419F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 norma ISO 30500</a:t>
              </a:r>
              <a:endParaRPr lang="fr-FR" sz="600" dirty="0">
                <a:solidFill>
                  <a:srgbClr val="419F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DA78FA6-7D62-4304-8D95-ED018C26E1FE}"/>
                </a:ext>
              </a:extLst>
            </p:cNvPr>
            <p:cNvSpPr txBox="1"/>
            <p:nvPr/>
          </p:nvSpPr>
          <p:spPr>
            <a:xfrm>
              <a:off x="4059145" y="6126701"/>
              <a:ext cx="2384517" cy="215444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pt-PT" sz="600" dirty="0">
                  <a:solidFill>
                    <a:srgbClr val="419F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Normas Internacionais de Saneamento Destacadas</a:t>
              </a:r>
              <a:endParaRPr lang="fr-FR" sz="600" dirty="0">
                <a:solidFill>
                  <a:srgbClr val="419F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F0016E-1E82-4160-A9FB-46C4404BF93D}"/>
                </a:ext>
              </a:extLst>
            </p:cNvPr>
            <p:cNvSpPr txBox="1"/>
            <p:nvPr/>
          </p:nvSpPr>
          <p:spPr>
            <a:xfrm>
              <a:off x="4059145" y="6359761"/>
              <a:ext cx="2384517" cy="20005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rtl="0"/>
              <a:r>
                <a:rPr lang="pt-PT" sz="500" dirty="0">
                  <a:solidFill>
                    <a:srgbClr val="2492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 30500</a:t>
              </a:r>
              <a:endParaRPr lang="fr-FR" sz="500" dirty="0">
                <a:solidFill>
                  <a:srgbClr val="2492D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70EC839-9322-4CCA-A757-529C723181CE}"/>
                </a:ext>
              </a:extLst>
            </p:cNvPr>
            <p:cNvSpPr txBox="1"/>
            <p:nvPr/>
          </p:nvSpPr>
          <p:spPr>
            <a:xfrm>
              <a:off x="6734013" y="6309819"/>
              <a:ext cx="127112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PT" sz="500" dirty="0">
                  <a:solidFill>
                    <a:srgbClr val="419F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que é que os Reguladores têm a ganhar com isso?</a:t>
              </a:r>
              <a:endParaRPr lang="fr-FR" sz="500" dirty="0">
                <a:solidFill>
                  <a:srgbClr val="419F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E9DE76-19A2-4708-B152-168CD9DD420F}"/>
                </a:ext>
              </a:extLst>
            </p:cNvPr>
            <p:cNvSpPr txBox="1"/>
            <p:nvPr/>
          </p:nvSpPr>
          <p:spPr>
            <a:xfrm>
              <a:off x="4132436" y="6463707"/>
              <a:ext cx="2568403" cy="393121"/>
            </a:xfrm>
            <a:prstGeom prst="rect">
              <a:avLst/>
            </a:prstGeom>
            <a:noFill/>
          </p:spPr>
          <p:txBody>
            <a:bodyPr wrap="square" rtlCol="0">
              <a:normAutofit fontScale="77500" lnSpcReduction="20000"/>
            </a:bodyPr>
            <a:lstStyle/>
            <a:p>
              <a:pPr marL="57150" indent="-57150" rtl="0">
                <a:lnSpc>
                  <a:spcPts val="600"/>
                </a:lnSpc>
                <a:buFont typeface="Arial" panose="020B0604020202020204" pitchFamily="34" charset="0"/>
                <a:buChar char="•"/>
              </a:pPr>
              <a:r>
                <a:rPr lang="pt-PT" sz="42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 de produto voluntária e internacional para sistemas de saneamento </a:t>
              </a:r>
              <a:r>
                <a:rPr lang="pt-PT" sz="42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doméstico</a:t>
              </a:r>
              <a:r>
                <a:rPr lang="pt-PT" sz="42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não ligado à rede de esgotos (NSSS)</a:t>
              </a:r>
            </a:p>
            <a:p>
              <a:pPr marL="57150" indent="-57150" rtl="0">
                <a:lnSpc>
                  <a:spcPts val="600"/>
                </a:lnSpc>
                <a:buFont typeface="Arial" panose="020B0604020202020204" pitchFamily="34" charset="0"/>
                <a:buChar char="•"/>
              </a:pPr>
              <a:r>
                <a:rPr lang="pt-PT" sz="42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Fornece requisitos gerais de segurança e desempenho para a concepção do produto e para os ensaios de desempenho</a:t>
              </a:r>
            </a:p>
            <a:p>
              <a:pPr marL="57150" indent="-57150" rtl="0">
                <a:lnSpc>
                  <a:spcPts val="600"/>
                </a:lnSpc>
                <a:buFont typeface="Arial" panose="020B0604020202020204" pitchFamily="34" charset="0"/>
                <a:buChar char="•"/>
              </a:pPr>
              <a:r>
                <a:rPr lang="pt-PT" sz="42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Especifica os requisitos técnicos, métodos de ensaio e considerações de sustentabilidade para o NSSS</a:t>
              </a:r>
              <a:endParaRPr lang="fr-FR" sz="42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B848F5A-16E9-4E79-9FA1-1B1B70CA2E20}"/>
                </a:ext>
              </a:extLst>
            </p:cNvPr>
            <p:cNvSpPr txBox="1"/>
            <p:nvPr/>
          </p:nvSpPr>
          <p:spPr>
            <a:xfrm>
              <a:off x="6700608" y="6421685"/>
              <a:ext cx="1271129" cy="470065"/>
            </a:xfrm>
            <a:prstGeom prst="rect">
              <a:avLst/>
            </a:prstGeom>
            <a:noFill/>
          </p:spPr>
          <p:txBody>
            <a:bodyPr wrap="square" rtlCol="0">
              <a:normAutofit fontScale="32500" lnSpcReduction="20000"/>
            </a:bodyPr>
            <a:lstStyle/>
            <a:p>
              <a:pPr marL="57150" indent="-57150" rtl="0">
                <a:lnSpc>
                  <a:spcPts val="600"/>
                </a:lnSpc>
                <a:buFont typeface="Arial" panose="020B0604020202020204" pitchFamily="34" charset="0"/>
                <a:buChar char="•"/>
              </a:pPr>
              <a:r>
                <a:rPr lang="pt-PT" sz="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Poupança de tempo e dinheiro</a:t>
              </a:r>
            </a:p>
            <a:p>
              <a:pPr marL="57150" indent="-57150" rtl="0">
                <a:lnSpc>
                  <a:spcPts val="600"/>
                </a:lnSpc>
                <a:buFont typeface="Arial" panose="020B0604020202020204" pitchFamily="34" charset="0"/>
                <a:buChar char="•"/>
              </a:pPr>
              <a:r>
                <a:rPr lang="pt-PT" sz="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Confiança na opinião dos peritos mundiais para garantir que os produtos são seguros para os cidadãos</a:t>
              </a:r>
            </a:p>
            <a:p>
              <a:pPr marL="57150" indent="-57150" rtl="0">
                <a:lnSpc>
                  <a:spcPts val="600"/>
                </a:lnSpc>
                <a:buFont typeface="Arial" panose="020B0604020202020204" pitchFamily="34" charset="0"/>
                <a:buChar char="•"/>
              </a:pPr>
              <a:r>
                <a:rPr lang="pt-PT" sz="4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Aumento do potencial de desenvolvimento do comércio internacional e da criação de emprego</a:t>
              </a:r>
              <a:endParaRPr lang="fr-FR" sz="42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CB9364F-823E-4580-9B67-9F8BD445A1F6}"/>
                </a:ext>
              </a:extLst>
            </p:cNvPr>
            <p:cNvSpPr txBox="1"/>
            <p:nvPr/>
          </p:nvSpPr>
          <p:spPr>
            <a:xfrm>
              <a:off x="6734013" y="4519332"/>
              <a:ext cx="1181261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pt-PT" sz="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Instrumentos de Comunicação</a:t>
              </a:r>
              <a:endParaRPr lang="fr-FR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6E70080-C03F-467B-A240-B46474C89D69}"/>
                </a:ext>
              </a:extLst>
            </p:cNvPr>
            <p:cNvSpPr txBox="1"/>
            <p:nvPr/>
          </p:nvSpPr>
          <p:spPr>
            <a:xfrm>
              <a:off x="6734013" y="4714021"/>
              <a:ext cx="1181261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pt-PT" sz="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Tecnologias de Sanitas Reinventadas</a:t>
              </a:r>
              <a:endParaRPr lang="fr-FR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CCB138F-D444-496C-B811-C464CC82ACEE}"/>
                </a:ext>
              </a:extLst>
            </p:cNvPr>
            <p:cNvSpPr txBox="1"/>
            <p:nvPr/>
          </p:nvSpPr>
          <p:spPr>
            <a:xfrm>
              <a:off x="6734013" y="4905682"/>
              <a:ext cx="1181261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PT" sz="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Fotos do Evento</a:t>
              </a:r>
              <a:endParaRPr lang="fr-FR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F165EEE-EC98-4D3C-A499-102D43907EE1}"/>
                </a:ext>
              </a:extLst>
            </p:cNvPr>
            <p:cNvSpPr txBox="1"/>
            <p:nvPr/>
          </p:nvSpPr>
          <p:spPr>
            <a:xfrm>
              <a:off x="6734013" y="5106001"/>
              <a:ext cx="1181261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85000" lnSpcReduction="10000"/>
            </a:bodyPr>
            <a:lstStyle/>
            <a:p>
              <a:pPr algn="ctr" rtl="0"/>
              <a:r>
                <a:rPr lang="pt-PT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Mapa de </a:t>
              </a:r>
              <a:r>
                <a:rPr lang="pt-PT" sz="5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Adopção</a:t>
              </a:r>
              <a:r>
                <a:rPr lang="pt-PT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das Normas Nacionais</a:t>
              </a:r>
              <a:endParaRPr lang="fr-FR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48075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AD33C88-B053-4807-A925-09368260C579}"/>
              </a:ext>
            </a:extLst>
          </p:cNvPr>
          <p:cNvGrpSpPr/>
          <p:nvPr/>
        </p:nvGrpSpPr>
        <p:grpSpPr>
          <a:xfrm>
            <a:off x="2980" y="1077002"/>
            <a:ext cx="12189019" cy="5082258"/>
            <a:chOff x="1148358" y="2040666"/>
            <a:chExt cx="9806704" cy="40889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DC38FD-8529-410A-AA8D-3E1C684F6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942"/>
            <a:stretch/>
          </p:blipFill>
          <p:spPr>
            <a:xfrm>
              <a:off x="1148358" y="2040666"/>
              <a:ext cx="9806704" cy="182931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3A9F8C-9BAE-4431-9F6A-83A012F9B8B1}"/>
                </a:ext>
              </a:extLst>
            </p:cNvPr>
            <p:cNvSpPr txBox="1"/>
            <p:nvPr/>
          </p:nvSpPr>
          <p:spPr>
            <a:xfrm>
              <a:off x="4463953" y="3039403"/>
              <a:ext cx="3145768" cy="3992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/>
            </a:bodyPr>
            <a:lstStyle/>
            <a:p>
              <a:pPr marL="0" marR="0" lvl="0" indent="0" algn="ctr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2800" b="0" i="0" u="none" strike="noStrike" kern="0" cap="none" spc="-42" normalizeH="0" noProof="0">
                  <a:ln>
                    <a:noFill/>
                  </a:ln>
                  <a:solidFill>
                    <a:srgbClr val="0074BF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História do Projecto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8113F0-F70E-45F6-84A7-7067712F218A}"/>
                </a:ext>
              </a:extLst>
            </p:cNvPr>
            <p:cNvSpPr txBox="1"/>
            <p:nvPr/>
          </p:nvSpPr>
          <p:spPr>
            <a:xfrm>
              <a:off x="1621312" y="3932971"/>
              <a:ext cx="8896940" cy="2196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 lnSpcReduction="10000"/>
            </a:bodyPr>
            <a:lstStyle/>
            <a:p>
              <a:pPr marL="0" marR="0" lvl="0" indent="0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300" b="0" i="0" u="none" strike="noStrike" kern="0" cap="none" spc="0" normalizeH="0" noProof="0" dirty="0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Em 2011, foi reconhecida a necessidade de desenvolver sanitas de "próxima geração" para fornecer saneamento aos 2,5 mil milhões de pessoas em todo o mundo sem acesso a um saneamento seguro e acessível e a necessidade de normas de apoio ao </a:t>
              </a:r>
              <a:r>
                <a:rPr lang="pt-PT" sz="1300" b="0" i="0" u="none" strike="noStrike" kern="0" cap="none" spc="0" normalizeH="0" noProof="0" dirty="0" err="1">
                  <a:ln>
                    <a:noFill/>
                  </a:ln>
                  <a:solidFill>
                    <a:srgbClr val="0074BF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Objectivo</a:t>
              </a:r>
              <a:r>
                <a:rPr lang="pt-PT" sz="1300" b="0" i="0" u="none" strike="noStrike" kern="0" cap="none" spc="0" normalizeH="0" noProof="0" dirty="0">
                  <a:ln>
                    <a:noFill/>
                  </a:ln>
                  <a:solidFill>
                    <a:srgbClr val="0074BF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 de Desenvolvimento Sustentável das Nações Unidas #6 </a:t>
              </a:r>
              <a:r>
                <a:rPr lang="pt-PT" sz="1300" b="0" i="0" u="none" strike="noStrike" kern="0" cap="none" spc="0" normalizeH="0" noProof="0" dirty="0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(ODS 6).</a:t>
              </a:r>
            </a:p>
            <a:p>
              <a:pPr marL="0" marR="0" lvl="0" indent="0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25272B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endParaRPr>
            </a:p>
            <a:p>
              <a:pPr marL="0" marR="0" lvl="0" indent="0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300" b="0" i="0" u="none" strike="noStrike" kern="0" cap="none" spc="0" normalizeH="0" noProof="0" dirty="0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Em resposta à crise mundial do saneamento, deu-se início ao </a:t>
              </a:r>
              <a:r>
                <a:rPr lang="pt-PT" sz="1300" b="0" i="0" u="none" strike="noStrike" kern="0" cap="none" spc="0" normalizeH="0" noProof="0" dirty="0">
                  <a:ln>
                    <a:noFill/>
                  </a:ln>
                  <a:solidFill>
                    <a:srgbClr val="0074BF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Desafio de Reinventar a Sanita</a:t>
              </a:r>
              <a:r>
                <a:rPr lang="pt-PT" sz="1300" b="0" i="0" u="none" strike="noStrike" kern="0" cap="none" spc="0" normalizeH="0" noProof="0" dirty="0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. O desafio visa proporcionar o acesso de todos a um saneamento e higiene adequados e equitativos e acabar com a defecação a céu aberto, prestando também especial atenção às necessidades das mulheres e raparigas e às que se encontram em situações vulneráveis.</a:t>
              </a:r>
            </a:p>
            <a:p>
              <a:pPr marL="0" marR="0" lvl="0" indent="0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25272B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endParaRPr>
            </a:p>
            <a:p>
              <a:pPr marL="0" marR="0" lvl="0" indent="0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300" b="0" i="0" u="none" strike="noStrike" kern="0" cap="none" spc="0" normalizeH="0" noProof="0" dirty="0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Com base no facto de não existir um comité técnico ISO para tratar de sistemas de saneamento sustentáveis não ligado à rede de esgotos, a ANSI, juntamente com o Desafio de Reinventar a Sanita, deu o primeiro passo ao desenvolver um acordo internacional de workshops (IWA). Como não existiam documentos de referência para as novas tecnologias, foi proposto um IWA como o ponto de partida mais eficiente para o desenvolvimento de normas de sistemas de saneamento não ligados à rede de esgotos. O IWA serviu de base para o desenvolvimento de uma nova norma internacional através de um comité de </a:t>
              </a:r>
              <a:r>
                <a:rPr lang="pt-PT" sz="1300" b="0" i="0" u="none" strike="noStrike" kern="0" cap="none" spc="0" normalizeH="0" noProof="0" dirty="0" err="1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projecto</a:t>
              </a:r>
              <a:r>
                <a:rPr lang="pt-PT" sz="1300" b="0" i="0" u="none" strike="noStrike" kern="0" cap="none" spc="0" normalizeH="0" noProof="0" dirty="0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 ISO. O </a:t>
              </a:r>
              <a:r>
                <a:rPr lang="pt-PT" sz="1300" b="0" i="0" u="none" strike="noStrike" kern="0" cap="none" spc="0" normalizeH="0" noProof="0" dirty="0" err="1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objectivo</a:t>
              </a:r>
              <a:r>
                <a:rPr lang="pt-PT" sz="1300" b="0" i="0" u="none" strike="noStrike" kern="0" cap="none" spc="0" normalizeH="0" noProof="0" dirty="0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 do IWA consistia em alcançar uma norma internacional que incluísse critérios normalmente aceites para medir o desempenho das sanitas reinventadas.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9E1518-8E2B-4164-91C5-08F38DFC61DE}"/>
                </a:ext>
              </a:extLst>
            </p:cNvPr>
            <p:cNvSpPr txBox="1"/>
            <p:nvPr/>
          </p:nvSpPr>
          <p:spPr>
            <a:xfrm>
              <a:off x="2626906" y="2122736"/>
              <a:ext cx="667597" cy="182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Autofit/>
            </a:bodyPr>
            <a:lstStyle/>
            <a:p>
              <a:pPr marL="0" marR="0" lvl="0" indent="0" algn="ctr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9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Página Inicial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1657003-5856-43F3-96FC-351D0795054B}"/>
                </a:ext>
              </a:extLst>
            </p:cNvPr>
            <p:cNvSpPr txBox="1"/>
            <p:nvPr/>
          </p:nvSpPr>
          <p:spPr>
            <a:xfrm>
              <a:off x="3271147" y="2122736"/>
              <a:ext cx="697940" cy="182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/>
            </a:bodyPr>
            <a:lstStyle/>
            <a:p>
              <a:pPr marL="0" marR="0" lvl="0" indent="0" algn="ctr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9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Antecedentes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A3E35C-33A8-4268-B340-D6810B5B5A70}"/>
                </a:ext>
              </a:extLst>
            </p:cNvPr>
            <p:cNvSpPr txBox="1"/>
            <p:nvPr/>
          </p:nvSpPr>
          <p:spPr>
            <a:xfrm>
              <a:off x="4021341" y="2122736"/>
              <a:ext cx="680732" cy="182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/>
            </a:bodyPr>
            <a:lstStyle/>
            <a:p>
              <a:pPr marL="0" marR="0" lvl="0" indent="0" algn="ctr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9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Normas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169458-A7D7-474F-AF50-2F775D062014}"/>
                </a:ext>
              </a:extLst>
            </p:cNvPr>
            <p:cNvSpPr txBox="1"/>
            <p:nvPr/>
          </p:nvSpPr>
          <p:spPr>
            <a:xfrm>
              <a:off x="4821553" y="2122736"/>
              <a:ext cx="656405" cy="182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/>
            </a:bodyPr>
            <a:lstStyle/>
            <a:p>
              <a:pPr marL="0" marR="0" lvl="0" indent="0" algn="ctr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9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Recursos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DA64D7-6F32-414C-87F3-FF2E4A782528}"/>
                </a:ext>
              </a:extLst>
            </p:cNvPr>
            <p:cNvSpPr txBox="1"/>
            <p:nvPr/>
          </p:nvSpPr>
          <p:spPr>
            <a:xfrm>
              <a:off x="5515530" y="2122736"/>
              <a:ext cx="513215" cy="182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/>
            </a:bodyPr>
            <a:lstStyle/>
            <a:p>
              <a:pPr marL="0" marR="0" lvl="0" indent="0" algn="ctr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9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Eventos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BCF610-050C-4FFD-AF7F-119B847379A2}"/>
                </a:ext>
              </a:extLst>
            </p:cNvPr>
            <p:cNvSpPr txBox="1"/>
            <p:nvPr/>
          </p:nvSpPr>
          <p:spPr>
            <a:xfrm>
              <a:off x="6232869" y="2122736"/>
              <a:ext cx="692741" cy="182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/>
            </a:bodyPr>
            <a:lstStyle/>
            <a:p>
              <a:pPr marL="0" marR="0" lvl="0" indent="0" algn="ctr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9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Depoimentos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7F876B4-2F71-46B3-B3B2-79203CEAB3BC}"/>
                </a:ext>
              </a:extLst>
            </p:cNvPr>
            <p:cNvSpPr txBox="1"/>
            <p:nvPr/>
          </p:nvSpPr>
          <p:spPr>
            <a:xfrm>
              <a:off x="6961862" y="2122736"/>
              <a:ext cx="388590" cy="182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Autofit/>
            </a:bodyPr>
            <a:lstStyle/>
            <a:p>
              <a:pPr marL="0" marR="0" lvl="0" indent="0" algn="ctr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9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Notícias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1791666-CE62-4F07-BF33-E3DFD346D8A2}"/>
                </a:ext>
              </a:extLst>
            </p:cNvPr>
            <p:cNvSpPr txBox="1"/>
            <p:nvPr/>
          </p:nvSpPr>
          <p:spPr>
            <a:xfrm>
              <a:off x="7350453" y="2122736"/>
              <a:ext cx="364552" cy="182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/>
            </a:bodyPr>
            <a:lstStyle/>
            <a:p>
              <a:pPr marL="0" marR="0" lvl="0" indent="0" algn="ctr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9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FAQ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5A5C409-9AED-4D12-8F07-E0BAF20FE474}"/>
                </a:ext>
              </a:extLst>
            </p:cNvPr>
            <p:cNvSpPr txBox="1"/>
            <p:nvPr/>
          </p:nvSpPr>
          <p:spPr>
            <a:xfrm>
              <a:off x="8292227" y="2285468"/>
              <a:ext cx="1097137" cy="182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/>
            </a:bodyPr>
            <a:lstStyle/>
            <a:p>
              <a:pPr marL="0" marR="0" lvl="0" indent="0" algn="ctr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800" b="0" i="0" u="none" strike="noStrike" kern="0" cap="none" spc="0" normalizeH="0" noProof="0" dirty="0">
                  <a:ln>
                    <a:noFill/>
                  </a:ln>
                  <a:solidFill>
                    <a:srgbClr val="399EE2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Descarregar Normas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EBC8233-8331-4856-95EE-9CBCF77F6435}"/>
                </a:ext>
              </a:extLst>
            </p:cNvPr>
            <p:cNvSpPr txBox="1"/>
            <p:nvPr/>
          </p:nvSpPr>
          <p:spPr>
            <a:xfrm>
              <a:off x="9619049" y="2295213"/>
              <a:ext cx="1054087" cy="176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 fontScale="70000" lnSpcReduction="20000"/>
            </a:bodyPr>
            <a:lstStyle/>
            <a:p>
              <a:pPr marL="0" marR="0" lvl="0" indent="0" algn="ctr" defTabSz="48084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1000" b="0" i="0" u="none" strike="noStrike" kern="0" cap="none" spc="0" normalizeH="0" noProof="0" dirty="0">
                  <a:ln>
                    <a:noFill/>
                  </a:ln>
                  <a:solidFill>
                    <a:srgbClr val="399EE2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INICIAR SESSÃO / REGISTO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D25BBA-71CD-4EDB-A03B-C4C9281F8CA7}"/>
                </a:ext>
              </a:extLst>
            </p:cNvPr>
            <p:cNvSpPr txBox="1"/>
            <p:nvPr/>
          </p:nvSpPr>
          <p:spPr>
            <a:xfrm>
              <a:off x="2894363" y="2459976"/>
              <a:ext cx="440484" cy="182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/>
            </a:bodyPr>
            <a:lstStyle/>
            <a:p>
              <a:pPr algn="ctr" defTabSz="480841" hangingPunct="0">
                <a:defRPr/>
              </a:pPr>
              <a:r>
                <a:rPr lang="pt-PT" sz="9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Fórum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A646B74-831B-45DC-92F1-A31D2C2E50CE}"/>
                </a:ext>
              </a:extLst>
            </p:cNvPr>
            <p:cNvSpPr txBox="1"/>
            <p:nvPr/>
          </p:nvSpPr>
          <p:spPr>
            <a:xfrm>
              <a:off x="3374490" y="2464673"/>
              <a:ext cx="1119935" cy="4240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356" tIns="32356" rIns="32356" bIns="32356" numCol="1" spcCol="38100" rtlCol="0" anchor="ctr">
              <a:normAutofit/>
            </a:bodyPr>
            <a:lstStyle/>
            <a:p>
              <a:pPr marL="0" marR="0" lvl="0" indent="0" defTabSz="480841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850" b="0" i="0" u="none" strike="noStrike" kern="0" cap="none" spc="0" normalizeH="0" noProof="0" dirty="0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Sobre o ANSI</a:t>
              </a:r>
            </a:p>
            <a:p>
              <a:pPr marL="0" marR="0" lvl="0" indent="0" defTabSz="480841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850" b="0" i="0" u="none" strike="noStrike" kern="0" cap="none" spc="0" normalizeH="0" noProof="0" dirty="0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História do </a:t>
              </a:r>
              <a:r>
                <a:rPr lang="pt-PT" sz="850" b="0" i="0" u="none" strike="noStrike" kern="0" cap="none" spc="0" normalizeH="0" noProof="0" dirty="0" err="1">
                  <a:ln>
                    <a:noFill/>
                  </a:ln>
                  <a:solidFill>
                    <a:srgbClr val="25272B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Projecto</a:t>
              </a:r>
              <a:endParaRPr lang="pt-PT" sz="850" b="0" i="0" u="none" strike="noStrike" kern="0" cap="none" spc="0" normalizeH="0" noProof="0" dirty="0">
                <a:ln>
                  <a:noFill/>
                </a:ln>
                <a:solidFill>
                  <a:srgbClr val="25272B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endParaRPr>
            </a:p>
          </p:txBody>
        </p:sp>
        <p:pic>
          <p:nvPicPr>
            <p:cNvPr id="26" name="Picture 25" descr="A close up of a logo&#10;&#10;Description automatically generated">
              <a:extLst>
                <a:ext uri="{FF2B5EF4-FFF2-40B4-BE49-F238E27FC236}">
                  <a16:creationId xmlns:a16="http://schemas.microsoft.com/office/drawing/2014/main" id="{5F272C7F-1D77-45C0-9D38-5E118E17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280" y="2119018"/>
              <a:ext cx="1503177" cy="468731"/>
            </a:xfrm>
            <a:prstGeom prst="rect">
              <a:avLst/>
            </a:prstGeom>
          </p:spPr>
        </p:pic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09625" y="1"/>
            <a:ext cx="10515600" cy="1086832"/>
          </a:xfrm>
        </p:spPr>
        <p:txBody>
          <a:bodyPr rtlCol="0">
            <a:normAutofit/>
          </a:bodyPr>
          <a:lstStyle/>
          <a:p>
            <a:pPr rtl="0"/>
            <a:r>
              <a:rPr lang="pt-PT" dirty="0"/>
              <a:t>Saiba mais sobre o ANSI:</a:t>
            </a:r>
          </a:p>
        </p:txBody>
      </p:sp>
      <p:sp>
        <p:nvSpPr>
          <p:cNvPr id="7" name="Oval 6"/>
          <p:cNvSpPr/>
          <p:nvPr/>
        </p:nvSpPr>
        <p:spPr>
          <a:xfrm>
            <a:off x="2650948" y="1825101"/>
            <a:ext cx="1273351" cy="393476"/>
          </a:xfrm>
          <a:prstGeom prst="ellipse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6" rtl="0" hangingPunct="0"/>
            <a:endParaRPr lang="en-US" sz="16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Footer Placeholder 1"/>
          <p:cNvSpPr txBox="1">
            <a:spLocks/>
          </p:cNvSpPr>
          <p:nvPr/>
        </p:nvSpPr>
        <p:spPr>
          <a:xfrm flipH="1">
            <a:off x="116686" y="6381750"/>
            <a:ext cx="2569364" cy="371475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-72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j-lt"/>
                <a:ea typeface="Source Sans Pro"/>
                <a:cs typeface="Source Sans Pro"/>
                <a:sym typeface="Source Sans Pro"/>
              </a:defRPr>
            </a:lvl1pPr>
            <a:lvl2pPr marL="0" marR="0" indent="228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457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685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9144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11430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1371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1600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1828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 rtl="0"/>
            <a:r>
              <a:rPr lang="pt-PT" sz="1600" dirty="0">
                <a:solidFill>
                  <a:srgbClr val="3F648B"/>
                </a:solidFill>
                <a:hlinkClick r:id="rId4"/>
              </a:rPr>
              <a:t>https://sanitation.ansi.org/</a:t>
            </a:r>
            <a:r>
              <a:rPr lang="pt-PT" sz="1600" dirty="0">
                <a:solidFill>
                  <a:srgbClr val="3F648B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4347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 b="1"/>
              <a:t>Saiba como descarregar as normas</a:t>
            </a:r>
          </a:p>
          <a:p>
            <a:pPr rtl="0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48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90486" y="5399903"/>
            <a:ext cx="4139514" cy="1458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 flipH="1">
            <a:off x="116685" y="6356354"/>
            <a:ext cx="3124615" cy="396871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-72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j-lt"/>
                <a:ea typeface="Source Sans Pro"/>
                <a:cs typeface="Source Sans Pro"/>
                <a:sym typeface="Source Sans Pro"/>
              </a:defRPr>
            </a:lvl1pPr>
            <a:lvl2pPr marL="0" marR="0" indent="228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457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685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9144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11430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1371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1600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1828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 rtl="0"/>
            <a:r>
              <a:rPr lang="pt-PT" sz="1600" dirty="0">
                <a:hlinkClick r:id="rId3"/>
              </a:rPr>
              <a:t>https://sanitation.ansi.org/Download</a:t>
            </a:r>
            <a:endParaRPr lang="en-US" sz="1600" dirty="0">
              <a:solidFill>
                <a:srgbClr val="3F648B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31FB182-27A2-443C-8E9E-2A9D52827500}"/>
              </a:ext>
            </a:extLst>
          </p:cNvPr>
          <p:cNvGrpSpPr/>
          <p:nvPr/>
        </p:nvGrpSpPr>
        <p:grpSpPr>
          <a:xfrm>
            <a:off x="0" y="0"/>
            <a:ext cx="12192001" cy="1612397"/>
            <a:chOff x="0" y="1760206"/>
            <a:chExt cx="12192001" cy="161239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F59E762-3B37-490A-AA0B-2A807C644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" y="1760206"/>
              <a:ext cx="12192000" cy="161239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B484D5A-0673-4A7A-94B2-0A18466EB0C3}"/>
                </a:ext>
              </a:extLst>
            </p:cNvPr>
            <p:cNvSpPr txBox="1"/>
            <p:nvPr/>
          </p:nvSpPr>
          <p:spPr>
            <a:xfrm>
              <a:off x="0" y="2677507"/>
              <a:ext cx="12191999" cy="3973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2160" b="0" i="0" u="none" strike="noStrike" kern="0" cap="none" spc="-36" normalizeH="0" noProof="0">
                  <a:ln>
                    <a:noFill/>
                  </a:ln>
                  <a:solidFill>
                    <a:srgbClr val="2492DC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Descarregar Normas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CD51FF-69C1-4FAE-8BE7-18B2B7769B0A}"/>
                </a:ext>
              </a:extLst>
            </p:cNvPr>
            <p:cNvSpPr txBox="1"/>
            <p:nvPr/>
          </p:nvSpPr>
          <p:spPr>
            <a:xfrm>
              <a:off x="1617690" y="2032584"/>
              <a:ext cx="602750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 fontScale="92500"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800" b="0" i="0" u="none" strike="noStrike" kern="0" cap="none" spc="0" normalizeH="0" noProof="0" dirty="0">
                  <a:ln>
                    <a:noFill/>
                  </a:ln>
                  <a:solidFill>
                    <a:srgbClr val="8BBDDD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Página Inicial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2628B30-9984-4515-B03B-D1A28502559B}"/>
                </a:ext>
              </a:extLst>
            </p:cNvPr>
            <p:cNvSpPr txBox="1"/>
            <p:nvPr/>
          </p:nvSpPr>
          <p:spPr>
            <a:xfrm>
              <a:off x="2175195" y="2032584"/>
              <a:ext cx="789225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hangingPunct="0">
                <a:defRPr/>
              </a:pPr>
              <a:r>
                <a:rPr lang="pt-PT" sz="7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Antecedentes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9B86E33-3254-42DC-A3C5-9C561366F4EB}"/>
                </a:ext>
              </a:extLst>
            </p:cNvPr>
            <p:cNvSpPr txBox="1"/>
            <p:nvPr/>
          </p:nvSpPr>
          <p:spPr>
            <a:xfrm>
              <a:off x="3033312" y="2032584"/>
              <a:ext cx="587048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L="0" marR="0" lvl="0" indent="0" algn="ctr" defTabSz="40987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7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Normas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795C467-079D-4EA1-806E-75F5D96FBB6C}"/>
                </a:ext>
              </a:extLst>
            </p:cNvPr>
            <p:cNvSpPr txBox="1"/>
            <p:nvPr/>
          </p:nvSpPr>
          <p:spPr>
            <a:xfrm>
              <a:off x="3724045" y="2032584"/>
              <a:ext cx="684798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hangingPunct="0">
                <a:defRPr/>
              </a:pPr>
              <a:r>
                <a:rPr lang="pt-PT" sz="7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Recursos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174BDD2-FC6A-483B-9F68-924BEDE1E2AE}"/>
                </a:ext>
              </a:extLst>
            </p:cNvPr>
            <p:cNvSpPr txBox="1"/>
            <p:nvPr/>
          </p:nvSpPr>
          <p:spPr>
            <a:xfrm>
              <a:off x="4483266" y="2032584"/>
              <a:ext cx="476882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hangingPunct="0">
                <a:defRPr/>
              </a:pPr>
              <a:r>
                <a:rPr lang="pt-PT" sz="7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Eventos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341FFB-BE85-4562-BF49-72B18C7805C2}"/>
                </a:ext>
              </a:extLst>
            </p:cNvPr>
            <p:cNvSpPr txBox="1"/>
            <p:nvPr/>
          </p:nvSpPr>
          <p:spPr>
            <a:xfrm>
              <a:off x="5010471" y="2032584"/>
              <a:ext cx="824819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hangingPunct="0">
                <a:defRPr/>
              </a:pPr>
              <a:r>
                <a:rPr lang="pt-PT" sz="7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Depoimentos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B138D5C-F044-41FE-BEA1-88B4B72B7882}"/>
                </a:ext>
              </a:extLst>
            </p:cNvPr>
            <p:cNvSpPr txBox="1"/>
            <p:nvPr/>
          </p:nvSpPr>
          <p:spPr>
            <a:xfrm>
              <a:off x="5752333" y="2032584"/>
              <a:ext cx="454014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hangingPunct="0">
                <a:defRPr/>
              </a:pPr>
              <a:r>
                <a:rPr lang="pt-PT" sz="7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Notícias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472E9B4-C85F-411A-B130-AAC3DCC48804}"/>
                </a:ext>
              </a:extLst>
            </p:cNvPr>
            <p:cNvSpPr txBox="1"/>
            <p:nvPr/>
          </p:nvSpPr>
          <p:spPr>
            <a:xfrm>
              <a:off x="6141003" y="2032584"/>
              <a:ext cx="454014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hangingPunct="0">
                <a:defRPr/>
              </a:pPr>
              <a:r>
                <a:rPr lang="pt-PT" sz="7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FAQ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37EC460-A187-4303-A501-C7BC4B4013E1}"/>
                </a:ext>
              </a:extLst>
            </p:cNvPr>
            <p:cNvSpPr txBox="1"/>
            <p:nvPr/>
          </p:nvSpPr>
          <p:spPr>
            <a:xfrm>
              <a:off x="9527831" y="2029579"/>
              <a:ext cx="1101457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80841" hangingPunct="0">
                <a:defRPr/>
              </a:pPr>
              <a:r>
                <a:rPr lang="pt-PT" sz="700" kern="0" dirty="0">
                  <a:solidFill>
                    <a:srgbClr val="399EE2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Descarregar Normas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8F4B5E2-877E-4B37-BC55-C79AC4AC3F2C}"/>
                </a:ext>
              </a:extLst>
            </p:cNvPr>
            <p:cNvSpPr txBox="1"/>
            <p:nvPr/>
          </p:nvSpPr>
          <p:spPr>
            <a:xfrm>
              <a:off x="10798381" y="2029579"/>
              <a:ext cx="1101457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Autofit/>
            </a:bodyPr>
            <a:lstStyle/>
            <a:p>
              <a:pPr algn="ctr" defTabSz="480841" hangingPunct="0">
                <a:lnSpc>
                  <a:spcPct val="120000"/>
                </a:lnSpc>
                <a:defRPr/>
              </a:pPr>
              <a:r>
                <a:rPr lang="pt-PT" sz="600" kern="0" dirty="0">
                  <a:solidFill>
                    <a:srgbClr val="399EE2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INICIAR SESSÃO / REGISTO</a:t>
              </a:r>
            </a:p>
          </p:txBody>
        </p:sp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D4DE4EF8-3A75-4C69-93B9-C4FD4384F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82" y="1844157"/>
              <a:ext cx="1594085" cy="49708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D2031E5-3929-418A-ABBB-DFD008073D53}"/>
                </a:ext>
              </a:extLst>
            </p:cNvPr>
            <p:cNvSpPr txBox="1"/>
            <p:nvPr/>
          </p:nvSpPr>
          <p:spPr>
            <a:xfrm>
              <a:off x="6522311" y="2032584"/>
              <a:ext cx="454014" cy="1880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algn="ctr" defTabSz="409877" hangingPunct="0">
                <a:defRPr/>
              </a:pPr>
              <a:r>
                <a:rPr lang="pt-PT" sz="70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Fórum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9228072" y="1853366"/>
              <a:ext cx="1570309" cy="593648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normAutofit/>
            </a:bodyPr>
            <a:lstStyle/>
            <a:p>
              <a:pPr algn="ctr" defTabSz="410756" rtl="0" hangingPunct="0"/>
              <a:endParaRPr lang="en-US" sz="1600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42" name="Footer Placeholder 1">
            <a:extLst>
              <a:ext uri="{FF2B5EF4-FFF2-40B4-BE49-F238E27FC236}">
                <a16:creationId xmlns:a16="http://schemas.microsoft.com/office/drawing/2014/main" id="{BFB01C58-4093-4946-8B14-C137D0CA7E87}"/>
              </a:ext>
            </a:extLst>
          </p:cNvPr>
          <p:cNvSpPr txBox="1">
            <a:spLocks/>
          </p:cNvSpPr>
          <p:nvPr/>
        </p:nvSpPr>
        <p:spPr>
          <a:xfrm flipH="1">
            <a:off x="4105275" y="1908413"/>
            <a:ext cx="5962174" cy="82445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-72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j-lt"/>
                <a:ea typeface="Source Sans Pro"/>
                <a:cs typeface="Source Sans Pro"/>
                <a:sym typeface="Source Sans Pro"/>
              </a:defRPr>
            </a:lvl1pPr>
            <a:lvl2pPr marL="0" marR="0" indent="228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457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685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9144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11430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1371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1600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1828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rtl="0">
              <a:lnSpc>
                <a:spcPct val="125000"/>
              </a:lnSpc>
            </a:pPr>
            <a:r>
              <a:rPr lang="pt-PT" sz="5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descarregar as normas, não se esqueça de assinar (se for um utilizador recorrente) ou de se registar (se for um novo utilizador) para aceitar o nosso Contrato de Licença de Utilizador Final.</a:t>
            </a:r>
          </a:p>
          <a:p>
            <a:pPr rtl="0">
              <a:lnSpc>
                <a:spcPct val="125000"/>
              </a:lnSpc>
            </a:pPr>
            <a:endParaRPr lang="en-US" sz="600" spc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25000"/>
              </a:lnSpc>
            </a:pPr>
            <a:r>
              <a:rPr lang="pt-PT" sz="65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 pedir ao seu organismo nacional de normalização o acesso a estas normas. Identifique e contacte </a:t>
            </a:r>
            <a:r>
              <a:rPr lang="en" sz="650" spc="0" dirty="0">
                <a:solidFill>
                  <a:srgbClr val="2492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aqui</a:t>
            </a:r>
            <a:r>
              <a:rPr lang="pt-PT" sz="65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seu representante do Organismo Nacional de Normalização. Se não conseguir obter as normas do seu Organismo Nacional de Normalização, pode seguir as instruções abaixo e descarregá-las sem qualquer custo. </a:t>
            </a:r>
            <a:r>
              <a:rPr lang="pt-PT" sz="650" b="1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Solicitamos que haja apenas uma transferência de cada norma por agência, que pode ser partilhada internamente após ser descarregada por 1 utilizador.</a:t>
            </a:r>
            <a:r>
              <a:rPr lang="pt-PT" sz="65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Uma vez descarregada, NÃO pode partilhar com as partes interessadas fora da sua organização. Em vez disso, eles próprios terão de descarregar uma cópia da(s) norma(s).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F55F019-B9E1-40C6-B47F-E3405ECD952F}"/>
              </a:ext>
            </a:extLst>
          </p:cNvPr>
          <p:cNvGrpSpPr/>
          <p:nvPr/>
        </p:nvGrpSpPr>
        <p:grpSpPr>
          <a:xfrm>
            <a:off x="3925229" y="2905819"/>
            <a:ext cx="5475401" cy="3847064"/>
            <a:chOff x="3925229" y="2905819"/>
            <a:chExt cx="5475401" cy="38470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5229" y="2905819"/>
              <a:ext cx="5475401" cy="3847064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0FA186E-A1D4-4ABD-94F9-3537815F8C02}"/>
                </a:ext>
              </a:extLst>
            </p:cNvPr>
            <p:cNvSpPr txBox="1"/>
            <p:nvPr/>
          </p:nvSpPr>
          <p:spPr>
            <a:xfrm>
              <a:off x="4018871" y="2954324"/>
              <a:ext cx="3604260" cy="238527"/>
            </a:xfrm>
            <a:prstGeom prst="rect">
              <a:avLst/>
            </a:prstGeom>
            <a:noFill/>
          </p:spPr>
          <p:txBody>
            <a:bodyPr wrap="square" rtlCol="0">
              <a:normAutofit fontScale="85000" lnSpcReduction="10000"/>
            </a:bodyPr>
            <a:lstStyle/>
            <a:p>
              <a:pPr rtl="0"/>
              <a:r>
                <a:rPr lang="pt-PT" sz="950" dirty="0">
                  <a:solidFill>
                    <a:srgbClr val="419F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 do Sistema de Saneamento Sem Ligação à Rede de Esgotos</a:t>
              </a:r>
              <a:endParaRPr lang="fr-FR" sz="950" dirty="0">
                <a:solidFill>
                  <a:srgbClr val="419F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47928C7-D768-436E-8B3D-68D2387A53CA}"/>
                </a:ext>
              </a:extLst>
            </p:cNvPr>
            <p:cNvSpPr txBox="1"/>
            <p:nvPr/>
          </p:nvSpPr>
          <p:spPr>
            <a:xfrm>
              <a:off x="4014107" y="4193001"/>
              <a:ext cx="4639355" cy="238527"/>
            </a:xfrm>
            <a:prstGeom prst="rect">
              <a:avLst/>
            </a:prstGeom>
            <a:noFill/>
          </p:spPr>
          <p:txBody>
            <a:bodyPr wrap="square" rtlCol="0">
              <a:normAutofit fontScale="77500" lnSpcReduction="20000"/>
            </a:bodyPr>
            <a:lstStyle/>
            <a:p>
              <a:pPr rtl="0"/>
              <a:r>
                <a:rPr lang="pt-PT" sz="950">
                  <a:solidFill>
                    <a:srgbClr val="419F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 dos Sistemas de Tratamento de Saneamento Orientado para Recursos à Escala Comunitária</a:t>
              </a:r>
              <a:endParaRPr lang="fr-FR" sz="950" dirty="0">
                <a:solidFill>
                  <a:srgbClr val="419F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9DAA48E-02D9-4146-A3F5-5F7051F42480}"/>
                </a:ext>
              </a:extLst>
            </p:cNvPr>
            <p:cNvSpPr txBox="1"/>
            <p:nvPr/>
          </p:nvSpPr>
          <p:spPr>
            <a:xfrm>
              <a:off x="4014107" y="5448749"/>
              <a:ext cx="4639355" cy="238527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rtl="0"/>
              <a:r>
                <a:rPr lang="pt-PT" sz="950">
                  <a:solidFill>
                    <a:srgbClr val="419FD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Normas de Gestão das Lamas Fecais</a:t>
              </a:r>
              <a:endParaRPr lang="fr-FR" sz="950" dirty="0">
                <a:solidFill>
                  <a:srgbClr val="419FD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446E99B-9776-4524-8869-52B7E19650C0}"/>
                </a:ext>
              </a:extLst>
            </p:cNvPr>
            <p:cNvSpPr txBox="1"/>
            <p:nvPr/>
          </p:nvSpPr>
          <p:spPr>
            <a:xfrm>
              <a:off x="5196384" y="3268297"/>
              <a:ext cx="638906" cy="215444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rtl="0"/>
              <a:r>
                <a:rPr lang="pt-PT" sz="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</a:t>
              </a:r>
              <a:endParaRPr lang="fr-F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66BE065-A3C0-411C-B1F8-ED9342E402B1}"/>
                </a:ext>
              </a:extLst>
            </p:cNvPr>
            <p:cNvSpPr txBox="1"/>
            <p:nvPr/>
          </p:nvSpPr>
          <p:spPr>
            <a:xfrm>
              <a:off x="4174034" y="3492372"/>
              <a:ext cx="214104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pt-PT" sz="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Sistemas de saneamento não ligado à rede de esgotos - Unidades de tratamento integradas pré-fabricadas - Requisitos gerais de segurança e desempenho para a </a:t>
              </a:r>
              <a:r>
                <a:rPr lang="pt-PT" sz="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concepção</a:t>
              </a:r>
              <a:r>
                <a:rPr lang="pt-PT" sz="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 ensaios</a:t>
              </a:r>
              <a:endParaRPr lang="fr-FR" sz="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F1D0F12-7C2F-46A0-AF54-FE936485E1C7}"/>
                </a:ext>
              </a:extLst>
            </p:cNvPr>
            <p:cNvSpPr txBox="1"/>
            <p:nvPr/>
          </p:nvSpPr>
          <p:spPr>
            <a:xfrm>
              <a:off x="4131172" y="4731049"/>
              <a:ext cx="222676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PT" sz="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Unidades de tratamento de lamas fecais – Unidades pré-fabricadas de recuperação de recursos à escala comunitária sem recurso à energia - Requisitos de segurança e desempenho</a:t>
              </a:r>
              <a:endParaRPr lang="fr-FR" sz="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1D520C5-D262-41DD-BA10-F2263B485453}"/>
                </a:ext>
              </a:extLst>
            </p:cNvPr>
            <p:cNvSpPr txBox="1"/>
            <p:nvPr/>
          </p:nvSpPr>
          <p:spPr>
            <a:xfrm>
              <a:off x="4174034" y="6167688"/>
              <a:ext cx="2141042" cy="615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PT" sz="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Orientações para a gestão dos serviços básicos autónomos de águas residuais domésticas</a:t>
              </a:r>
              <a:endParaRPr lang="fr-FR" sz="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7CE63E0-1EB7-460D-8FDD-C2001456EDE4}"/>
                </a:ext>
              </a:extLst>
            </p:cNvPr>
            <p:cNvSpPr txBox="1"/>
            <p:nvPr/>
          </p:nvSpPr>
          <p:spPr>
            <a:xfrm>
              <a:off x="6653577" y="6143066"/>
              <a:ext cx="1961650" cy="1108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PT" sz="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Actividades</a:t>
              </a:r>
              <a:r>
                <a:rPr lang="pt-PT" sz="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relacionadas com a água potável e os serviços de águas residuais - Orientações para a avaliação e para a melhoria do serviço aos utilizadores</a:t>
              </a:r>
              <a:endParaRPr lang="fr-FR" sz="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3C6D060-70F9-481D-8BFB-999E0121EE03}"/>
                </a:ext>
              </a:extLst>
            </p:cNvPr>
            <p:cNvSpPr txBox="1"/>
            <p:nvPr/>
          </p:nvSpPr>
          <p:spPr>
            <a:xfrm>
              <a:off x="4558545" y="3693240"/>
              <a:ext cx="1742242" cy="181588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rtl="0"/>
              <a:r>
                <a:rPr lang="pt-PT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Aceitar </a:t>
              </a:r>
              <a:r>
                <a:rPr lang="pt-PT" sz="500" dirty="0">
                  <a:solidFill>
                    <a:srgbClr val="2492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Acordo de Licença de Utilizador Final</a:t>
              </a:r>
              <a:endParaRPr lang="fr-FR" sz="500" dirty="0">
                <a:solidFill>
                  <a:srgbClr val="2492D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5165914-3222-4F4F-825A-F83161C50714}"/>
                </a:ext>
              </a:extLst>
            </p:cNvPr>
            <p:cNvSpPr txBox="1"/>
            <p:nvPr/>
          </p:nvSpPr>
          <p:spPr>
            <a:xfrm>
              <a:off x="4332054" y="3847902"/>
              <a:ext cx="944797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85000" lnSpcReduction="10000"/>
            </a:bodyPr>
            <a:lstStyle/>
            <a:p>
              <a:pPr rtl="0"/>
              <a:r>
                <a:rPr lang="pt-PT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inglesa</a:t>
              </a:r>
              <a:endParaRPr lang="fr-FR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B886F11-9E58-4578-9BE9-381D48BA9F26}"/>
                </a:ext>
              </a:extLst>
            </p:cNvPr>
            <p:cNvSpPr txBox="1"/>
            <p:nvPr/>
          </p:nvSpPr>
          <p:spPr>
            <a:xfrm>
              <a:off x="5308634" y="3847902"/>
              <a:ext cx="944797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85000" lnSpcReduction="10000"/>
            </a:bodyPr>
            <a:lstStyle/>
            <a:p>
              <a:pPr rtl="0"/>
              <a:r>
                <a:rPr lang="pt-PT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francesa</a:t>
              </a:r>
              <a:endParaRPr lang="fr-FR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54772C3-EA5C-4BAF-8095-20DA227936B6}"/>
                </a:ext>
              </a:extLst>
            </p:cNvPr>
            <p:cNvSpPr txBox="1"/>
            <p:nvPr/>
          </p:nvSpPr>
          <p:spPr>
            <a:xfrm>
              <a:off x="4558545" y="4930238"/>
              <a:ext cx="1742242" cy="181588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rtl="0"/>
              <a:r>
                <a:rPr lang="pt-PT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Aceitar </a:t>
              </a:r>
              <a:r>
                <a:rPr lang="pt-PT" sz="500" dirty="0">
                  <a:solidFill>
                    <a:srgbClr val="2492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Acordo de Licença de Utilizador Final</a:t>
              </a:r>
              <a:endParaRPr lang="fr-FR" sz="500" dirty="0">
                <a:solidFill>
                  <a:srgbClr val="2492D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C523373-7EB6-438F-A34D-38D859C876FB}"/>
                </a:ext>
              </a:extLst>
            </p:cNvPr>
            <p:cNvSpPr txBox="1"/>
            <p:nvPr/>
          </p:nvSpPr>
          <p:spPr>
            <a:xfrm>
              <a:off x="4332054" y="5099189"/>
              <a:ext cx="944797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85000" lnSpcReduction="10000"/>
            </a:bodyPr>
            <a:lstStyle/>
            <a:p>
              <a:pPr rtl="0"/>
              <a:r>
                <a:rPr lang="pt-PT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inglesa</a:t>
              </a:r>
              <a:endParaRPr lang="fr-FR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6AF7722-FBEB-4B28-ADEA-4ED4A11E7705}"/>
                </a:ext>
              </a:extLst>
            </p:cNvPr>
            <p:cNvSpPr txBox="1"/>
            <p:nvPr/>
          </p:nvSpPr>
          <p:spPr>
            <a:xfrm>
              <a:off x="5308634" y="5099189"/>
              <a:ext cx="944797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85000" lnSpcReduction="10000"/>
            </a:bodyPr>
            <a:lstStyle/>
            <a:p>
              <a:pPr rtl="0"/>
              <a:r>
                <a:rPr lang="pt-PT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francesa</a:t>
              </a:r>
              <a:endParaRPr lang="fr-FR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C2DC7B7-A37A-4FB7-BECE-68FDBF7382A9}"/>
                </a:ext>
              </a:extLst>
            </p:cNvPr>
            <p:cNvSpPr txBox="1"/>
            <p:nvPr/>
          </p:nvSpPr>
          <p:spPr>
            <a:xfrm>
              <a:off x="4563308" y="6263689"/>
              <a:ext cx="1742242" cy="181588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rtl="0"/>
              <a:r>
                <a:rPr lang="pt-PT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Aceitar </a:t>
              </a:r>
              <a:r>
                <a:rPr lang="pt-PT" sz="500" dirty="0">
                  <a:solidFill>
                    <a:srgbClr val="2492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Acordo de Licença de Utilizador Final</a:t>
              </a:r>
              <a:endParaRPr lang="fr-FR" sz="500" dirty="0">
                <a:solidFill>
                  <a:srgbClr val="2492D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0895772-2507-4FCD-BF1A-E3627A281FCA}"/>
                </a:ext>
              </a:extLst>
            </p:cNvPr>
            <p:cNvSpPr txBox="1"/>
            <p:nvPr/>
          </p:nvSpPr>
          <p:spPr>
            <a:xfrm>
              <a:off x="4332054" y="6427877"/>
              <a:ext cx="944797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85000" lnSpcReduction="10000"/>
            </a:bodyPr>
            <a:lstStyle/>
            <a:p>
              <a:pPr rtl="0"/>
              <a:r>
                <a:rPr lang="pt-PT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inglesa</a:t>
              </a:r>
              <a:endParaRPr lang="fr-FR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277E767-2DFC-4C41-A65B-232EE06B58D5}"/>
                </a:ext>
              </a:extLst>
            </p:cNvPr>
            <p:cNvSpPr txBox="1"/>
            <p:nvPr/>
          </p:nvSpPr>
          <p:spPr>
            <a:xfrm>
              <a:off x="5308634" y="6427877"/>
              <a:ext cx="944797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85000" lnSpcReduction="10000"/>
            </a:bodyPr>
            <a:lstStyle/>
            <a:p>
              <a:pPr rtl="0"/>
              <a:r>
                <a:rPr lang="pt-PT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francesa</a:t>
              </a:r>
              <a:endParaRPr lang="fr-FR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441C0BD-D917-4920-A32D-7031D2A689EC}"/>
                </a:ext>
              </a:extLst>
            </p:cNvPr>
            <p:cNvSpPr txBox="1"/>
            <p:nvPr/>
          </p:nvSpPr>
          <p:spPr>
            <a:xfrm>
              <a:off x="6961511" y="6339895"/>
              <a:ext cx="1742242" cy="181588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rtl="0"/>
              <a:r>
                <a:rPr lang="pt-PT" sz="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Aceitar </a:t>
              </a:r>
              <a:r>
                <a:rPr lang="pt-PT" sz="500" dirty="0">
                  <a:solidFill>
                    <a:srgbClr val="2492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Acordo de Licença de Utilizador Final</a:t>
              </a:r>
              <a:endParaRPr lang="fr-FR" sz="500" dirty="0">
                <a:solidFill>
                  <a:srgbClr val="2492D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72CCF2A-0784-47B7-9787-24382E5B02C9}"/>
                </a:ext>
              </a:extLst>
            </p:cNvPr>
            <p:cNvSpPr txBox="1"/>
            <p:nvPr/>
          </p:nvSpPr>
          <p:spPr>
            <a:xfrm>
              <a:off x="6730257" y="6508846"/>
              <a:ext cx="944797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85000" lnSpcReduction="10000"/>
            </a:bodyPr>
            <a:lstStyle/>
            <a:p>
              <a:pPr rtl="0"/>
              <a:r>
                <a:rPr lang="pt-PT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inglesa</a:t>
              </a:r>
              <a:endParaRPr lang="fr-FR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0220597-8A6E-41FE-881E-2083B2D37765}"/>
                </a:ext>
              </a:extLst>
            </p:cNvPr>
            <p:cNvSpPr txBox="1"/>
            <p:nvPr/>
          </p:nvSpPr>
          <p:spPr>
            <a:xfrm>
              <a:off x="7706837" y="6508846"/>
              <a:ext cx="944797" cy="16927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85000" lnSpcReduction="10000"/>
            </a:bodyPr>
            <a:lstStyle/>
            <a:p>
              <a:pPr rtl="0"/>
              <a:r>
                <a:rPr lang="pt-PT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francesa</a:t>
              </a:r>
              <a:endParaRPr lang="fr-FR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6060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/>
              <a:t>Criar uma conta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85838" y="59555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endParaRPr 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85010" y="1261776"/>
            <a:ext cx="94852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New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 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Vá a </a:t>
            </a:r>
            <a:r>
              <a:rPr lang="pt-PT" sz="1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https://sanitation.ansi.org/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clique “</a:t>
            </a:r>
            <a:r>
              <a:rPr lang="pt-PT" sz="1400" b="1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Descarregar Normas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no canto superior direito da página.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85010" y="2335028"/>
            <a:ext cx="98130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New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 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Clique em “</a:t>
            </a:r>
            <a:r>
              <a:rPr lang="pt-PT" sz="1400" b="1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Aceitar Acordo de Licença de Utilizador Final”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depois clique em “</a:t>
            </a:r>
            <a:r>
              <a:rPr lang="pt-PT" sz="1400" b="1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Descarregar a Versão Inglesa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1F497D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a ISO 30500 ou ISO 24521, ou outras normas disponíveis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646948" y="36068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endParaRPr 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85010" y="6114648"/>
            <a:ext cx="70027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400" b="0" i="1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Será </a:t>
            </a:r>
            <a:r>
              <a:rPr lang="pt-PT" sz="1400" b="0" i="1" u="none" strike="noStrike" cap="none" normalizeH="0" dirty="0" err="1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direccionado</a:t>
            </a:r>
            <a:r>
              <a:rPr lang="pt-PT" sz="1400" b="0" i="1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outra página para criar um nome de utilizador e uma palavra-passe. Deve registar-se no site a fim de descarregar as normas, uma vez que se trata de material com direitos de autor. 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C3EBB1-04BE-4614-9A73-8ED14080C5AB}"/>
              </a:ext>
            </a:extLst>
          </p:cNvPr>
          <p:cNvGrpSpPr/>
          <p:nvPr/>
        </p:nvGrpSpPr>
        <p:grpSpPr>
          <a:xfrm>
            <a:off x="385010" y="2856016"/>
            <a:ext cx="3376613" cy="1404052"/>
            <a:chOff x="385010" y="2856016"/>
            <a:chExt cx="3376613" cy="1404052"/>
          </a:xfrm>
        </p:grpSpPr>
        <p:pic>
          <p:nvPicPr>
            <p:cNvPr id="103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5010" y="2870416"/>
              <a:ext cx="3376613" cy="1389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C66EA4-5BEE-4605-8C78-2C629EEF2577}"/>
                </a:ext>
              </a:extLst>
            </p:cNvPr>
            <p:cNvSpPr txBox="1"/>
            <p:nvPr/>
          </p:nvSpPr>
          <p:spPr>
            <a:xfrm>
              <a:off x="742198" y="3879621"/>
              <a:ext cx="917535" cy="846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inglesa</a:t>
              </a:r>
              <a:endParaRPr lang="fr-FR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A6FA0E-C0D9-4BE9-BC66-00BB8A4D23B6}"/>
                </a:ext>
              </a:extLst>
            </p:cNvPr>
            <p:cNvSpPr txBox="1"/>
            <p:nvPr/>
          </p:nvSpPr>
          <p:spPr>
            <a:xfrm>
              <a:off x="1859003" y="3880186"/>
              <a:ext cx="917535" cy="8463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 rtl="0"/>
              <a:r>
                <a:rPr lang="pt-PT" sz="5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francesa</a:t>
              </a:r>
              <a:endParaRPr lang="fr-FR" sz="5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DBF809-8948-40A6-9951-AD9D4F44723E}"/>
                </a:ext>
              </a:extLst>
            </p:cNvPr>
            <p:cNvSpPr txBox="1"/>
            <p:nvPr/>
          </p:nvSpPr>
          <p:spPr>
            <a:xfrm>
              <a:off x="449348" y="3422650"/>
              <a:ext cx="248435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pt-PT" sz="400" b="0" i="0" dirty="0">
                  <a:solidFill>
                    <a:srgbClr val="6C757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Sistemas de saneamento não ligado à rede de esgotos - Unidades de tratamento integradas pré-fabricadas - Requisitos gerais de segurança e desempenho para a </a:t>
              </a:r>
              <a:r>
                <a:rPr lang="pt-PT" sz="400" b="0" i="0" dirty="0" err="1">
                  <a:solidFill>
                    <a:srgbClr val="6C757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concepção</a:t>
              </a:r>
              <a:r>
                <a:rPr lang="pt-PT" sz="400" b="0" i="0" dirty="0">
                  <a:solidFill>
                    <a:srgbClr val="6C757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e ensaios</a:t>
              </a:r>
              <a:endParaRPr lang="fr-FR" sz="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F0A66C6-7100-4ACA-88A5-9C9224D3B870}"/>
                </a:ext>
              </a:extLst>
            </p:cNvPr>
            <p:cNvSpPr txBox="1"/>
            <p:nvPr/>
          </p:nvSpPr>
          <p:spPr>
            <a:xfrm>
              <a:off x="1037517" y="3686821"/>
              <a:ext cx="1861258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6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Aceitar </a:t>
              </a:r>
              <a:r>
                <a:rPr lang="pt-PT" sz="600" b="0" i="0" strike="noStrike" dirty="0">
                  <a:solidFill>
                    <a:srgbClr val="007B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Acordo de Licença de Utilizador Final</a:t>
              </a:r>
              <a:endParaRPr lang="fr-FR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76E0F57-9760-481C-A47E-589055A54AAE}"/>
                </a:ext>
              </a:extLst>
            </p:cNvPr>
            <p:cNvSpPr txBox="1"/>
            <p:nvPr/>
          </p:nvSpPr>
          <p:spPr>
            <a:xfrm>
              <a:off x="385807" y="2856016"/>
              <a:ext cx="2975766" cy="2673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 lnSpcReduction="20000"/>
            </a:bodyPr>
            <a:lstStyle/>
            <a:p>
              <a:pPr algn="l" rtl="0"/>
              <a:r>
                <a:rPr lang="pt-PT" sz="1100" b="0" i="0" dirty="0">
                  <a:solidFill>
                    <a:srgbClr val="3398D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Norma do Sistema de Saneamento Sem Ligação à Rede de Esgotos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AE84FAD-F18F-4D35-88E6-0B4A2459B5DD}"/>
              </a:ext>
            </a:extLst>
          </p:cNvPr>
          <p:cNvGrpSpPr/>
          <p:nvPr/>
        </p:nvGrpSpPr>
        <p:grpSpPr>
          <a:xfrm>
            <a:off x="385010" y="4551937"/>
            <a:ext cx="3534569" cy="1592495"/>
            <a:chOff x="385010" y="4551937"/>
            <a:chExt cx="3534569" cy="1592495"/>
          </a:xfrm>
        </p:grpSpPr>
        <p:pic>
          <p:nvPicPr>
            <p:cNvPr id="103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5010" y="4558559"/>
              <a:ext cx="2976563" cy="1585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E2E82F-38D5-4F09-864A-69669E63A8BC}"/>
                </a:ext>
              </a:extLst>
            </p:cNvPr>
            <p:cNvSpPr txBox="1"/>
            <p:nvPr/>
          </p:nvSpPr>
          <p:spPr>
            <a:xfrm>
              <a:off x="482686" y="4551937"/>
              <a:ext cx="3436893" cy="1769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1150">
                  <a:solidFill>
                    <a:srgbClr val="3398D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Normas de Gestão das Lamas Fecais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9EB084-2FBF-485F-9E6C-DACBB9CA304B}"/>
                </a:ext>
              </a:extLst>
            </p:cNvPr>
            <p:cNvSpPr txBox="1"/>
            <p:nvPr/>
          </p:nvSpPr>
          <p:spPr>
            <a:xfrm>
              <a:off x="646948" y="5367003"/>
              <a:ext cx="2484352" cy="76944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rmAutofit/>
            </a:bodyPr>
            <a:lstStyle/>
            <a:p>
              <a:pPr algn="ctr"/>
              <a:r>
                <a:rPr lang="pt-PT" sz="400" dirty="0">
                  <a:solidFill>
                    <a:srgbClr val="6C75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Orientações para a gestão dos serviços básicos autónomos de águas residuais domésticas</a:t>
              </a:r>
              <a:endParaRPr lang="fr-FR" sz="400" dirty="0">
                <a:solidFill>
                  <a:srgbClr val="6C757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C41E99D-0CD7-4B1D-A58F-EFD43C1174B5}"/>
                </a:ext>
              </a:extLst>
            </p:cNvPr>
            <p:cNvSpPr txBox="1"/>
            <p:nvPr/>
          </p:nvSpPr>
          <p:spPr>
            <a:xfrm>
              <a:off x="870785" y="5766615"/>
              <a:ext cx="917535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85000" lnSpcReduction="10000"/>
            </a:bodyPr>
            <a:lstStyle/>
            <a:p>
              <a:pPr rtl="0"/>
              <a:r>
                <a:rPr lang="pt-PT" sz="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inglesa</a:t>
              </a:r>
              <a:endParaRPr lang="fr-FR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870EF30-9E8E-48B9-80D1-E61BB4ADB2D1}"/>
                </a:ext>
              </a:extLst>
            </p:cNvPr>
            <p:cNvSpPr txBox="1"/>
            <p:nvPr/>
          </p:nvSpPr>
          <p:spPr>
            <a:xfrm>
              <a:off x="2073316" y="5767051"/>
              <a:ext cx="917535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85000" lnSpcReduction="10000"/>
            </a:bodyPr>
            <a:lstStyle/>
            <a:p>
              <a:pPr rtl="0"/>
              <a:r>
                <a:rPr lang="pt-PT" sz="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Descarregar a versão francesa</a:t>
              </a:r>
              <a:endParaRPr lang="fr-FR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D6EB125-C235-4D6B-83F6-72CF564A0DD3}"/>
                </a:ext>
              </a:extLst>
            </p:cNvPr>
            <p:cNvSpPr txBox="1"/>
            <p:nvPr/>
          </p:nvSpPr>
          <p:spPr>
            <a:xfrm>
              <a:off x="1185154" y="5552384"/>
              <a:ext cx="1861258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6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Aceitar </a:t>
              </a:r>
              <a:r>
                <a:rPr lang="pt-PT" sz="600" b="0" i="0" strike="noStrike" dirty="0">
                  <a:solidFill>
                    <a:srgbClr val="007BF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Acordo de Licença de Utilizador Final</a:t>
              </a:r>
              <a:endParaRPr lang="fr-FR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A6CCFB0-67BF-4C7E-AAB4-B8D72B266FD3}"/>
                </a:ext>
              </a:extLst>
            </p:cNvPr>
            <p:cNvSpPr txBox="1"/>
            <p:nvPr/>
          </p:nvSpPr>
          <p:spPr>
            <a:xfrm>
              <a:off x="496222" y="4786631"/>
              <a:ext cx="2494629" cy="2649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650" dirty="0" err="1">
                  <a:solidFill>
                    <a:srgbClr val="6C75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Actividades</a:t>
              </a:r>
              <a:r>
                <a:rPr lang="pt-PT" sz="650" dirty="0">
                  <a:solidFill>
                    <a:srgbClr val="6C75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relacionadas com a água potável e os serviços de águas residuais</a:t>
              </a:r>
              <a:endParaRPr lang="fr-FR" sz="650" dirty="0">
                <a:solidFill>
                  <a:srgbClr val="6C757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41A9A25-B1A9-47EC-A646-20C5C378038E}"/>
              </a:ext>
            </a:extLst>
          </p:cNvPr>
          <p:cNvGrpSpPr/>
          <p:nvPr/>
        </p:nvGrpSpPr>
        <p:grpSpPr>
          <a:xfrm>
            <a:off x="555508" y="1678015"/>
            <a:ext cx="8352713" cy="609687"/>
            <a:chOff x="555508" y="1678015"/>
            <a:chExt cx="8352713" cy="609687"/>
          </a:xfrm>
        </p:grpSpPr>
        <p:pic>
          <p:nvPicPr>
            <p:cNvPr id="103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5508" y="1678015"/>
              <a:ext cx="8352713" cy="609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1C1F96F-BBC9-4B61-84EA-978CE607CBFB}"/>
                </a:ext>
              </a:extLst>
            </p:cNvPr>
            <p:cNvSpPr txBox="1"/>
            <p:nvPr/>
          </p:nvSpPr>
          <p:spPr>
            <a:xfrm>
              <a:off x="1922122" y="1884719"/>
              <a:ext cx="638800" cy="180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Página Inicial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2407DF-8C6E-4ECB-8EFC-883E11A0C25B}"/>
                </a:ext>
              </a:extLst>
            </p:cNvPr>
            <p:cNvSpPr txBox="1"/>
            <p:nvPr/>
          </p:nvSpPr>
          <p:spPr>
            <a:xfrm>
              <a:off x="2460313" y="1884719"/>
              <a:ext cx="789225" cy="180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rtl="0" hangingPunct="0"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Antecedentes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F6C709F-9E7A-4E1E-A3EC-FB19EC6720AF}"/>
                </a:ext>
              </a:extLst>
            </p:cNvPr>
            <p:cNvSpPr txBox="1"/>
            <p:nvPr/>
          </p:nvSpPr>
          <p:spPr>
            <a:xfrm>
              <a:off x="3095805" y="1884719"/>
              <a:ext cx="587048" cy="180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algn="ctr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Normas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3A655B2-66B3-4957-9607-5035B0F5AACA}"/>
                </a:ext>
              </a:extLst>
            </p:cNvPr>
            <p:cNvSpPr txBox="1"/>
            <p:nvPr/>
          </p:nvSpPr>
          <p:spPr>
            <a:xfrm>
              <a:off x="3767673" y="1884719"/>
              <a:ext cx="684798" cy="180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rtl="0" hangingPunct="0"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Recursos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9FDF6DC-D35D-45F6-946D-AEB4BA15E19D}"/>
                </a:ext>
              </a:extLst>
            </p:cNvPr>
            <p:cNvSpPr txBox="1"/>
            <p:nvPr/>
          </p:nvSpPr>
          <p:spPr>
            <a:xfrm>
              <a:off x="4379422" y="1884719"/>
              <a:ext cx="476882" cy="180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Eventos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AAD2037-E99C-449C-8D5E-8F0D8B51ABA2}"/>
                </a:ext>
              </a:extLst>
            </p:cNvPr>
            <p:cNvSpPr txBox="1"/>
            <p:nvPr/>
          </p:nvSpPr>
          <p:spPr>
            <a:xfrm>
              <a:off x="4880119" y="1884719"/>
              <a:ext cx="824819" cy="180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Depoimentos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456E4B9-E504-42D0-AEEF-2AEF45D9CFFE}"/>
                </a:ext>
              </a:extLst>
            </p:cNvPr>
            <p:cNvSpPr txBox="1"/>
            <p:nvPr/>
          </p:nvSpPr>
          <p:spPr>
            <a:xfrm>
              <a:off x="5457361" y="1884719"/>
              <a:ext cx="454014" cy="180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defTabSz="409877" rtl="0" hangingPunct="0"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Notícias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76A521B-11CC-458C-82FB-449B07F3447B}"/>
                </a:ext>
              </a:extLst>
            </p:cNvPr>
            <p:cNvSpPr txBox="1"/>
            <p:nvPr/>
          </p:nvSpPr>
          <p:spPr>
            <a:xfrm>
              <a:off x="5829168" y="1884719"/>
              <a:ext cx="454014" cy="180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FAQ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35C701F-721A-4013-95A2-E6ABCF3CF645}"/>
                </a:ext>
              </a:extLst>
            </p:cNvPr>
            <p:cNvSpPr txBox="1"/>
            <p:nvPr/>
          </p:nvSpPr>
          <p:spPr>
            <a:xfrm>
              <a:off x="6696056" y="1902785"/>
              <a:ext cx="962043" cy="164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algn="ctr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650" kern="0">
                  <a:solidFill>
                    <a:srgbClr val="56A9E1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Descarregar Normas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D9EA6D0-29A8-45AD-84E4-9FC29F1BDA4D}"/>
                </a:ext>
              </a:extLst>
            </p:cNvPr>
            <p:cNvSpPr txBox="1"/>
            <p:nvPr/>
          </p:nvSpPr>
          <p:spPr>
            <a:xfrm>
              <a:off x="7791393" y="1908146"/>
              <a:ext cx="933507" cy="164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 fontScale="77500" lnSpcReduction="20000"/>
            </a:bodyPr>
            <a:lstStyle/>
            <a:p>
              <a:pPr algn="ctr" defTabSz="409877" rtl="0" hangingPunct="0">
                <a:defRPr/>
              </a:pPr>
              <a:r>
                <a:rPr lang="pt-PT" sz="650" kern="0">
                  <a:solidFill>
                    <a:srgbClr val="56A9E1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INICIAR SESSÃO / REGISTO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2BB1C27-46C8-4387-A563-8F13BE7AF5B7}"/>
                </a:ext>
              </a:extLst>
            </p:cNvPr>
            <p:cNvSpPr txBox="1"/>
            <p:nvPr/>
          </p:nvSpPr>
          <p:spPr>
            <a:xfrm>
              <a:off x="6108749" y="1884719"/>
              <a:ext cx="454014" cy="180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32147" tIns="32147" rIns="32147" bIns="32147" numCol="1" spcCol="38100" rtlCol="0" anchor="ctr">
              <a:normAutofit/>
            </a:bodyPr>
            <a:lstStyle/>
            <a:p>
              <a:pPr marR="0" lvl="0" indent="0" defTabSz="409877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650" kern="0" dirty="0">
                  <a:solidFill>
                    <a:srgbClr val="8BBDDD"/>
                  </a:solidFill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Fórum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D6215D41-CD34-4BEF-B214-55D482C4866D}"/>
              </a:ext>
            </a:extLst>
          </p:cNvPr>
          <p:cNvSpPr txBox="1"/>
          <p:nvPr/>
        </p:nvSpPr>
        <p:spPr>
          <a:xfrm>
            <a:off x="3033312" y="269372"/>
            <a:ext cx="587048" cy="1880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32147" tIns="32147" rIns="32147" bIns="32147" numCol="1" spcCol="38100" rtlCol="0" anchor="ctr">
            <a:normAutofit/>
          </a:bodyPr>
          <a:lstStyle/>
          <a:p>
            <a:pPr marL="0" marR="0" lvl="0" indent="0" algn="ctr" defTabSz="4098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800" b="0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Normas</a:t>
            </a:r>
          </a:p>
        </p:txBody>
      </p:sp>
    </p:spTree>
    <p:extLst>
      <p:ext uri="{BB962C8B-B14F-4D97-AF65-F5344CB8AC3E}">
        <p14:creationId xmlns:p14="http://schemas.microsoft.com/office/powerpoint/2010/main" val="2039255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09625" y="0"/>
            <a:ext cx="10515600" cy="1325563"/>
          </a:xfrm>
        </p:spPr>
        <p:txBody>
          <a:bodyPr rtlCol="0">
            <a:normAutofit/>
          </a:bodyPr>
          <a:lstStyle/>
          <a:p>
            <a:pPr rtl="0"/>
            <a:r>
              <a:rPr lang="pt-PT"/>
              <a:t>Criar uma conta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77190" y="1080292"/>
            <a:ext cx="418338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New"/>
                <a:ea typeface="Calibri" panose="020F0502020204030204" pitchFamily="34" charset="0"/>
                <a:cs typeface="Times New Roman" panose="02020603050405020304" pitchFamily="18" charset="0"/>
              </a:rPr>
              <a:t>       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criar uma conta clique no botão "</a:t>
            </a:r>
            <a:r>
              <a:rPr lang="pt-PT" sz="1400" b="1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Registar</a:t>
            </a:r>
            <a:r>
              <a:rPr lang="pt-PT" sz="1400" b="0" i="0" u="none" strike="noStrike" cap="none" normalizeH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 na parte inferior da página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61660" y="1080291"/>
            <a:ext cx="6096000" cy="96606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262255" marR="0" rtl="0"/>
            <a:r>
              <a:rPr lang="pt-PT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4.</a:t>
            </a:r>
            <a:r>
              <a:rPr lang="pt-PT" sz="1400" dirty="0">
                <a:solidFill>
                  <a:srgbClr val="26282A"/>
                </a:solidFill>
                <a:latin typeface="New"/>
                <a:ea typeface="Calibri" panose="020F0502020204030204" pitchFamily="34" charset="0"/>
              </a:rPr>
              <a:t>       </a:t>
            </a:r>
            <a:r>
              <a:rPr lang="pt-PT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Deve introduzir todas as informações assinaladas com “</a:t>
            </a:r>
            <a:r>
              <a:rPr lang="pt-PT" sz="1400" b="1" dirty="0">
                <a:solidFill>
                  <a:srgbClr val="FF0000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*</a:t>
            </a:r>
            <a:r>
              <a:rPr lang="pt-PT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” para poder continuar (1). Em seguida, aceite os "</a:t>
            </a:r>
            <a:r>
              <a:rPr lang="pt-PT" sz="1400" b="1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Termos de Utilização</a:t>
            </a:r>
            <a:r>
              <a:rPr lang="pt-PT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" e a "</a:t>
            </a:r>
            <a:r>
              <a:rPr lang="pt-PT" sz="1400" b="1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Política de Privacidade</a:t>
            </a:r>
            <a:r>
              <a:rPr lang="pt-PT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" (2). Depois clique na caixa "</a:t>
            </a:r>
            <a:r>
              <a:rPr lang="pt-PT" sz="1400" b="1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Não sou um robot</a:t>
            </a:r>
            <a:r>
              <a:rPr lang="pt-PT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" (3) e "</a:t>
            </a:r>
            <a:r>
              <a:rPr lang="pt-PT" sz="1400" b="1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Inscrever-se</a:t>
            </a:r>
            <a:r>
              <a:rPr lang="pt-PT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" (4).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1690" y="2121153"/>
            <a:ext cx="6179820" cy="46013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4132694"/>
            <a:ext cx="4378443" cy="307777"/>
          </a:xfrm>
          <a:prstGeom prst="rect">
            <a:avLst/>
          </a:prstGeom>
        </p:spPr>
        <p:txBody>
          <a:bodyPr wrap="none" rtlCol="0">
            <a:normAutofit/>
          </a:bodyPr>
          <a:lstStyle/>
          <a:p>
            <a:pPr marL="262255" marR="0" rtl="0"/>
            <a:r>
              <a:rPr lang="pt-PT" sz="140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Tenha em atenção os requisitos da palavra-passe: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DC7423-50CE-4DD3-A363-0359AEF9AC26}"/>
              </a:ext>
            </a:extLst>
          </p:cNvPr>
          <p:cNvGrpSpPr/>
          <p:nvPr/>
        </p:nvGrpSpPr>
        <p:grpSpPr>
          <a:xfrm>
            <a:off x="263984" y="1470906"/>
            <a:ext cx="3433763" cy="2654468"/>
            <a:chOff x="263984" y="1401894"/>
            <a:chExt cx="3433763" cy="2654468"/>
          </a:xfrm>
        </p:grpSpPr>
        <p:pic>
          <p:nvPicPr>
            <p:cNvPr id="2049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3984" y="1401894"/>
              <a:ext cx="3433763" cy="2654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3DA2A0-257F-4E85-AA94-C7F6C5E77968}"/>
                </a:ext>
              </a:extLst>
            </p:cNvPr>
            <p:cNvSpPr txBox="1"/>
            <p:nvPr/>
          </p:nvSpPr>
          <p:spPr>
            <a:xfrm>
              <a:off x="436318" y="1541957"/>
              <a:ext cx="2908934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ctr" rtl="0"/>
              <a:r>
                <a:rPr lang="pt-PT" b="0" i="0" dirty="0">
                  <a:solidFill>
                    <a:srgbClr val="3398D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Saneamento ANSI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79EC3C-89CE-4A0F-B5EC-DFF38DFCD979}"/>
                </a:ext>
              </a:extLst>
            </p:cNvPr>
            <p:cNvSpPr txBox="1"/>
            <p:nvPr/>
          </p:nvSpPr>
          <p:spPr>
            <a:xfrm>
              <a:off x="484348" y="2017974"/>
              <a:ext cx="2908934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650" b="0" i="0" dirty="0">
                  <a:solidFill>
                    <a:srgbClr val="979DA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YourEmail@abc.com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04F498-BB94-4434-A4E3-A40287F0C759}"/>
                </a:ext>
              </a:extLst>
            </p:cNvPr>
            <p:cNvSpPr txBox="1"/>
            <p:nvPr/>
          </p:nvSpPr>
          <p:spPr>
            <a:xfrm>
              <a:off x="491491" y="2542929"/>
              <a:ext cx="2908934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650" b="0" i="0">
                  <a:solidFill>
                    <a:srgbClr val="979DA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Palavra-passe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F98B08-8F05-45C7-8273-611E72212974}"/>
                </a:ext>
              </a:extLst>
            </p:cNvPr>
            <p:cNvSpPr txBox="1"/>
            <p:nvPr/>
          </p:nvSpPr>
          <p:spPr>
            <a:xfrm>
              <a:off x="419242" y="2235700"/>
              <a:ext cx="2908934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650" b="0" i="0">
                  <a:solidFill>
                    <a:srgbClr val="E0434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 campo E-mail é obrigatório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A7B460-3451-4C96-AAC4-7337A1F803FE}"/>
                </a:ext>
              </a:extLst>
            </p:cNvPr>
            <p:cNvSpPr txBox="1"/>
            <p:nvPr/>
          </p:nvSpPr>
          <p:spPr>
            <a:xfrm>
              <a:off x="415293" y="2861325"/>
              <a:ext cx="2908934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650" b="0" i="0">
                  <a:solidFill>
                    <a:srgbClr val="E0434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 campo Palavra-passe é obrigatório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F9200C-4105-426A-A640-2F639EFA2F11}"/>
                </a:ext>
              </a:extLst>
            </p:cNvPr>
            <p:cNvSpPr txBox="1"/>
            <p:nvPr/>
          </p:nvSpPr>
          <p:spPr>
            <a:xfrm>
              <a:off x="555786" y="3224294"/>
              <a:ext cx="1142045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65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Lembrar-me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EF3131-EA72-4800-B589-7E2117E0C0A0}"/>
                </a:ext>
              </a:extLst>
            </p:cNvPr>
            <p:cNvSpPr txBox="1"/>
            <p:nvPr/>
          </p:nvSpPr>
          <p:spPr>
            <a:xfrm>
              <a:off x="2047875" y="3243429"/>
              <a:ext cx="1368193" cy="100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r" rtl="0"/>
              <a:r>
                <a:rPr lang="pt-PT" sz="650" dirty="0">
                  <a:solidFill>
                    <a:srgbClr val="047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Esqueceu-se da palavra-passe?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AF99526-0D81-4FA5-A722-4D61B4C81ECC}"/>
                </a:ext>
              </a:extLst>
            </p:cNvPr>
            <p:cNvSpPr txBox="1"/>
            <p:nvPr/>
          </p:nvSpPr>
          <p:spPr>
            <a:xfrm>
              <a:off x="1105854" y="3432175"/>
              <a:ext cx="1608772" cy="1154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ctr" rtl="0"/>
              <a:r>
                <a:rPr lang="pt-PT" sz="7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Iniciar Sessão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BE28A59-2C36-4111-B5D7-1C85EE4D35D7}"/>
                </a:ext>
              </a:extLst>
            </p:cNvPr>
            <p:cNvSpPr txBox="1"/>
            <p:nvPr/>
          </p:nvSpPr>
          <p:spPr>
            <a:xfrm>
              <a:off x="1141572" y="3756120"/>
              <a:ext cx="1608772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ctr" rtl="0"/>
              <a:r>
                <a:rPr lang="pt-PT" sz="600" b="0" i="0" dirty="0">
                  <a:solidFill>
                    <a:srgbClr val="22222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Não tem uma conta? </a:t>
              </a:r>
              <a:r>
                <a:rPr lang="pt-PT" sz="600" b="0" i="0" u="none" strike="noStrike" dirty="0">
                  <a:solidFill>
                    <a:srgbClr val="3398D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REGISTE-SE</a:t>
              </a:r>
              <a:endPara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76C1CE8-98EC-4917-9144-362D6E0AAA82}"/>
                </a:ext>
              </a:extLst>
            </p:cNvPr>
            <p:cNvSpPr/>
            <p:nvPr/>
          </p:nvSpPr>
          <p:spPr>
            <a:xfrm>
              <a:off x="2047875" y="3698644"/>
              <a:ext cx="573881" cy="20660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/>
            <a:p>
              <a:pPr algn="ctr" rtl="0"/>
              <a:endParaRPr lang="fr-FR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2405625-A884-45A9-81D2-5647DD72530D}"/>
              </a:ext>
            </a:extLst>
          </p:cNvPr>
          <p:cNvGrpSpPr/>
          <p:nvPr/>
        </p:nvGrpSpPr>
        <p:grpSpPr>
          <a:xfrm>
            <a:off x="491491" y="4611115"/>
            <a:ext cx="4137658" cy="2013070"/>
            <a:chOff x="491491" y="4611115"/>
            <a:chExt cx="4137658" cy="2013070"/>
          </a:xfrm>
        </p:grpSpPr>
        <p:pic>
          <p:nvPicPr>
            <p:cNvPr id="15" name="Picture 14" descr="cid:image004.png@01D617C4.379FB290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1" t="18266" r="9339" b="71841"/>
            <a:stretch/>
          </p:blipFill>
          <p:spPr bwMode="auto">
            <a:xfrm>
              <a:off x="491491" y="4968240"/>
              <a:ext cx="3886200" cy="2452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BCCEA01-5C21-4C56-86C4-03C57201D83B}"/>
                </a:ext>
              </a:extLst>
            </p:cNvPr>
            <p:cNvSpPr txBox="1"/>
            <p:nvPr/>
          </p:nvSpPr>
          <p:spPr>
            <a:xfrm>
              <a:off x="540546" y="4611115"/>
              <a:ext cx="2908934" cy="2846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/>
            <a:p>
              <a:pPr rtl="0"/>
              <a:r>
                <a:rPr lang="pt-PT" sz="1850" b="0" i="0">
                  <a:solidFill>
                    <a:schemeClr val="bg2">
                      <a:lumMod val="2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Requisitos da palavra-passe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BB6045-B203-4391-9BEC-966B5DEF3AC4}"/>
                </a:ext>
              </a:extLst>
            </p:cNvPr>
            <p:cNvSpPr txBox="1"/>
            <p:nvPr/>
          </p:nvSpPr>
          <p:spPr>
            <a:xfrm>
              <a:off x="538165" y="5292580"/>
              <a:ext cx="409098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 </a:t>
              </a:r>
              <a:r>
                <a:rPr lang="pt-PT" sz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 pelo menos 8 caracteres de comprimento.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68418EA-298D-472C-BF8E-B36CB1D7094D}"/>
                </a:ext>
              </a:extLst>
            </p:cNvPr>
            <p:cNvSpPr txBox="1"/>
            <p:nvPr/>
          </p:nvSpPr>
          <p:spPr>
            <a:xfrm>
              <a:off x="538164" y="5673089"/>
              <a:ext cx="40909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 Ter pelo menos 1 letra minúscula e 1 letra maiúscula.</a:t>
              </a:r>
              <a:endParaRPr lang="en-U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E6B24C4-1106-4EE2-B034-87F3D9DA17FF}"/>
                </a:ext>
              </a:extLst>
            </p:cNvPr>
            <p:cNvSpPr txBox="1"/>
            <p:nvPr/>
          </p:nvSpPr>
          <p:spPr>
            <a:xfrm>
              <a:off x="538163" y="6055022"/>
              <a:ext cx="40909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 Ter pelo menos 1 caracter especial (!#$%&amp;)</a:t>
              </a:r>
              <a:endParaRPr lang="en-U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2ADDF17-136D-4EEF-9687-1D2EDAFE548A}"/>
                </a:ext>
              </a:extLst>
            </p:cNvPr>
            <p:cNvSpPr txBox="1"/>
            <p:nvPr/>
          </p:nvSpPr>
          <p:spPr>
            <a:xfrm>
              <a:off x="538162" y="6439519"/>
              <a:ext cx="409098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rtl="0"/>
              <a:r>
                <a:rPr lang="pt-PT" sz="12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3" panose="05040102010807070707" pitchFamily="18" charset="2"/>
                </a:rPr>
                <a:t>Ter pelo menos 1 número (0-9)</a:t>
              </a:r>
              <a:endParaRPr lang="en-U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84ADEC9-28AE-4DAB-81A6-CA1607F9225F}"/>
              </a:ext>
            </a:extLst>
          </p:cNvPr>
          <p:cNvSpPr txBox="1"/>
          <p:nvPr/>
        </p:nvSpPr>
        <p:spPr>
          <a:xfrm>
            <a:off x="5867399" y="2252238"/>
            <a:ext cx="5486402" cy="14619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 rtl="0"/>
            <a:r>
              <a:rPr lang="pt-PT" sz="950" b="0" i="0">
                <a:solidFill>
                  <a:srgbClr val="3398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Registe-se para descarregar as normas e participar no fórum comunitário</a:t>
            </a:r>
            <a:endParaRPr lang="en-US" sz="9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2771B9-4807-47A1-A42E-8C3B967B71D3}"/>
              </a:ext>
            </a:extLst>
          </p:cNvPr>
          <p:cNvSpPr txBox="1"/>
          <p:nvPr/>
        </p:nvSpPr>
        <p:spPr>
          <a:xfrm>
            <a:off x="6054725" y="2536086"/>
            <a:ext cx="247967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Nome próprio</a:t>
            </a:r>
            <a:endParaRPr lang="en-US" sz="5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419F614-73FA-42D8-AE15-818C8F6FA065}"/>
              </a:ext>
            </a:extLst>
          </p:cNvPr>
          <p:cNvSpPr txBox="1"/>
          <p:nvPr/>
        </p:nvSpPr>
        <p:spPr>
          <a:xfrm>
            <a:off x="6057899" y="2990713"/>
            <a:ext cx="247967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  <a:endParaRPr lang="en-US" sz="5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0C9B632-B0E6-49A4-A17E-FCFE776E17CB}"/>
              </a:ext>
            </a:extLst>
          </p:cNvPr>
          <p:cNvSpPr txBox="1"/>
          <p:nvPr/>
        </p:nvSpPr>
        <p:spPr>
          <a:xfrm>
            <a:off x="6054725" y="3441700"/>
            <a:ext cx="1603376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endParaRPr lang="en-US" sz="5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1A9BD34-C70A-4A04-9074-FEEC4A5C83BB}"/>
              </a:ext>
            </a:extLst>
          </p:cNvPr>
          <p:cNvSpPr txBox="1"/>
          <p:nvPr/>
        </p:nvSpPr>
        <p:spPr>
          <a:xfrm>
            <a:off x="7807961" y="3441700"/>
            <a:ext cx="1603376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Confirmar E-mail</a:t>
            </a:r>
            <a:endParaRPr lang="en-US" sz="5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007A47-6327-48B6-89DC-E33A8D8E83E1}"/>
              </a:ext>
            </a:extLst>
          </p:cNvPr>
          <p:cNvSpPr txBox="1"/>
          <p:nvPr/>
        </p:nvSpPr>
        <p:spPr>
          <a:xfrm>
            <a:off x="9561197" y="3437620"/>
            <a:ext cx="1603376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Número de telefone</a:t>
            </a:r>
            <a:endParaRPr lang="en-US" sz="5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2A5E417-465E-430A-AAF3-182E688F100C}"/>
              </a:ext>
            </a:extLst>
          </p:cNvPr>
          <p:cNvSpPr txBox="1"/>
          <p:nvPr/>
        </p:nvSpPr>
        <p:spPr>
          <a:xfrm>
            <a:off x="9996488" y="4345797"/>
            <a:ext cx="116808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Código Postal</a:t>
            </a:r>
            <a:endParaRPr lang="en-US" sz="5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2CCCF6B-B763-4CA4-BE7B-D5677EFE0A47}"/>
              </a:ext>
            </a:extLst>
          </p:cNvPr>
          <p:cNvSpPr txBox="1"/>
          <p:nvPr/>
        </p:nvSpPr>
        <p:spPr>
          <a:xfrm>
            <a:off x="8679021" y="4348498"/>
            <a:ext cx="116808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1AD3F5-CA9A-4F2F-AEF9-13C6F6C44D31}"/>
              </a:ext>
            </a:extLst>
          </p:cNvPr>
          <p:cNvSpPr txBox="1"/>
          <p:nvPr/>
        </p:nvSpPr>
        <p:spPr>
          <a:xfrm>
            <a:off x="7369489" y="4350793"/>
            <a:ext cx="116808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28B554B-30E4-49EE-8CF6-C137CDA0D227}"/>
              </a:ext>
            </a:extLst>
          </p:cNvPr>
          <p:cNvSpPr txBox="1"/>
          <p:nvPr/>
        </p:nvSpPr>
        <p:spPr>
          <a:xfrm>
            <a:off x="6054725" y="4345796"/>
            <a:ext cx="116808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Cidade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072E3D-903A-4B4F-9F44-415D775681FB}"/>
              </a:ext>
            </a:extLst>
          </p:cNvPr>
          <p:cNvSpPr txBox="1"/>
          <p:nvPr/>
        </p:nvSpPr>
        <p:spPr>
          <a:xfrm>
            <a:off x="6048375" y="4919570"/>
            <a:ext cx="116808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Palavra-passe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E8DFF35-8E71-4445-B594-82D92083EDC8}"/>
              </a:ext>
            </a:extLst>
          </p:cNvPr>
          <p:cNvSpPr txBox="1"/>
          <p:nvPr/>
        </p:nvSpPr>
        <p:spPr>
          <a:xfrm>
            <a:off x="7422514" y="4543942"/>
            <a:ext cx="116808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i="0" dirty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AFGHANISTAN</a:t>
            </a:r>
            <a:endParaRPr lang="en-US" sz="55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DEFC1C-1101-471C-AB57-1551F3F1A73E}"/>
              </a:ext>
            </a:extLst>
          </p:cNvPr>
          <p:cNvSpPr txBox="1"/>
          <p:nvPr/>
        </p:nvSpPr>
        <p:spPr>
          <a:xfrm>
            <a:off x="6043612" y="3899806"/>
            <a:ext cx="1603376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Endereço 1</a:t>
            </a:r>
            <a:endParaRPr lang="en-US" sz="5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A1514E5-3D6C-4D03-9709-C59AFC968832}"/>
              </a:ext>
            </a:extLst>
          </p:cNvPr>
          <p:cNvSpPr txBox="1"/>
          <p:nvPr/>
        </p:nvSpPr>
        <p:spPr>
          <a:xfrm>
            <a:off x="8676324" y="3898038"/>
            <a:ext cx="1603376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Endereço 2</a:t>
            </a:r>
            <a:endParaRPr lang="en-US" sz="5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9F715FC-FFBF-47E8-A80C-4A310D389DF9}"/>
              </a:ext>
            </a:extLst>
          </p:cNvPr>
          <p:cNvSpPr txBox="1"/>
          <p:nvPr/>
        </p:nvSpPr>
        <p:spPr>
          <a:xfrm>
            <a:off x="8676324" y="2536099"/>
            <a:ext cx="247967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Apelido</a:t>
            </a:r>
            <a:endParaRPr lang="en-US" sz="5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17CB8A1-0212-4071-8D1B-710504B04FD5}"/>
              </a:ext>
            </a:extLst>
          </p:cNvPr>
          <p:cNvSpPr txBox="1"/>
          <p:nvPr/>
        </p:nvSpPr>
        <p:spPr>
          <a:xfrm>
            <a:off x="8676324" y="2991690"/>
            <a:ext cx="247967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Organização/Nome da empresa</a:t>
            </a:r>
            <a:endParaRPr lang="en-US" sz="55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DAD026A-48D2-4050-BF2C-F6E679D9289E}"/>
              </a:ext>
            </a:extLst>
          </p:cNvPr>
          <p:cNvSpPr txBox="1"/>
          <p:nvPr/>
        </p:nvSpPr>
        <p:spPr>
          <a:xfrm>
            <a:off x="8679021" y="4917608"/>
            <a:ext cx="116808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pt-PT" sz="55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Confirmar Palavra-passe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416ED7C-ED1F-48F6-8C4A-16FF5F98CCD8}"/>
              </a:ext>
            </a:extLst>
          </p:cNvPr>
          <p:cNvSpPr txBox="1"/>
          <p:nvPr/>
        </p:nvSpPr>
        <p:spPr>
          <a:xfrm>
            <a:off x="6057900" y="5272861"/>
            <a:ext cx="116808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i="0" dirty="0">
                <a:solidFill>
                  <a:srgbClr val="E64B3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campo Palavra-passe é obrigatório.</a:t>
            </a:r>
            <a:endParaRPr lang="en-US" sz="55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EFEB7A3-EA06-4715-AC96-A3694DD240AE}"/>
              </a:ext>
            </a:extLst>
          </p:cNvPr>
          <p:cNvSpPr txBox="1"/>
          <p:nvPr/>
        </p:nvSpPr>
        <p:spPr>
          <a:xfrm>
            <a:off x="6184900" y="5499694"/>
            <a:ext cx="1692275" cy="100027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77500" lnSpcReduction="20000"/>
          </a:bodyPr>
          <a:lstStyle/>
          <a:p>
            <a:pPr rtl="0"/>
            <a:r>
              <a:rPr lang="pt-PT" sz="65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Aceito os </a:t>
            </a:r>
            <a:r>
              <a:rPr lang="pt-PT" sz="650" i="0" u="none" strike="noStrike">
                <a:solidFill>
                  <a:srgbClr val="3398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Termos de Utilização</a:t>
            </a:r>
            <a:r>
              <a:rPr lang="pt-PT" sz="65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a </a:t>
            </a:r>
            <a:r>
              <a:rPr lang="pt-PT" sz="650" i="0" u="none" strike="noStrike">
                <a:solidFill>
                  <a:srgbClr val="3398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Política de Privacidade</a:t>
            </a:r>
            <a:endParaRPr lang="en-US" sz="65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604E1AF-57F6-472A-BDB5-ED988C36642B}"/>
              </a:ext>
            </a:extLst>
          </p:cNvPr>
          <p:cNvSpPr txBox="1"/>
          <p:nvPr/>
        </p:nvSpPr>
        <p:spPr>
          <a:xfrm>
            <a:off x="8154193" y="5872504"/>
            <a:ext cx="792163" cy="76944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00" i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Não sou um robot</a:t>
            </a:r>
            <a:endParaRPr lang="en-US" sz="5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5916EE9-7358-4269-BEAF-D1FF11BDDBBE}"/>
              </a:ext>
            </a:extLst>
          </p:cNvPr>
          <p:cNvSpPr txBox="1"/>
          <p:nvPr/>
        </p:nvSpPr>
        <p:spPr>
          <a:xfrm>
            <a:off x="8939921" y="6031939"/>
            <a:ext cx="350691" cy="46166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77500" lnSpcReduction="20000"/>
          </a:bodyPr>
          <a:lstStyle/>
          <a:p>
            <a:pPr algn="ctr" rtl="0"/>
            <a:r>
              <a:rPr lang="pt-PT" sz="300" i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Termos</a:t>
            </a:r>
            <a:r>
              <a:rPr lang="pt-PT" sz="300" i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de Privacidade</a:t>
            </a:r>
            <a:endParaRPr lang="en-US" sz="3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D460AA5-9773-4593-A530-650B42F727A6}"/>
              </a:ext>
            </a:extLst>
          </p:cNvPr>
          <p:cNvSpPr txBox="1"/>
          <p:nvPr/>
        </p:nvSpPr>
        <p:spPr>
          <a:xfrm>
            <a:off x="8748076" y="4543941"/>
            <a:ext cx="1168085" cy="8463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rtl="0"/>
            <a:r>
              <a:rPr lang="pt-PT" sz="550" i="0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--Selecionar o Estado--</a:t>
            </a:r>
            <a:endParaRPr lang="en-US" sz="55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EB8F624-1031-4A1C-9191-CDA0D885B09C}"/>
              </a:ext>
            </a:extLst>
          </p:cNvPr>
          <p:cNvSpPr txBox="1"/>
          <p:nvPr/>
        </p:nvSpPr>
        <p:spPr>
          <a:xfrm>
            <a:off x="10728213" y="6286603"/>
            <a:ext cx="409406" cy="10772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 rtl="0"/>
            <a:r>
              <a:rPr lang="pt-PT" sz="70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Registar</a:t>
            </a:r>
            <a:endParaRPr lang="en-US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6D58713-3949-4852-9CFD-9E44111177DB}"/>
              </a:ext>
            </a:extLst>
          </p:cNvPr>
          <p:cNvSpPr/>
          <p:nvPr/>
        </p:nvSpPr>
        <p:spPr>
          <a:xfrm>
            <a:off x="5995988" y="5457082"/>
            <a:ext cx="178594" cy="17859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7D59B62-F05C-4E06-9BCC-47110C2DD12A}"/>
              </a:ext>
            </a:extLst>
          </p:cNvPr>
          <p:cNvSpPr/>
          <p:nvPr/>
        </p:nvSpPr>
        <p:spPr>
          <a:xfrm>
            <a:off x="7877175" y="5757863"/>
            <a:ext cx="258762" cy="34051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9528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PT"/>
              <a:t>Criar uma conta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defTabSz="914377" rtl="0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351721" y="458577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endParaRPr lang="en-US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613659" y="83576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350" y="1189187"/>
            <a:ext cx="12285760" cy="369332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 marL="262255" marR="0" rtl="0"/>
            <a:r>
              <a:rPr lang="pt-PT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5.</a:t>
            </a:r>
            <a:r>
              <a:rPr lang="pt-PT" sz="800" dirty="0">
                <a:solidFill>
                  <a:srgbClr val="26282A"/>
                </a:solidFill>
                <a:latin typeface="New"/>
                <a:ea typeface="Calibri" panose="020F0502020204030204" pitchFamily="34" charset="0"/>
              </a:rPr>
              <a:t>       </a:t>
            </a:r>
            <a:r>
              <a:rPr lang="pt-PT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A sua transferência deve começar automaticamente e a página seguinte aparecerá num novo separador: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350" y="4545892"/>
            <a:ext cx="12086149" cy="1631216"/>
          </a:xfrm>
          <a:prstGeom prst="rect">
            <a:avLst/>
          </a:prstGeom>
        </p:spPr>
        <p:txBody>
          <a:bodyPr wrap="square" rtlCol="0">
            <a:normAutofit fontScale="92500" lnSpcReduction="10000"/>
          </a:bodyPr>
          <a:lstStyle/>
          <a:p>
            <a:pPr marL="262255" marR="0" rtl="0"/>
            <a:r>
              <a:rPr lang="pt-PT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Pode iniciar sessão em qualquer altura e regressar a </a:t>
            </a:r>
            <a:r>
              <a:rPr lang="pt-PT" u="sng" dirty="0">
                <a:solidFill>
                  <a:srgbClr val="0563C1"/>
                </a:solidFill>
                <a:latin typeface="Helvetica" panose="020B0604020202020204" pitchFamily="34" charset="0"/>
                <a:ea typeface="Calibri" panose="020F0502020204030204" pitchFamily="34" charset="0"/>
                <a:hlinkClick r:id="rId2"/>
              </a:rPr>
              <a:t>https://sanitation.ansi.org/Download</a:t>
            </a:r>
            <a:r>
              <a:rPr lang="pt-PT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 para descarregar normas adicionais.</a:t>
            </a:r>
          </a:p>
          <a:p>
            <a:pPr marL="262255" marR="0" rtl="0"/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62255" marR="0" rtl="0"/>
            <a:r>
              <a:rPr lang="pt-PT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Lembre-se que: Solicitamos que haja apenas uma transferência de cada norma por agência, que pode ser partilhada internamente após ser descarregada por 1 utilizador. Uma vez descarregada, NÃO pode partilhar com as partes interessadas fora da sua organização.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A6DF4B-99C5-4B66-AD2A-70667ED45751}"/>
              </a:ext>
            </a:extLst>
          </p:cNvPr>
          <p:cNvGrpSpPr/>
          <p:nvPr/>
        </p:nvGrpSpPr>
        <p:grpSpPr>
          <a:xfrm>
            <a:off x="443989" y="1531729"/>
            <a:ext cx="3630930" cy="2881935"/>
            <a:chOff x="443989" y="1531729"/>
            <a:chExt cx="3630930" cy="2881935"/>
          </a:xfrm>
        </p:grpSpPr>
        <p:pic>
          <p:nvPicPr>
            <p:cNvPr id="15" name="Picture 14"/>
            <p:cNvPicPr/>
            <p:nvPr/>
          </p:nvPicPr>
          <p:blipFill rotWithShape="1">
            <a:blip r:embed="rId3"/>
            <a:srcRect b="61105"/>
            <a:stretch/>
          </p:blipFill>
          <p:spPr>
            <a:xfrm>
              <a:off x="443989" y="1531729"/>
              <a:ext cx="3630930" cy="119316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701ADD6-8C2B-4232-A1D8-75B93506C139}"/>
                </a:ext>
              </a:extLst>
            </p:cNvPr>
            <p:cNvSpPr txBox="1"/>
            <p:nvPr/>
          </p:nvSpPr>
          <p:spPr>
            <a:xfrm>
              <a:off x="796925" y="2957848"/>
              <a:ext cx="2962275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just" rtl="0"/>
              <a:r>
                <a:rPr lang="pt-PT" sz="1400" i="0" dirty="0">
                  <a:solidFill>
                    <a:srgbClr val="93939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 SEU FICHEIRO DEVE COMEÇAR A SER DESCARREGADO MUITO EM BREVE, SE NÃO COMEÇAR, </a:t>
              </a:r>
              <a:r>
                <a:rPr lang="pt-PT" sz="1400" i="0" dirty="0">
                  <a:solidFill>
                    <a:srgbClr val="0075BE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CLIQUE AQUI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4561D9-C76C-4120-B429-B3CA4E9F63B6}"/>
                </a:ext>
              </a:extLst>
            </p:cNvPr>
            <p:cNvSpPr txBox="1"/>
            <p:nvPr/>
          </p:nvSpPr>
          <p:spPr>
            <a:xfrm>
              <a:off x="815975" y="4075110"/>
              <a:ext cx="2917825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algn="just" rtl="0"/>
              <a:r>
                <a:rPr lang="pt-PT" sz="1100" i="0" dirty="0">
                  <a:solidFill>
                    <a:srgbClr val="93939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Para abrir as versões em PDF das normas ou dos códigos, necessitará do Acrobat </a:t>
              </a:r>
              <a:r>
                <a:rPr lang="pt-PT" sz="1100" i="0" dirty="0" err="1">
                  <a:solidFill>
                    <a:srgbClr val="93939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Reader</a:t>
              </a:r>
              <a:r>
                <a:rPr lang="pt-PT" sz="1100" i="0" dirty="0">
                  <a:solidFill>
                    <a:srgbClr val="93939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100" i="0" dirty="0">
                <a:solidFill>
                  <a:srgbClr val="0075B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8559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1466</TotalTime>
  <Words>3839</Words>
  <Application>Microsoft Office PowerPoint</Application>
  <PresentationFormat>Widescreen</PresentationFormat>
  <Paragraphs>437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-apple-system</vt:lpstr>
      <vt:lpstr>Arial</vt:lpstr>
      <vt:lpstr>Calibri</vt:lpstr>
      <vt:lpstr>Calibri Light</vt:lpstr>
      <vt:lpstr>Century Gothic</vt:lpstr>
      <vt:lpstr>Helvetica</vt:lpstr>
      <vt:lpstr>Helvetica Light</vt:lpstr>
      <vt:lpstr>New</vt:lpstr>
      <vt:lpstr>PingFang SC Regular</vt:lpstr>
      <vt:lpstr>Symbol</vt:lpstr>
      <vt:lpstr>Times New Roman</vt:lpstr>
      <vt:lpstr>1_Office Theme</vt:lpstr>
      <vt:lpstr>Saneamento ANSI: Página Web e Recursos</vt:lpstr>
      <vt:lpstr>Como é que a https://sanitation.ansi.org o pode ajudar?</vt:lpstr>
      <vt:lpstr>Página Inicial</vt:lpstr>
      <vt:lpstr>Saiba mais sobre o ANSI:</vt:lpstr>
      <vt:lpstr>PowerPoint Presentation</vt:lpstr>
      <vt:lpstr>PowerPoint Presentation</vt:lpstr>
      <vt:lpstr>Criar uma conta</vt:lpstr>
      <vt:lpstr>Criar uma conta</vt:lpstr>
      <vt:lpstr>Criar uma conta</vt:lpstr>
      <vt:lpstr>PowerPoint Presentation</vt:lpstr>
      <vt:lpstr>Saiba mais sobre as normas NSS: </vt:lpstr>
      <vt:lpstr>PowerPoint Presentation</vt:lpstr>
      <vt:lpstr>Colabore com o ANSI: Envie-nos as suas notícias</vt:lpstr>
      <vt:lpstr>PowerPoint Presentation</vt:lpstr>
      <vt:lpstr>PowerPoint Presentation</vt:lpstr>
      <vt:lpstr>Conjunto de ferramentas</vt:lpstr>
      <vt:lpstr>Materiais  dos meios de comunicação </vt:lpstr>
      <vt:lpstr>PowerPoint Presentation</vt:lpstr>
      <vt:lpstr>Adaptar os materiais</vt:lpstr>
      <vt:lpstr>Modelos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Attiya Sayyed</dc:creator>
  <cp:lastModifiedBy>Attiya Sayyed</cp:lastModifiedBy>
  <cp:revision>134</cp:revision>
  <dcterms:created xsi:type="dcterms:W3CDTF">2020-02-04T19:01:50Z</dcterms:created>
  <dcterms:modified xsi:type="dcterms:W3CDTF">2024-02-26T18:07:22Z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9A7CE75B-F8D9-43DE-A0EF-71CB1D38FF34</vt:lpwstr>
  </property>
  <property fmtid="{D5CDD505-2E9C-101B-9397-08002B2CF9AE}" pid="3" name="ArticulatePath">
    <vt:lpwstr>ANSI Sanitation-_Website &amp; Resources</vt:lpwstr>
  </property>
</Properties>
</file>