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1"/>
  </p:sldMasterIdLst>
  <p:notesMasterIdLst>
    <p:notesMasterId r:id="rId18"/>
  </p:notesMasterIdLst>
  <p:handoutMasterIdLst>
    <p:handoutMasterId r:id="rId19"/>
  </p:handoutMasterIdLst>
  <p:sldIdLst>
    <p:sldId id="279" r:id="rId2"/>
    <p:sldId id="297" r:id="rId3"/>
    <p:sldId id="271" r:id="rId4"/>
    <p:sldId id="298" r:id="rId5"/>
    <p:sldId id="291" r:id="rId6"/>
    <p:sldId id="270" r:id="rId7"/>
    <p:sldId id="276" r:id="rId8"/>
    <p:sldId id="299" r:id="rId9"/>
    <p:sldId id="257" r:id="rId10"/>
    <p:sldId id="296" r:id="rId11"/>
    <p:sldId id="293" r:id="rId12"/>
    <p:sldId id="300" r:id="rId13"/>
    <p:sldId id="294" r:id="rId14"/>
    <p:sldId id="295" r:id="rId15"/>
    <p:sldId id="292" r:id="rId16"/>
    <p:sldId id="281" r:id="rId17"/>
  </p:sldIdLst>
  <p:sldSz cx="12192000" cy="6858000"/>
  <p:notesSz cx="6858000" cy="9144000"/>
  <p:custDataLst>
    <p:tags r:id="rId20"/>
  </p:custDataLst>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5E7B"/>
    <a:srgbClr val="0A55A3"/>
    <a:srgbClr val="0A6FB3"/>
    <a:srgbClr val="0A95B3"/>
    <a:srgbClr val="00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3" autoAdjust="0"/>
    <p:restoredTop sz="86478" autoAdjust="0"/>
  </p:normalViewPr>
  <p:slideViewPr>
    <p:cSldViewPr snapToGrid="0" snapToObjects="1">
      <p:cViewPr varScale="1">
        <p:scale>
          <a:sx n="86" d="100"/>
          <a:sy n="86" d="100"/>
        </p:scale>
        <p:origin x="114" y="432"/>
      </p:cViewPr>
      <p:guideLst/>
    </p:cSldViewPr>
  </p:slideViewPr>
  <p:notesTextViewPr>
    <p:cViewPr>
      <p:scale>
        <a:sx n="1" d="1"/>
        <a:sy n="1" d="1"/>
      </p:scale>
      <p:origin x="0" y="0"/>
    </p:cViewPr>
  </p:notesTextViewPr>
  <p:notesViewPr>
    <p:cSldViewPr snapToGrid="0" snapToObjects="1">
      <p:cViewPr varScale="1">
        <p:scale>
          <a:sx n="49" d="100"/>
          <a:sy n="49" d="100"/>
        </p:scale>
        <p:origin x="2733"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FE507-EA04-4D46-B3BD-B531910EBF15}" type="doc">
      <dgm:prSet loTypeId="urn:microsoft.com/office/officeart/2005/8/layout/arrow5" loCatId="relationship" qsTypeId="urn:microsoft.com/office/officeart/2005/8/quickstyle/simple1" qsCatId="simple" csTypeId="urn:microsoft.com/office/officeart/2005/8/colors/accent1_2" csCatId="accent1" phldr="1"/>
      <dgm:spPr/>
      <dgm:t>
        <a:bodyPr rtlCol="0"/>
        <a:lstStyle/>
        <a:p>
          <a:pPr rtl="0"/>
          <a:endParaRPr lang="en-US"/>
        </a:p>
      </dgm:t>
    </dgm:pt>
    <dgm:pt modelId="{6ABDA9F2-5903-4202-AAB3-39BCD21D96AE}">
      <dgm:prSet phldrT="[Text]" custT="1"/>
      <dgm:spPr>
        <a:solidFill>
          <a:srgbClr val="0A55A3">
            <a:alpha val="10000"/>
          </a:srgbClr>
        </a:solidFill>
        <a:ln>
          <a:solidFill>
            <a:srgbClr val="0A55A3"/>
          </a:solidFill>
        </a:ln>
      </dgm:spPr>
      <dgm:t>
        <a:bodyPr rtlCol="0"/>
        <a:lstStyle/>
        <a:p>
          <a:pPr algn="ctr" rtl="0"/>
          <a:r>
            <a:rPr lang="zh" sz="2000" b="1" i="0" dirty="0">
              <a:solidFill>
                <a:srgbClr val="0A55A3"/>
              </a:solidFill>
              <a:effectLst/>
              <a:latin typeface="Arial" panose="020B0604020202020204" pitchFamily="34" charset="0"/>
              <a:ea typeface="+mn-ea"/>
              <a:cs typeface="Arial" panose="020B0604020202020204" pitchFamily="34" charset="0"/>
            </a:rPr>
            <a:t>ISO 24521 </a:t>
          </a:r>
          <a:r>
            <a:rPr lang="zh" sz="2000" b="0" i="0" dirty="0">
              <a:solidFill>
                <a:srgbClr val="0A55A3"/>
              </a:solidFill>
              <a:effectLst/>
              <a:latin typeface="Arial" panose="020B0604020202020204" pitchFamily="34" charset="0"/>
              <a:ea typeface="+mn-ea"/>
              <a:cs typeface="Arial" panose="020B0604020202020204" pitchFamily="34" charset="0"/>
            </a:rPr>
            <a:t>优化</a:t>
          </a:r>
          <a:r>
            <a:rPr lang="zh" sz="2000" b="1" i="1" dirty="0">
              <a:solidFill>
                <a:srgbClr val="0A55A3"/>
              </a:solidFill>
              <a:effectLst/>
              <a:latin typeface="Arial" panose="020B0604020202020204" pitchFamily="34" charset="0"/>
              <a:ea typeface="+mn-ea"/>
              <a:cs typeface="Arial" panose="020B0604020202020204" pitchFamily="34" charset="0"/>
            </a:rPr>
            <a:t>现有</a:t>
          </a:r>
          <a:r>
            <a:rPr lang="zh" sz="2000" b="0" i="0" dirty="0">
              <a:solidFill>
                <a:srgbClr val="0A55A3"/>
              </a:solidFill>
              <a:effectLst/>
              <a:latin typeface="Arial" panose="020B0604020202020204" pitchFamily="34" charset="0"/>
              <a:ea typeface="+mn-ea"/>
              <a:cs typeface="Arial" panose="020B0604020202020204" pitchFamily="34" charset="0"/>
            </a:rPr>
            <a:t>污水处理服务</a:t>
          </a:r>
          <a:endParaRPr lang="en-US" sz="2000" dirty="0">
            <a:solidFill>
              <a:srgbClr val="0A55A3"/>
            </a:solidFill>
            <a:latin typeface="Arial" panose="020B0604020202020204" pitchFamily="34" charset="0"/>
            <a:cs typeface="Arial" panose="020B0604020202020204" pitchFamily="34" charset="0"/>
          </a:endParaRPr>
        </a:p>
      </dgm:t>
    </dgm:pt>
    <dgm:pt modelId="{9AFF670F-11D8-4DD8-AB94-AC3C61DFA77F}" type="parTrans" cxnId="{E1B3B667-CC6A-4462-96BD-2CAC33E85E59}">
      <dgm:prSet/>
      <dgm:spPr/>
      <dgm:t>
        <a:bodyPr rtlCol="0"/>
        <a:lstStyle/>
        <a:p>
          <a:pPr algn="ctr" rtl="0"/>
          <a:endParaRPr lang="en-US"/>
        </a:p>
      </dgm:t>
    </dgm:pt>
    <dgm:pt modelId="{9517E15B-475B-46A7-9EC3-A3747EBE553C}" type="sibTrans" cxnId="{E1B3B667-CC6A-4462-96BD-2CAC33E85E59}">
      <dgm:prSet/>
      <dgm:spPr/>
      <dgm:t>
        <a:bodyPr rtlCol="0"/>
        <a:lstStyle/>
        <a:p>
          <a:pPr algn="ctr" rtl="0"/>
          <a:endParaRPr lang="en-US"/>
        </a:p>
      </dgm:t>
    </dgm:pt>
    <dgm:pt modelId="{939BE24C-445B-467A-8E6D-E725FDD4CEA1}">
      <dgm:prSet phldrT="[Text]" custT="1"/>
      <dgm:spPr>
        <a:solidFill>
          <a:srgbClr val="0A55A3">
            <a:alpha val="10000"/>
          </a:srgbClr>
        </a:solidFill>
        <a:ln>
          <a:solidFill>
            <a:srgbClr val="0A55A3"/>
          </a:solidFill>
        </a:ln>
      </dgm:spPr>
      <dgm:t>
        <a:bodyPr rtlCol="0"/>
        <a:lstStyle/>
        <a:p>
          <a:pPr algn="ctr" rtl="0"/>
          <a:r>
            <a:rPr lang="zh" sz="2000" b="1" i="0" dirty="0">
              <a:solidFill>
                <a:srgbClr val="0A55A3"/>
              </a:solidFill>
              <a:effectLst/>
              <a:latin typeface="Arial" panose="020B0604020202020204" pitchFamily="34" charset="0"/>
              <a:ea typeface="+mn-ea"/>
              <a:cs typeface="Arial" panose="020B0604020202020204" pitchFamily="34" charset="0"/>
            </a:rPr>
            <a:t>ISO 30500 </a:t>
          </a:r>
          <a:r>
            <a:rPr lang="zh" sz="2000" b="0" i="0" dirty="0">
              <a:solidFill>
                <a:srgbClr val="0A55A3"/>
              </a:solidFill>
              <a:effectLst/>
              <a:latin typeface="Arial" panose="020B0604020202020204" pitchFamily="34" charset="0"/>
              <a:ea typeface="+mn-ea"/>
              <a:cs typeface="Arial" panose="020B0604020202020204" pitchFamily="34" charset="0"/>
            </a:rPr>
            <a:t>制定</a:t>
          </a:r>
          <a:r>
            <a:rPr lang="zh" sz="2000" b="1" i="1" dirty="0">
              <a:solidFill>
                <a:srgbClr val="0A55A3"/>
              </a:solidFill>
              <a:effectLst/>
              <a:latin typeface="Arial" panose="020B0604020202020204" pitchFamily="34" charset="0"/>
              <a:ea typeface="+mn-ea"/>
              <a:cs typeface="Arial" panose="020B0604020202020204" pitchFamily="34" charset="0"/>
            </a:rPr>
            <a:t>新型</a:t>
          </a:r>
          <a:r>
            <a:rPr lang="zh" sz="2000" b="0" i="0" dirty="0">
              <a:solidFill>
                <a:srgbClr val="0A55A3"/>
              </a:solidFill>
              <a:effectLst/>
              <a:latin typeface="Arial" panose="020B0604020202020204" pitchFamily="34" charset="0"/>
              <a:ea typeface="+mn-ea"/>
              <a:cs typeface="Arial" panose="020B0604020202020204" pitchFamily="34" charset="0"/>
            </a:rPr>
            <a:t>技术和解决方案</a:t>
          </a:r>
          <a:endParaRPr lang="en-US" sz="2000" dirty="0">
            <a:solidFill>
              <a:srgbClr val="0A55A3"/>
            </a:solidFill>
            <a:latin typeface="Arial" panose="020B0604020202020204" pitchFamily="34" charset="0"/>
            <a:cs typeface="Arial" panose="020B0604020202020204" pitchFamily="34" charset="0"/>
          </a:endParaRPr>
        </a:p>
      </dgm:t>
    </dgm:pt>
    <dgm:pt modelId="{56162813-60D9-440C-A1BD-F86D85A674F6}" type="parTrans" cxnId="{20717DBF-90AA-4C70-A697-706D799EFC83}">
      <dgm:prSet/>
      <dgm:spPr/>
      <dgm:t>
        <a:bodyPr rtlCol="0"/>
        <a:lstStyle/>
        <a:p>
          <a:pPr algn="ctr" rtl="0"/>
          <a:endParaRPr lang="en-US"/>
        </a:p>
      </dgm:t>
    </dgm:pt>
    <dgm:pt modelId="{AE8BC0DC-3AB4-4D24-8749-93CEF76A7410}" type="sibTrans" cxnId="{20717DBF-90AA-4C70-A697-706D799EFC83}">
      <dgm:prSet/>
      <dgm:spPr/>
      <dgm:t>
        <a:bodyPr rtlCol="0"/>
        <a:lstStyle/>
        <a:p>
          <a:pPr algn="ctr" rtl="0"/>
          <a:endParaRPr lang="en-US"/>
        </a:p>
      </dgm:t>
    </dgm:pt>
    <dgm:pt modelId="{FF19FB63-EDB4-4FFA-8552-70310C95C6E6}" type="pres">
      <dgm:prSet presAssocID="{912FE507-EA04-4D46-B3BD-B531910EBF15}" presName="diagram" presStyleCnt="0">
        <dgm:presLayoutVars>
          <dgm:dir/>
          <dgm:resizeHandles val="exact"/>
        </dgm:presLayoutVars>
      </dgm:prSet>
      <dgm:spPr/>
      <dgm:t>
        <a:bodyPr/>
        <a:lstStyle/>
        <a:p>
          <a:endParaRPr lang="en-US"/>
        </a:p>
      </dgm:t>
    </dgm:pt>
    <dgm:pt modelId="{5F0FF8BF-087D-4162-BC05-8D7F4AE36DB5}" type="pres">
      <dgm:prSet presAssocID="{6ABDA9F2-5903-4202-AAB3-39BCD21D96AE}" presName="arrow" presStyleLbl="node1" presStyleIdx="0" presStyleCnt="2" custScaleY="100069" custRadScaleRad="98950" custRadScaleInc="513">
        <dgm:presLayoutVars>
          <dgm:bulletEnabled val="1"/>
        </dgm:presLayoutVars>
      </dgm:prSet>
      <dgm:spPr/>
      <dgm:t>
        <a:bodyPr/>
        <a:lstStyle/>
        <a:p>
          <a:endParaRPr lang="en-US"/>
        </a:p>
      </dgm:t>
    </dgm:pt>
    <dgm:pt modelId="{BE5ED643-47B0-4315-AFAC-4A3C7EC08E97}" type="pres">
      <dgm:prSet presAssocID="{939BE24C-445B-467A-8E6D-E725FDD4CEA1}" presName="arrow" presStyleLbl="node1" presStyleIdx="1" presStyleCnt="2" custScaleY="100069" custRadScaleRad="100019" custRadScaleInc="-335">
        <dgm:presLayoutVars>
          <dgm:bulletEnabled val="1"/>
        </dgm:presLayoutVars>
      </dgm:prSet>
      <dgm:spPr/>
      <dgm:t>
        <a:bodyPr/>
        <a:lstStyle/>
        <a:p>
          <a:endParaRPr lang="en-US"/>
        </a:p>
      </dgm:t>
    </dgm:pt>
  </dgm:ptLst>
  <dgm:cxnLst>
    <dgm:cxn modelId="{E1B3B667-CC6A-4462-96BD-2CAC33E85E59}" srcId="{912FE507-EA04-4D46-B3BD-B531910EBF15}" destId="{6ABDA9F2-5903-4202-AAB3-39BCD21D96AE}" srcOrd="0" destOrd="0" parTransId="{9AFF670F-11D8-4DD8-AB94-AC3C61DFA77F}" sibTransId="{9517E15B-475B-46A7-9EC3-A3747EBE553C}"/>
    <dgm:cxn modelId="{8AF0939F-9D36-4328-A119-C537380E0371}" type="presOf" srcId="{912FE507-EA04-4D46-B3BD-B531910EBF15}" destId="{FF19FB63-EDB4-4FFA-8552-70310C95C6E6}" srcOrd="0" destOrd="0" presId="urn:microsoft.com/office/officeart/2005/8/layout/arrow5"/>
    <dgm:cxn modelId="{FDB6F6E4-BD31-4A49-85ED-D6836AC3B717}" type="presOf" srcId="{6ABDA9F2-5903-4202-AAB3-39BCD21D96AE}" destId="{5F0FF8BF-087D-4162-BC05-8D7F4AE36DB5}" srcOrd="0" destOrd="0" presId="urn:microsoft.com/office/officeart/2005/8/layout/arrow5"/>
    <dgm:cxn modelId="{AB813D2C-ACB5-49DB-9594-D144F0D46166}" type="presOf" srcId="{939BE24C-445B-467A-8E6D-E725FDD4CEA1}" destId="{BE5ED643-47B0-4315-AFAC-4A3C7EC08E97}" srcOrd="0" destOrd="0" presId="urn:microsoft.com/office/officeart/2005/8/layout/arrow5"/>
    <dgm:cxn modelId="{20717DBF-90AA-4C70-A697-706D799EFC83}" srcId="{912FE507-EA04-4D46-B3BD-B531910EBF15}" destId="{939BE24C-445B-467A-8E6D-E725FDD4CEA1}" srcOrd="1" destOrd="0" parTransId="{56162813-60D9-440C-A1BD-F86D85A674F6}" sibTransId="{AE8BC0DC-3AB4-4D24-8749-93CEF76A7410}"/>
    <dgm:cxn modelId="{C79FB7EA-155D-46DA-8FAD-C534C4C584D0}" type="presParOf" srcId="{FF19FB63-EDB4-4FFA-8552-70310C95C6E6}" destId="{5F0FF8BF-087D-4162-BC05-8D7F4AE36DB5}" srcOrd="0" destOrd="0" presId="urn:microsoft.com/office/officeart/2005/8/layout/arrow5"/>
    <dgm:cxn modelId="{97C43AF1-AA1F-4E09-B773-3B28FB5DD451}" type="presParOf" srcId="{FF19FB63-EDB4-4FFA-8552-70310C95C6E6}" destId="{BE5ED643-47B0-4315-AFAC-4A3C7EC08E97}"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FF8BF-087D-4162-BC05-8D7F4AE36DB5}">
      <dsp:nvSpPr>
        <dsp:cNvPr id="0" name=""/>
        <dsp:cNvSpPr/>
      </dsp:nvSpPr>
      <dsp:spPr>
        <a:xfrm rot="16200000">
          <a:off x="18339" y="709569"/>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lvl="0" algn="ctr" defTabSz="889000" rtl="0">
            <a:lnSpc>
              <a:spcPct val="90000"/>
            </a:lnSpc>
            <a:spcBef>
              <a:spcPct val="0"/>
            </a:spcBef>
            <a:spcAft>
              <a:spcPct val="35000"/>
            </a:spcAft>
          </a:pPr>
          <a:r>
            <a:rPr lang="zh" sz="2000" b="1" i="0" kern="1200" dirty="0">
              <a:solidFill>
                <a:srgbClr val="0A55A3"/>
              </a:solidFill>
              <a:effectLst/>
              <a:latin typeface="Arial" panose="020B0604020202020204" pitchFamily="34" charset="0"/>
              <a:ea typeface="+mn-ea"/>
              <a:cs typeface="Arial" panose="020B0604020202020204" pitchFamily="34" charset="0"/>
            </a:rPr>
            <a:t>ISO 24521 </a:t>
          </a:r>
          <a:r>
            <a:rPr lang="zh" sz="2000" b="0" i="0" kern="1200" dirty="0">
              <a:solidFill>
                <a:srgbClr val="0A55A3"/>
              </a:solidFill>
              <a:effectLst/>
              <a:latin typeface="Arial" panose="020B0604020202020204" pitchFamily="34" charset="0"/>
              <a:ea typeface="+mn-ea"/>
              <a:cs typeface="Arial" panose="020B0604020202020204" pitchFamily="34" charset="0"/>
            </a:rPr>
            <a:t>优化</a:t>
          </a:r>
          <a:r>
            <a:rPr lang="zh" sz="2000" b="1" i="1" kern="1200" dirty="0">
              <a:solidFill>
                <a:srgbClr val="0A55A3"/>
              </a:solidFill>
              <a:effectLst/>
              <a:latin typeface="Arial" panose="020B0604020202020204" pitchFamily="34" charset="0"/>
              <a:ea typeface="+mn-ea"/>
              <a:cs typeface="Arial" panose="020B0604020202020204" pitchFamily="34" charset="0"/>
            </a:rPr>
            <a:t>现有</a:t>
          </a:r>
          <a:r>
            <a:rPr lang="zh" sz="2000" b="0" i="0" kern="1200" dirty="0">
              <a:solidFill>
                <a:srgbClr val="0A55A3"/>
              </a:solidFill>
              <a:effectLst/>
              <a:latin typeface="Arial" panose="020B0604020202020204" pitchFamily="34" charset="0"/>
              <a:ea typeface="+mn-ea"/>
              <a:cs typeface="Arial" panose="020B0604020202020204" pitchFamily="34" charset="0"/>
            </a:rPr>
            <a:t>污水处理服务</a:t>
          </a:r>
          <a:endParaRPr lang="en-US" sz="2000" kern="1200" dirty="0">
            <a:solidFill>
              <a:srgbClr val="0A55A3"/>
            </a:solidFill>
            <a:latin typeface="Arial" panose="020B0604020202020204" pitchFamily="34" charset="0"/>
            <a:cs typeface="Arial" panose="020B0604020202020204" pitchFamily="34" charset="0"/>
          </a:endParaRPr>
        </a:p>
      </dsp:txBody>
      <dsp:txXfrm rot="5400000">
        <a:off x="17305" y="1460739"/>
        <a:ext cx="2477516" cy="1500271"/>
      </dsp:txXfrm>
    </dsp:sp>
    <dsp:sp modelId="{BE5ED643-47B0-4315-AFAC-4A3C7EC08E97}">
      <dsp:nvSpPr>
        <dsp:cNvPr id="0" name=""/>
        <dsp:cNvSpPr/>
      </dsp:nvSpPr>
      <dsp:spPr>
        <a:xfrm rot="5400000">
          <a:off x="3218169" y="718287"/>
          <a:ext cx="3000541" cy="3002611"/>
        </a:xfrm>
        <a:prstGeom prst="downArrow">
          <a:avLst>
            <a:gd name="adj1" fmla="val 50000"/>
            <a:gd name="adj2" fmla="val 35000"/>
          </a:avLst>
        </a:prstGeom>
        <a:solidFill>
          <a:srgbClr val="0A55A3">
            <a:alpha val="10000"/>
          </a:srgbClr>
        </a:solidFill>
        <a:ln w="12700" cap="flat" cmpd="sng" algn="ctr">
          <a:solidFill>
            <a:srgbClr val="0A5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rtlCol="0" anchor="ctr" anchorCtr="0">
          <a:noAutofit/>
        </a:bodyPr>
        <a:lstStyle/>
        <a:p>
          <a:pPr lvl="0" algn="ctr" defTabSz="889000" rtl="0">
            <a:lnSpc>
              <a:spcPct val="90000"/>
            </a:lnSpc>
            <a:spcBef>
              <a:spcPct val="0"/>
            </a:spcBef>
            <a:spcAft>
              <a:spcPct val="35000"/>
            </a:spcAft>
          </a:pPr>
          <a:r>
            <a:rPr lang="zh" sz="2000" b="1" i="0" kern="1200" dirty="0">
              <a:solidFill>
                <a:srgbClr val="0A55A3"/>
              </a:solidFill>
              <a:effectLst/>
              <a:latin typeface="Arial" panose="020B0604020202020204" pitchFamily="34" charset="0"/>
              <a:ea typeface="+mn-ea"/>
              <a:cs typeface="Arial" panose="020B0604020202020204" pitchFamily="34" charset="0"/>
            </a:rPr>
            <a:t>ISO 30500 </a:t>
          </a:r>
          <a:r>
            <a:rPr lang="zh" sz="2000" b="0" i="0" kern="1200" dirty="0">
              <a:solidFill>
                <a:srgbClr val="0A55A3"/>
              </a:solidFill>
              <a:effectLst/>
              <a:latin typeface="Arial" panose="020B0604020202020204" pitchFamily="34" charset="0"/>
              <a:ea typeface="+mn-ea"/>
              <a:cs typeface="Arial" panose="020B0604020202020204" pitchFamily="34" charset="0"/>
            </a:rPr>
            <a:t>制定</a:t>
          </a:r>
          <a:r>
            <a:rPr lang="zh" sz="2000" b="1" i="1" kern="1200" dirty="0">
              <a:solidFill>
                <a:srgbClr val="0A55A3"/>
              </a:solidFill>
              <a:effectLst/>
              <a:latin typeface="Arial" panose="020B0604020202020204" pitchFamily="34" charset="0"/>
              <a:ea typeface="+mn-ea"/>
              <a:cs typeface="Arial" panose="020B0604020202020204" pitchFamily="34" charset="0"/>
            </a:rPr>
            <a:t>新型</a:t>
          </a:r>
          <a:r>
            <a:rPr lang="zh" sz="2000" b="0" i="0" kern="1200" dirty="0">
              <a:solidFill>
                <a:srgbClr val="0A55A3"/>
              </a:solidFill>
              <a:effectLst/>
              <a:latin typeface="Arial" panose="020B0604020202020204" pitchFamily="34" charset="0"/>
              <a:ea typeface="+mn-ea"/>
              <a:cs typeface="Arial" panose="020B0604020202020204" pitchFamily="34" charset="0"/>
            </a:rPr>
            <a:t>技术和解决方案</a:t>
          </a:r>
          <a:endParaRPr lang="en-US" sz="2000" kern="1200" dirty="0">
            <a:solidFill>
              <a:srgbClr val="0A55A3"/>
            </a:solidFill>
            <a:latin typeface="Arial" panose="020B0604020202020204" pitchFamily="34" charset="0"/>
            <a:cs typeface="Arial" panose="020B0604020202020204" pitchFamily="34" charset="0"/>
          </a:endParaRPr>
        </a:p>
      </dsp:txBody>
      <dsp:txXfrm rot="-5400000">
        <a:off x="3742230" y="1469457"/>
        <a:ext cx="2477516" cy="150027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0DF1A-AD25-5C49-8169-F6EBAACAB5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a:extLst>
              <a:ext uri="{FF2B5EF4-FFF2-40B4-BE49-F238E27FC236}">
                <a16:creationId xmlns:a16="http://schemas.microsoft.com/office/drawing/2014/main" id="{C513BA58-4C8D-C34A-9F6D-B8AF4DD923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F9C2CC1-78D1-F74F-A143-A8C6013D1B30}" type="datetimeFigureOut">
              <a:rPr lang="en-US" smtClean="0"/>
              <a:t>6/30/2020</a:t>
            </a:fld>
            <a:endParaRPr lang="en-US" dirty="0"/>
          </a:p>
        </p:txBody>
      </p:sp>
      <p:sp>
        <p:nvSpPr>
          <p:cNvPr id="4" name="Footer Placeholder 3">
            <a:extLst>
              <a:ext uri="{FF2B5EF4-FFF2-40B4-BE49-F238E27FC236}">
                <a16:creationId xmlns:a16="http://schemas.microsoft.com/office/drawing/2014/main" id="{B0187FCE-FAB3-6645-A856-91AEF6CC16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Slide Number Placeholder 4">
            <a:extLst>
              <a:ext uri="{FF2B5EF4-FFF2-40B4-BE49-F238E27FC236}">
                <a16:creationId xmlns:a16="http://schemas.microsoft.com/office/drawing/2014/main" id="{2EC29FB2-94CA-314E-8A5A-B4BA9421B5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A42A14-ACC8-4140-8B4A-5E6F6AC37544}" type="slidenum">
              <a:rPr lang="en-US" smtClean="0"/>
              <a:t>‹#›</a:t>
            </a:fld>
            <a:endParaRPr lang="en-US" dirty="0"/>
          </a:p>
        </p:txBody>
      </p:sp>
    </p:spTree>
    <p:extLst>
      <p:ext uri="{BB962C8B-B14F-4D97-AF65-F5344CB8AC3E}">
        <p14:creationId xmlns:p14="http://schemas.microsoft.com/office/powerpoint/2010/main" val="4233775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39FED7F-2DB6-3C4E-A6FC-5467CCE30A76}" type="datetimeFigureOut">
              <a:rPr lang="en-US" smtClean="0"/>
              <a:t>6/30/2020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E93119-44EB-4843-BB2D-287C2286127C}" type="slidenum">
              <a:rPr lang="en-US" smtClean="0"/>
              <a:t>‹#›</a:t>
            </a:fld>
            <a:endParaRPr lang="en-US" dirty="0"/>
          </a:p>
        </p:txBody>
      </p:sp>
    </p:spTree>
    <p:extLst>
      <p:ext uri="{BB962C8B-B14F-4D97-AF65-F5344CB8AC3E}">
        <p14:creationId xmlns:p14="http://schemas.microsoft.com/office/powerpoint/2010/main" val="173188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Bv1ClEujMuk" TargetMode="External"/><Relationship Id="rId7" Type="http://schemas.openxmlformats.org/officeDocument/2006/relationships/hyperlink" Target="https://v.youku.com/v_show/id_XNDY2MzIzMTY2MA==.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youtube.com/watch?v=Twa_87erxG8" TargetMode="External"/><Relationship Id="rId5" Type="http://schemas.openxmlformats.org/officeDocument/2006/relationships/hyperlink" Target="https://www.youtube.com/watch?v=kfKC9B6UNNU" TargetMode="External"/><Relationship Id="rId4" Type="http://schemas.openxmlformats.org/officeDocument/2006/relationships/hyperlink" Target="https://www.youtube.com/watch?v=GVj5jApNIV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sanitation.ansi.org/Forum" TargetMode="External"/><Relationship Id="rId4" Type="http://schemas.openxmlformats.org/officeDocument/2006/relationships/hyperlink" Target="https://sanitation.ansi.org/New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DhNaJqEZvoM&amp;feature=youtu.be" TargetMode="External"/><Relationship Id="rId7" Type="http://schemas.openxmlformats.org/officeDocument/2006/relationships/hyperlink" Target="https://v.youku.com/v_show/id_XNDYwMjYxMDk0NA==.html"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ASPT3YMJdNo" TargetMode="External"/><Relationship Id="rId5" Type="http://schemas.openxmlformats.org/officeDocument/2006/relationships/hyperlink" Target="https://www.youtube.com/watch?v=9TJPg1AkoJ0&amp;t" TargetMode="External"/><Relationship Id="rId4" Type="http://schemas.openxmlformats.org/officeDocument/2006/relationships/hyperlink" Target="https://www.youtube.com/watch?v=Gxl_DB-peqc"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youtube.com/user/ansidotorg/playlists?view=50&amp;sort=dd&amp;shelf_id=5" TargetMode="External"/><Relationship Id="rId3" Type="http://schemas.openxmlformats.org/officeDocument/2006/relationships/hyperlink" Target="https://www.youtube.com/watch?v=13bG0cFeuLQ" TargetMode="External"/><Relationship Id="rId7" Type="http://schemas.openxmlformats.org/officeDocument/2006/relationships/hyperlink" Target="https://v.youku.com/v_show/id_XNDY2MzIxMzIxMg==.html"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youtube.com/watch?v=QGnZL4zCvrk" TargetMode="External"/><Relationship Id="rId5" Type="http://schemas.openxmlformats.org/officeDocument/2006/relationships/hyperlink" Target="https://www.youtube.com/watch?v=mbpXRaz9gs4" TargetMode="External"/><Relationship Id="rId4" Type="http://schemas.openxmlformats.org/officeDocument/2006/relationships/hyperlink" Target="https://www.youtube.com/watch?v=_Xoxhfc_W_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anitation.ansi.org/Resour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2</a:t>
            </a:fld>
            <a:endParaRPr lang="en-US" dirty="0"/>
          </a:p>
        </p:txBody>
      </p:sp>
    </p:spTree>
    <p:extLst>
      <p:ext uri="{BB962C8B-B14F-4D97-AF65-F5344CB8AC3E}">
        <p14:creationId xmlns:p14="http://schemas.microsoft.com/office/powerpoint/2010/main" val="4485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dirty="0"/>
              <a:t>这些标准非常全面 – 确实是这样的，因此我们希望尽可能简化相关利益相关方在标准资料方面的培训。</a:t>
            </a:r>
          </a:p>
          <a:p>
            <a:pPr marL="171450" indent="-171450" rtl="0" fontAlgn="ctr">
              <a:buFont typeface="Arial" panose="020B0604020202020204" pitchFamily="34" charset="0"/>
              <a:buChar char="•"/>
            </a:pPr>
            <a:r>
              <a:rPr lang="zh" sz="1200" kern="1200" dirty="0">
                <a:solidFill>
                  <a:schemeClr val="tx1"/>
                </a:solidFill>
                <a:effectLst/>
                <a:latin typeface="+mn-lt"/>
                <a:ea typeface="+mn-ea"/>
                <a:cs typeface="+mn-cs"/>
              </a:rPr>
              <a:t>各位比我们更了解如何在您的国家和社区中推广计划，我们列出的这些内容只是为了抛砖引玉，介绍一些ANSI制定的最佳实践：</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确定全球范围内正在进行的培训，并通知您的国家利益相关方。  </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确定谁应该接受技术产品标准的培训？ </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谁应该接受污水处理工厂的培训？ </a:t>
            </a:r>
          </a:p>
          <a:p>
            <a:pPr marL="1085850" lvl="2" indent="-171450" rtl="0" fontAlgn="ctr">
              <a:buFont typeface="Arial" panose="020B0604020202020204" pitchFamily="34" charset="0"/>
              <a:buChar char="•"/>
            </a:pPr>
            <a:r>
              <a:rPr lang="zh" sz="1200" kern="1200" dirty="0">
                <a:solidFill>
                  <a:schemeClr val="tx1"/>
                </a:solidFill>
                <a:effectLst/>
                <a:latin typeface="+mn-lt"/>
                <a:ea typeface="+mn-ea"/>
                <a:cs typeface="+mn-cs"/>
              </a:rPr>
              <a:t>可能市政水务和卫生部门需要接受这方面培训，除此之外，是否还有其他人需要接受培训？ </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哪些组织可以为培训提供便利？</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有没有办法让学术界或私营领域参与进来？ </a:t>
            </a:r>
          </a:p>
          <a:p>
            <a:pPr marL="171450" indent="-171450" rtl="0" fontAlgn="ctr">
              <a:buFont typeface="Arial" panose="020B0604020202020204" pitchFamily="34" charset="0"/>
              <a:buChar char="•"/>
            </a:pPr>
            <a:r>
              <a:rPr lang="zh" sz="1200" kern="1200" dirty="0">
                <a:solidFill>
                  <a:schemeClr val="tx1"/>
                </a:solidFill>
                <a:effectLst/>
                <a:latin typeface="+mn-lt"/>
                <a:ea typeface="+mn-ea"/>
                <a:cs typeface="+mn-cs"/>
              </a:rPr>
              <a:t>ANSI与Cap-Net UNDP合作共同负责虚拟和当面培训计划的制定。ANSI将尽快分享有关如何注册参加这些培训的信息。 </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ANSI还提供了由WASH行业合作伙伴编制的培训材料，可以在其网站上下载和使用：</a:t>
            </a:r>
            <a:r>
              <a:rPr lang="zh" sz="1200" kern="1200" dirty="0">
                <a:solidFill>
                  <a:schemeClr val="tx1"/>
                </a:solidFill>
                <a:effectLst/>
                <a:latin typeface="+mn-lt"/>
                <a:ea typeface="+mn-ea"/>
                <a:cs typeface="+mn-cs"/>
                <a:hlinkClick r:id="rId3"/>
              </a:rPr>
              <a:t>https://sanitation.ansi.org/Resources</a:t>
            </a:r>
            <a:r>
              <a:rPr lang="zh" sz="1200" kern="1200" dirty="0">
                <a:solidFill>
                  <a:schemeClr val="tx1"/>
                </a:solidFill>
                <a:effectLst/>
                <a:latin typeface="+mn-lt"/>
                <a:ea typeface="+mn-ea"/>
                <a:cs typeface="+mn-cs"/>
              </a:rPr>
              <a:t>。 </a:t>
            </a:r>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11</a:t>
            </a:fld>
            <a:endParaRPr lang="en-US" dirty="0"/>
          </a:p>
        </p:txBody>
      </p:sp>
    </p:spTree>
    <p:extLst>
      <p:ext uri="{BB962C8B-B14F-4D97-AF65-F5344CB8AC3E}">
        <p14:creationId xmlns:p14="http://schemas.microsoft.com/office/powerpoint/2010/main" val="47028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a:t>我们必须尽一切努力提高关键利益相关方采纳该标准的意识</a:t>
            </a:r>
          </a:p>
          <a:p>
            <a:pPr marL="171450" indent="-171450" rtl="0">
              <a:buFont typeface="Arial" panose="020B0604020202020204" pitchFamily="34" charset="0"/>
              <a:buChar char="•"/>
            </a:pPr>
            <a:r>
              <a:rPr lang="zh"/>
              <a:t>标准的采用对于社区的健康和安全意义深远，但首先还是需要相关的利益相关方和决策者意识到这些标准的作用</a:t>
            </a:r>
          </a:p>
          <a:p>
            <a:pPr marL="628650" lvl="1" indent="-171450" rtl="0">
              <a:buFont typeface="Arial" panose="020B0604020202020204" pitchFamily="34" charset="0"/>
              <a:buChar char="•"/>
            </a:pPr>
            <a:r>
              <a:rPr lang="zh"/>
              <a:t>如果可以通过ANSI了解您所在国家/地区的水务卫生领域联系人，请告诉我们，我们很乐意将您连接到我们的网络。</a:t>
            </a: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12</a:t>
            </a:fld>
            <a:endParaRPr lang="en-US" dirty="0"/>
          </a:p>
        </p:txBody>
      </p:sp>
    </p:spTree>
    <p:extLst>
      <p:ext uri="{BB962C8B-B14F-4D97-AF65-F5344CB8AC3E}">
        <p14:creationId xmlns:p14="http://schemas.microsoft.com/office/powerpoint/2010/main" val="231208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 dirty="0"/>
              <a:t>用您喜欢的语言观看</a:t>
            </a:r>
            <a:r>
              <a:rPr lang="en-US" altLang="zh" sz="1200" i="1" kern="1200" dirty="0">
                <a:solidFill>
                  <a:schemeClr val="tx1"/>
                </a:solidFill>
                <a:effectLst/>
                <a:latin typeface="+mn-lt"/>
                <a:ea typeface="+mn-ea"/>
                <a:cs typeface="+mn-cs"/>
              </a:rPr>
              <a:t>ISO</a:t>
            </a:r>
            <a:r>
              <a:rPr lang="zh" altLang="en-US" sz="1200" i="1" kern="1200" dirty="0">
                <a:solidFill>
                  <a:schemeClr val="tx1"/>
                </a:solidFill>
                <a:effectLst/>
                <a:latin typeface="+mn-lt"/>
                <a:ea typeface="+mn-ea"/>
                <a:cs typeface="+mn-cs"/>
              </a:rPr>
              <a:t>标准和</a:t>
            </a:r>
            <a:r>
              <a:rPr lang="en-US" altLang="zh" sz="1200" i="1" kern="1200" dirty="0">
                <a:solidFill>
                  <a:schemeClr val="tx1"/>
                </a:solidFill>
                <a:effectLst/>
                <a:latin typeface="+mn-lt"/>
                <a:ea typeface="+mn-ea"/>
                <a:cs typeface="+mn-cs"/>
              </a:rPr>
              <a:t>SDG (ISO</a:t>
            </a:r>
            <a:r>
              <a:rPr lang="ja-JP" altLang="en-US" sz="1200" i="1" kern="1200" dirty="0">
                <a:solidFill>
                  <a:schemeClr val="tx1"/>
                </a:solidFill>
                <a:effectLst/>
                <a:latin typeface="+mn-lt"/>
                <a:ea typeface="+mn-ea"/>
                <a:cs typeface="+mn-cs"/>
              </a:rPr>
              <a:t>标准和</a:t>
            </a:r>
            <a:r>
              <a:rPr lang="en-US" altLang="zh" sz="1200" i="1" kern="1200" dirty="0">
                <a:solidFill>
                  <a:schemeClr val="tx1"/>
                </a:solidFill>
                <a:effectLst/>
                <a:latin typeface="+mn-lt"/>
                <a:ea typeface="+mn-ea"/>
                <a:cs typeface="+mn-cs"/>
              </a:rPr>
              <a:t>SDG) </a:t>
            </a:r>
            <a:r>
              <a:rPr lang="zh" sz="1200" kern="1200" dirty="0">
                <a:solidFill>
                  <a:schemeClr val="tx1"/>
                </a:solidFill>
                <a:effectLst/>
                <a:latin typeface="+mn-lt"/>
                <a:ea typeface="+mn-ea"/>
                <a:cs typeface="+mn-cs"/>
              </a:rPr>
              <a:t>的短片：</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Standards and the SDGs (English Subtitles)  </a:t>
            </a:r>
            <a:r>
              <a:rPr lang="zh" sz="1200" u="sng" kern="1200" dirty="0">
                <a:solidFill>
                  <a:schemeClr val="tx1"/>
                </a:solidFill>
                <a:effectLst/>
                <a:latin typeface="+mn-lt"/>
                <a:ea typeface="+mn-ea"/>
                <a:cs typeface="+mn-cs"/>
                <a:hlinkClick r:id="rId3"/>
              </a:rPr>
              <a:t>https://www.youtube.com/watch?v=Bv1ClEujMuk</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Normes ISO et ODD (sous-titres Français) </a:t>
            </a:r>
            <a:r>
              <a:rPr lang="zh" sz="1200" u="sng" kern="1200" dirty="0">
                <a:solidFill>
                  <a:schemeClr val="tx1"/>
                </a:solidFill>
                <a:effectLst/>
                <a:latin typeface="+mn-lt"/>
                <a:ea typeface="+mn-ea"/>
                <a:cs typeface="+mn-cs"/>
                <a:hlinkClick r:id="rId4"/>
              </a:rPr>
              <a:t>https://www.youtube.com/watch?v=GVj5jApNIVg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Normas ISO e os Objectivos de Desenvolvimento Sustentável (legendas) </a:t>
            </a:r>
            <a:r>
              <a:rPr lang="en-US" sz="1200" u="sng" kern="1200" dirty="0" smtClean="0">
                <a:solidFill>
                  <a:schemeClr val="tx1"/>
                </a:solidFill>
                <a:effectLst/>
                <a:latin typeface="+mn-lt"/>
                <a:ea typeface="+mn-ea"/>
                <a:cs typeface="+mn-cs"/>
                <a:hlinkClick r:id="rId5"/>
              </a:rPr>
              <a:t>https://www.youtube.com/watch?v=kfKC9B6UNNU</a:t>
            </a:r>
            <a:endParaRPr lang="en-US" sz="1200" u="sng"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smtClean="0">
                <a:solidFill>
                  <a:schemeClr val="tx1"/>
                </a:solidFill>
                <a:effectLst/>
                <a:latin typeface="+mn-lt"/>
                <a:ea typeface="+mn-ea"/>
                <a:cs typeface="+mn-cs"/>
              </a:rPr>
              <a:t>I</a:t>
            </a:r>
            <a:r>
              <a:rPr lang="zh" sz="1200" kern="1200" dirty="0">
                <a:solidFill>
                  <a:schemeClr val="tx1"/>
                </a:solidFill>
                <a:effectLst/>
                <a:latin typeface="+mn-lt"/>
                <a:ea typeface="+mn-ea"/>
                <a:cs typeface="+mn-cs"/>
              </a:rPr>
              <a:t>SO Standards and the SDGs //  ISO 标准和可持续发展目标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https://www.youtube.com/watch?v=Twa_87erxG8</a:t>
            </a:r>
            <a:r>
              <a:rPr lang="zh" sz="1200" u="sng" kern="1200" dirty="0">
                <a:solidFill>
                  <a:schemeClr val="tx1"/>
                </a:solidFill>
                <a:effectLst/>
                <a:latin typeface="+mn-lt"/>
                <a:ea typeface="+mn-ea"/>
                <a:cs typeface="+mn-cs"/>
              </a:rPr>
              <a:t> </a:t>
            </a:r>
            <a:r>
              <a:rPr lang="zh" sz="1200" b="1" u="none"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7">
                  <a:extLst>
                    <a:ext uri="{A12FA001-AC4F-418D-AE19-62706E023703}">
                      <ahyp:hlinkClr xmlns="" xmlns:ahyp="http://schemas.microsoft.com/office/drawing/2018/hyperlinkcolor" val="tx"/>
                    </a:ext>
                  </a:extLst>
                </a:hlinkClick>
              </a:rPr>
              <a:t>或</a:t>
            </a:r>
            <a:r>
              <a:rPr lang="zh" sz="1200" u="sng" kern="1200" dirty="0">
                <a:solidFill>
                  <a:srgbClr val="0563C1"/>
                </a:solidFill>
                <a:effectLst/>
                <a:latin typeface="+mn-lt"/>
                <a:ea typeface="+mn-ea"/>
                <a:cs typeface="+mn-cs"/>
                <a:hlinkClick r:id="rId7">
                  <a:extLst>
                    <a:ext uri="{A12FA001-AC4F-418D-AE19-62706E023703}">
                      <ahyp:hlinkClr xmlns="" xmlns:ahyp="http://schemas.microsoft.com/office/drawing/2018/hyperlinkcolor" val="tx"/>
                    </a:ext>
                  </a:extLst>
                </a:hlinkClick>
              </a:rPr>
              <a:t> https://v.youku.com/v_show/id_XNDY2MzIzMTY2MA==.html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8"/>
              </a:rPr>
              <a:t>https://www.youtube.com/user/ansidotorg/playlists?view=50&amp;sort=dd&amp;shelf_id=5</a:t>
            </a: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13</a:t>
            </a:fld>
            <a:endParaRPr lang="en-US" dirty="0"/>
          </a:p>
        </p:txBody>
      </p:sp>
    </p:spTree>
    <p:extLst>
      <p:ext uri="{BB962C8B-B14F-4D97-AF65-F5344CB8AC3E}">
        <p14:creationId xmlns:p14="http://schemas.microsoft.com/office/powerpoint/2010/main" val="611944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dirty="0"/>
              <a:t>对于技术专家、污水和粪便污泥管理人员和操作人员而言，都将深受这些标准的影响，我们发现，除了需要接受我们可能提供给其他群体的培训外，这些人员也必须接受深入的培训，才能确保其充分理解和实施新标准。</a:t>
            </a:r>
          </a:p>
          <a:p>
            <a:pPr marL="171450" indent="-171450" rtl="0" fontAlgn="ctr">
              <a:buFont typeface="Arial" panose="020B0604020202020204" pitchFamily="34" charset="0"/>
              <a:buChar char="•"/>
            </a:pPr>
            <a:r>
              <a:rPr lang="zh" sz="1200" kern="1200" dirty="0">
                <a:solidFill>
                  <a:schemeClr val="tx1"/>
                </a:solidFill>
                <a:effectLst/>
                <a:latin typeface="+mn-lt"/>
                <a:ea typeface="+mn-ea"/>
                <a:cs typeface="+mn-cs"/>
              </a:rPr>
              <a:t>ANSI与Cap-Net UNDP合作共同负责虚拟和当面培训计划的制定。ANSI将尽快分享有关如何注册参加这些培训的信息。 </a:t>
            </a:r>
          </a:p>
          <a:p>
            <a:pPr marL="628650" lvl="1" indent="-171450" rtl="0" fontAlgn="ctr">
              <a:buFont typeface="Arial" panose="020B0604020202020204" pitchFamily="34" charset="0"/>
              <a:buChar char="•"/>
            </a:pPr>
            <a:r>
              <a:rPr lang="zh" sz="1200" kern="1200" dirty="0">
                <a:solidFill>
                  <a:schemeClr val="tx1"/>
                </a:solidFill>
                <a:effectLst/>
                <a:latin typeface="+mn-lt"/>
                <a:ea typeface="+mn-ea"/>
                <a:cs typeface="+mn-cs"/>
              </a:rPr>
              <a:t>ANSI还提供了由WASH行业合作伙伴编制的培训材料，可以在其网站上下载和使用：</a:t>
            </a:r>
            <a:r>
              <a:rPr lang="zh" sz="1200" kern="1200" dirty="0">
                <a:solidFill>
                  <a:schemeClr val="tx1"/>
                </a:solidFill>
                <a:effectLst/>
                <a:latin typeface="+mn-lt"/>
                <a:ea typeface="+mn-ea"/>
                <a:cs typeface="+mn-cs"/>
                <a:hlinkClick r:id="rId3"/>
              </a:rPr>
              <a:t>https://sanitation.ansi.org/Resources</a:t>
            </a:r>
            <a:r>
              <a:rPr lang="zh"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同样重要的是，制定一份ISO无下水管道厕所卫生处理标准培训所惠及的利益相关方名单。这样，国家标准机构能够在开展虚拟培训或当面培训时，通过电子邮件方便地向利益相关方告知相关标准信息。</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i="1" dirty="0"/>
              <a:t>**请编辑上述幻灯片，纳入您所在国家/地区的国家/地区公司和组织**</a:t>
            </a:r>
            <a:endParaRPr lang="en-US" i="1"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14</a:t>
            </a:fld>
            <a:endParaRPr lang="en-US" dirty="0"/>
          </a:p>
        </p:txBody>
      </p:sp>
    </p:spTree>
    <p:extLst>
      <p:ext uri="{BB962C8B-B14F-4D97-AF65-F5344CB8AC3E}">
        <p14:creationId xmlns:p14="http://schemas.microsoft.com/office/powerpoint/2010/main" val="1667354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a:t>再次重申，各位都是相关领域的专家，但从政府采用这些标准开始，在开展这些培训时，我想重点强调四个最佳实践：</a:t>
            </a:r>
          </a:p>
          <a:p>
            <a:pPr marL="628650" lvl="1" indent="-171450" rtl="0">
              <a:buFont typeface="Arial" panose="020B0604020202020204" pitchFamily="34" charset="0"/>
              <a:buChar char="•"/>
            </a:pPr>
            <a:r>
              <a:rPr lang="zh"/>
              <a:t>具体情况具体对待至关重要 – 我们希望让您清楚地看到，标准对特定工作和技能要求的意义</a:t>
            </a:r>
          </a:p>
          <a:p>
            <a:pPr marL="628650" lvl="1" indent="-171450" rtl="0">
              <a:buFont typeface="Arial" panose="020B0604020202020204" pitchFamily="34" charset="0"/>
              <a:buChar char="•"/>
            </a:pPr>
            <a:r>
              <a:rPr lang="zh"/>
              <a:t>我们谈到了这些标准对社区和整个国家的巨大影响；至关重要的是需要展示这些标准对公众健康、安全和经济的影响</a:t>
            </a:r>
          </a:p>
          <a:p>
            <a:pPr marL="628650" lvl="1" indent="-171450" rtl="0">
              <a:buFont typeface="Arial" panose="020B0604020202020204" pitchFamily="34" charset="0"/>
              <a:buChar char="•"/>
            </a:pPr>
            <a:r>
              <a:rPr lang="zh"/>
              <a:t>发挥您的作用——这些标准包含了很多信息，所以我们希望确保我们有时间（并鼓励大家）讨论并提问</a:t>
            </a:r>
          </a:p>
          <a:p>
            <a:pPr marL="628650" lvl="1" indent="-171450" rtl="0">
              <a:buFont typeface="Arial" panose="020B0604020202020204" pitchFamily="34" charset="0"/>
              <a:buChar char="•"/>
            </a:pPr>
            <a:r>
              <a:rPr lang="zh"/>
              <a:t>最后，培训或信息课程不应该是您最后一次与培训学员或参与者对话。为了看到期望的效果，我们发现一种行之有效的方法是，分享所有问题的联系人信息，共享相关资源，并在约两周后重新与参与者联系，了解是否遇到任何问题或挑战</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15</a:t>
            </a:fld>
            <a:endParaRPr lang="en-US" dirty="0"/>
          </a:p>
        </p:txBody>
      </p:sp>
    </p:spTree>
    <p:extLst>
      <p:ext uri="{BB962C8B-B14F-4D97-AF65-F5344CB8AC3E}">
        <p14:creationId xmlns:p14="http://schemas.microsoft.com/office/powerpoint/2010/main" val="194635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a:t>采用这些标准实乃多方共赢之举！不仅是对于公共卫生而言，更是整个[国家/地区]的胜利——我们鼓励您，除了教育和培训利益相关方外，还要提高公众的认识。</a:t>
            </a:r>
          </a:p>
          <a:p>
            <a:pPr marL="171450" indent="-171450" rtl="0">
              <a:buFont typeface="Arial" panose="020B0604020202020204" pitchFamily="34" charset="0"/>
              <a:buChar char="•"/>
            </a:pPr>
            <a:r>
              <a:rPr lang="zh"/>
              <a:t>请不要忘记，ANSI是一种资源！</a:t>
            </a:r>
          </a:p>
          <a:p>
            <a:pPr marL="628650" lvl="1" indent="-171450" rtl="0">
              <a:buFont typeface="Arial" panose="020B0604020202020204" pitchFamily="34" charset="0"/>
              <a:buChar char="•"/>
            </a:pPr>
            <a:r>
              <a:rPr lang="zh"/>
              <a:t>ANSI可以帮助您向媒体发布新闻稿、社交媒体帖子，以及如何与媒体谈论标准相关事宜</a:t>
            </a:r>
          </a:p>
          <a:p>
            <a:pPr marL="628650" lvl="1" indent="-171450" rtl="0">
              <a:buFont typeface="Arial" panose="020B0604020202020204" pitchFamily="34" charset="0"/>
              <a:buChar char="•"/>
            </a:pPr>
            <a:r>
              <a:rPr lang="zh"/>
              <a:t>请访问我们网站的“沟通工具”页面，下载其他演示文稿、讲义和视频：</a:t>
            </a:r>
            <a:r>
              <a:rPr lang="zh">
                <a:hlinkClick r:id="rId3"/>
              </a:rPr>
              <a:t>https://sanitation.ansi.org/Resources</a:t>
            </a:r>
            <a:endParaRPr lang="en-US" dirty="0"/>
          </a:p>
          <a:p>
            <a:pPr marL="628650" lvl="1" indent="-171450" rtl="0">
              <a:buFont typeface="Arial" panose="020B0604020202020204" pitchFamily="34" charset="0"/>
              <a:buChar char="•"/>
            </a:pPr>
            <a:r>
              <a:rPr lang="zh"/>
              <a:t>如果您有新闻稿或新闻项目要分享，ANSI可以在我们的网站上发布这些内容：</a:t>
            </a:r>
            <a:r>
              <a:rPr lang="zh">
                <a:hlinkClick r:id="rId4"/>
              </a:rPr>
              <a:t>https://sanitation.ansi.org/News</a:t>
            </a:r>
            <a:endParaRPr lang="en-US" dirty="0"/>
          </a:p>
          <a:p>
            <a:pPr marL="1085850" lvl="2" indent="-171450" rtl="0">
              <a:buFont typeface="Arial" panose="020B0604020202020204" pitchFamily="34" charset="0"/>
              <a:buChar char="•"/>
            </a:pPr>
            <a:r>
              <a:rPr lang="zh"/>
              <a:t>或者，如果您要提问或分享信息或好消息，请使用我们网站的论坛功能：</a:t>
            </a:r>
            <a:r>
              <a:rPr lang="zh">
                <a:hlinkClick r:id="rId5"/>
              </a:rPr>
              <a:t>https://sanitation.ansi.org/Forum</a:t>
            </a: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16</a:t>
            </a:fld>
            <a:endParaRPr lang="en-US" dirty="0"/>
          </a:p>
        </p:txBody>
      </p:sp>
    </p:spTree>
    <p:extLst>
      <p:ext uri="{BB962C8B-B14F-4D97-AF65-F5344CB8AC3E}">
        <p14:creationId xmlns:p14="http://schemas.microsoft.com/office/powerpoint/2010/main" val="3633837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79E93119-44EB-4843-BB2D-287C2286127C}" type="slidenum">
              <a:rPr lang="en-US" smtClean="0"/>
              <a:t>17</a:t>
            </a:fld>
            <a:endParaRPr lang="en-US" dirty="0"/>
          </a:p>
        </p:txBody>
      </p:sp>
    </p:spTree>
    <p:extLst>
      <p:ext uri="{BB962C8B-B14F-4D97-AF65-F5344CB8AC3E}">
        <p14:creationId xmlns:p14="http://schemas.microsoft.com/office/powerpoint/2010/main" val="264056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dirty="0"/>
              <a:t>非常荣幸，今天能有机会在这里，就[国家/地区]最近通过的两项国际无下水管道厕所卫生处理标准，展开讨论。在我开始演讲之前，请观看这段2分钟的标准讲解视频。</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dirty="0"/>
              <a:t>请您观看用您选择的语言讲解的2分钟卫生标准</a:t>
            </a:r>
            <a:r>
              <a:rPr lang="zh" sz="1200" kern="1200" dirty="0">
                <a:solidFill>
                  <a:schemeClr val="tx1"/>
                </a:solidFill>
                <a:effectLst/>
                <a:latin typeface="+mn-lt"/>
                <a:ea typeface="+mn-ea"/>
                <a:cs typeface="+mn-cs"/>
              </a:rPr>
              <a:t>视频：</a:t>
            </a: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Sanitation Standards Explained in 2 Minutes (English Subtitles) </a:t>
            </a:r>
            <a:r>
              <a:rPr lang="zh" sz="1200" u="sng" kern="1200" dirty="0">
                <a:solidFill>
                  <a:schemeClr val="tx1"/>
                </a:solidFill>
                <a:effectLst/>
                <a:latin typeface="+mn-lt"/>
                <a:ea typeface="+mn-ea"/>
                <a:cs typeface="+mn-cs"/>
                <a:hlinkClick r:id="rId3"/>
              </a:rPr>
              <a:t>https://www.youtube.com/watch?v=DhNaJqEZvoM&amp;feature=youtu.be</a:t>
            </a:r>
            <a:endParaRPr lang="en-US" sz="1200"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Normes d'assainissement en 2 minutes (sous-titres Français) </a:t>
            </a:r>
            <a:r>
              <a:rPr lang="zh" sz="1200" u="sng" kern="1200" dirty="0">
                <a:solidFill>
                  <a:schemeClr val="tx1"/>
                </a:solidFill>
                <a:effectLst/>
                <a:latin typeface="+mn-lt"/>
                <a:ea typeface="+mn-ea"/>
                <a:cs typeface="+mn-cs"/>
                <a:hlinkClick r:id="rId4"/>
              </a:rPr>
              <a:t>https://www.youtube.com/watch?v=Gxl_DB-peqc</a:t>
            </a:r>
            <a:endParaRPr lang="fr-FR" sz="1200" u="sng"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Normas de saneamento em 2 minutos (legendas) </a:t>
            </a:r>
            <a:r>
              <a:rPr lang="en-US" sz="1200" u="sng" kern="1200" dirty="0" smtClean="0">
                <a:solidFill>
                  <a:schemeClr val="tx1"/>
                </a:solidFill>
                <a:effectLst/>
                <a:latin typeface="+mn-lt"/>
                <a:ea typeface="+mn-ea"/>
                <a:cs typeface="+mn-cs"/>
                <a:hlinkClick r:id="rId5"/>
              </a:rPr>
              <a:t>https://www.youtube.com/watch?v=9TJPg1AkoJ0&amp;t</a:t>
            </a:r>
            <a:r>
              <a:rPr lang="en-US" sz="1200" kern="1200" dirty="0" smtClean="0">
                <a:solidFill>
                  <a:schemeClr val="tx1"/>
                </a:solidFill>
                <a:effectLst/>
                <a:latin typeface="+mn-lt"/>
                <a:ea typeface="+mn-ea"/>
                <a:cs typeface="+mn-cs"/>
              </a:rPr>
              <a:t> </a:t>
            </a:r>
            <a:endParaRPr lang="en-US" sz="1200" b="1" kern="1200" dirty="0" smtClean="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smtClean="0">
                <a:solidFill>
                  <a:schemeClr val="tx1"/>
                </a:solidFill>
                <a:effectLst/>
                <a:latin typeface="+mn-lt"/>
                <a:ea typeface="+mn-ea"/>
                <a:cs typeface="+mn-cs"/>
              </a:rPr>
              <a:t>S</a:t>
            </a:r>
            <a:r>
              <a:rPr lang="zh" sz="1200" kern="1200" dirty="0">
                <a:solidFill>
                  <a:schemeClr val="tx1"/>
                </a:solidFill>
                <a:effectLst/>
                <a:latin typeface="+mn-lt"/>
                <a:ea typeface="+mn-ea"/>
                <a:cs typeface="+mn-cs"/>
              </a:rPr>
              <a:t>anitation Standards Explained in 2 Minutes (Chinese subtitles)/ 两分钟了解卫生标准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https://www.youtube.com/watch?v=ASPT3YMJdNo</a:t>
            </a:r>
            <a:r>
              <a:rPr lang="zh" sz="1200" u="sng" kern="1200" dirty="0">
                <a:solidFill>
                  <a:schemeClr val="tx1"/>
                </a:solidFill>
                <a:effectLst/>
                <a:latin typeface="+mn-lt"/>
                <a:ea typeface="+mn-ea"/>
                <a:cs typeface="+mn-cs"/>
              </a:rPr>
              <a:t> </a:t>
            </a:r>
            <a:r>
              <a:rPr lang="zh" sz="1200" b="1" u="none"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7">
                  <a:extLst>
                    <a:ext uri="{A12FA001-AC4F-418D-AE19-62706E023703}">
                      <ahyp:hlinkClr xmlns="" xmlns:ahyp="http://schemas.microsoft.com/office/drawing/2018/hyperlinkcolor" val="tx"/>
                    </a:ext>
                  </a:extLst>
                </a:hlinkClick>
              </a:rPr>
              <a:t>或</a:t>
            </a:r>
            <a:r>
              <a:rPr lang="zh" sz="1200" u="sng" kern="1200" dirty="0">
                <a:solidFill>
                  <a:srgbClr val="0563C1"/>
                </a:solidFill>
                <a:effectLst/>
                <a:latin typeface="+mn-lt"/>
                <a:ea typeface="+mn-ea"/>
                <a:cs typeface="+mn-cs"/>
                <a:hlinkClick r:id="rId7">
                  <a:extLst>
                    <a:ext uri="{A12FA001-AC4F-418D-AE19-62706E023703}">
                      <ahyp:hlinkClr xmlns="" xmlns:ahyp="http://schemas.microsoft.com/office/drawing/2018/hyperlinkcolor" val="tx"/>
                    </a:ext>
                  </a:extLst>
                </a:hlinkClick>
              </a:rPr>
              <a:t> https://v.youku.com/v_show/id_XNDYwMjYxMDk0NA==.html</a:t>
            </a:r>
            <a:endParaRPr lang="en-US" sz="1200" b="1" kern="1200" dirty="0">
              <a:solidFill>
                <a:schemeClr val="tx1"/>
              </a:solidFill>
              <a:effectLst/>
              <a:latin typeface="+mn-lt"/>
              <a:ea typeface="+mn-ea"/>
              <a:cs typeface="+mn-cs"/>
            </a:endParaRPr>
          </a:p>
          <a:p>
            <a:pPr marL="638440" marR="0" lvl="1"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8"/>
              </a:rPr>
              <a:t>https://www.youtube.com/user/ansidotorg/playlists?view=50&amp;sort=dd&amp;shelf_id=5</a:t>
            </a:r>
            <a:endParaRPr lang="en-US" dirty="0"/>
          </a:p>
          <a:p>
            <a:pPr marL="0" indent="0" rtl="0">
              <a:buFont typeface="Arial" panose="020B0604020202020204" pitchFamily="34" charset="0"/>
              <a:buNone/>
            </a:pPr>
            <a:endParaRPr lang="en-US" dirty="0"/>
          </a:p>
          <a:p>
            <a:pPr marL="0" indent="0" rtl="0">
              <a:buFont typeface="Arial" panose="020B0604020202020204" pitchFamily="34" charset="0"/>
              <a:buNone/>
            </a:pPr>
            <a:r>
              <a:rPr lang="zh" dirty="0"/>
              <a:t>现在，视频已经播放完了，有什么问题吗？如果没有，我们就直接开始介绍。</a:t>
            </a:r>
            <a:endParaRPr lang="en-US" dirty="0"/>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3</a:t>
            </a:fld>
            <a:endParaRPr lang="en-US" dirty="0"/>
          </a:p>
        </p:txBody>
      </p:sp>
    </p:spTree>
    <p:extLst>
      <p:ext uri="{BB962C8B-B14F-4D97-AF65-F5344CB8AC3E}">
        <p14:creationId xmlns:p14="http://schemas.microsoft.com/office/powerpoint/2010/main" val="37426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sz="1200" kern="1200" dirty="0">
                <a:solidFill>
                  <a:schemeClr val="tx1"/>
                </a:solidFill>
                <a:effectLst/>
                <a:latin typeface="+mn-lt"/>
                <a:ea typeface="+mn-ea"/>
                <a:cs typeface="+mn-cs"/>
              </a:rPr>
              <a:t>在我们讨论采用该标准后会带来哪些变化之前，我想强调一下为什么同时采用ISO30500和ISO24521这两项标准效果最好。</a:t>
            </a:r>
          </a:p>
          <a:p>
            <a:pPr rtl="0"/>
            <a:r>
              <a:rPr lang="zh" sz="1200" kern="1200" dirty="0">
                <a:solidFill>
                  <a:schemeClr val="tx1"/>
                </a:solidFill>
                <a:effectLst/>
                <a:latin typeface="+mn-lt"/>
                <a:ea typeface="+mn-ea"/>
                <a:cs typeface="+mn-cs"/>
              </a:rPr>
              <a:t>ISO 30500和ISO 24521相互补充，共同促进改善健康状况，减少污水处理对环境的影响，并为用户和社区提供负担得起的卫生选项。</a:t>
            </a:r>
          </a:p>
          <a:p>
            <a:pPr marL="171450" lvl="0" indent="-171450" rtl="0">
              <a:buFont typeface="Arial" panose="020B0604020202020204" pitchFamily="34" charset="0"/>
              <a:buChar char="•"/>
            </a:pPr>
            <a:r>
              <a:rPr lang="zh" sz="1200" kern="1200" dirty="0">
                <a:solidFill>
                  <a:schemeClr val="tx1"/>
                </a:solidFill>
                <a:effectLst/>
                <a:latin typeface="+mn-lt"/>
                <a:ea typeface="+mn-ea"/>
                <a:cs typeface="+mn-cs"/>
              </a:rPr>
              <a:t>ISO 24521优化了</a:t>
            </a:r>
            <a:r>
              <a:rPr lang="zh" sz="1200" b="1" kern="1200" dirty="0">
                <a:solidFill>
                  <a:schemeClr val="tx1"/>
                </a:solidFill>
                <a:effectLst/>
                <a:latin typeface="+mn-lt"/>
                <a:ea typeface="+mn-ea"/>
                <a:cs typeface="+mn-cs"/>
              </a:rPr>
              <a:t>现有</a:t>
            </a:r>
            <a:r>
              <a:rPr lang="zh" sz="1200" kern="1200" dirty="0">
                <a:solidFill>
                  <a:schemeClr val="tx1"/>
                </a:solidFill>
                <a:effectLst/>
                <a:latin typeface="+mn-lt"/>
                <a:ea typeface="+mn-ea"/>
                <a:cs typeface="+mn-cs"/>
              </a:rPr>
              <a:t>的污水处理服务（目前主要处理的粪便污泥）</a:t>
            </a:r>
          </a:p>
          <a:p>
            <a:pPr marL="171450" lvl="0" indent="-171450" rtl="0">
              <a:buFont typeface="Arial" panose="020B0604020202020204" pitchFamily="34" charset="0"/>
              <a:buChar char="•"/>
            </a:pPr>
            <a:r>
              <a:rPr lang="zh" sz="1200" kern="1200" dirty="0">
                <a:solidFill>
                  <a:schemeClr val="tx1"/>
                </a:solidFill>
                <a:effectLst/>
                <a:latin typeface="+mn-lt"/>
                <a:ea typeface="+mn-ea"/>
                <a:cs typeface="+mn-cs"/>
              </a:rPr>
              <a:t>ISO 30500鼓励开发</a:t>
            </a:r>
            <a:r>
              <a:rPr lang="zh" sz="1200" b="1" kern="1200" dirty="0">
                <a:solidFill>
                  <a:schemeClr val="tx1"/>
                </a:solidFill>
                <a:effectLst/>
                <a:latin typeface="+mn-lt"/>
                <a:ea typeface="+mn-ea"/>
                <a:cs typeface="+mn-cs"/>
              </a:rPr>
              <a:t>新型</a:t>
            </a:r>
            <a:r>
              <a:rPr lang="zh" sz="1200" kern="1200" dirty="0">
                <a:solidFill>
                  <a:schemeClr val="tx1"/>
                </a:solidFill>
                <a:effectLst/>
                <a:latin typeface="+mn-lt"/>
                <a:ea typeface="+mn-ea"/>
                <a:cs typeface="+mn-cs"/>
              </a:rPr>
              <a:t>技术和解决方案，因为目前的技术无法解决卫生处理设施缺乏背后的根本问题，比如贫穷问题、基础设施和资源匮乏等问题。</a:t>
            </a:r>
          </a:p>
          <a:p>
            <a:pPr marL="171450" lvl="0" indent="-171450" rtl="0">
              <a:buFont typeface="Arial" panose="020B0604020202020204" pitchFamily="34" charset="0"/>
              <a:buChar char="•"/>
            </a:pPr>
            <a:r>
              <a:rPr lang="zh" sz="1200" kern="1200" dirty="0">
                <a:solidFill>
                  <a:schemeClr val="tx1"/>
                </a:solidFill>
                <a:effectLst/>
                <a:latin typeface="+mn-lt"/>
                <a:ea typeface="+mn-ea"/>
                <a:cs typeface="+mn-cs"/>
              </a:rPr>
              <a:t>ISO 24521规范参考了另外两项标准：ISO 24510为用户提供了卫生服务评估和改进指南；ISO 24511提供了污水公用事业管理和污水服务评估指南。这次介绍的内容不包括ISO 24510和ISO 24511，不过，如果您有兴趣，ANSI或者您的国家标准机构可以为您提供更多的信息。</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4</a:t>
            </a:fld>
            <a:endParaRPr lang="en-US" dirty="0"/>
          </a:p>
        </p:txBody>
      </p:sp>
    </p:spTree>
    <p:extLst>
      <p:ext uri="{BB962C8B-B14F-4D97-AF65-F5344CB8AC3E}">
        <p14:creationId xmlns:p14="http://schemas.microsoft.com/office/powerpoint/2010/main" val="281836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zh" dirty="0"/>
              <a:t>请</a:t>
            </a:r>
            <a:r>
              <a:rPr lang="zh" sz="1200" i="0" kern="1200" dirty="0">
                <a:solidFill>
                  <a:schemeClr val="tx1"/>
                </a:solidFill>
                <a:effectLst/>
                <a:latin typeface="+mn-lt"/>
                <a:ea typeface="+mn-ea"/>
                <a:cs typeface="+mn-cs"/>
              </a:rPr>
              <a:t>观看</a:t>
            </a:r>
            <a:r>
              <a:rPr lang="zh" sz="1200" i="1" kern="1200" dirty="0">
                <a:solidFill>
                  <a:schemeClr val="tx1"/>
                </a:solidFill>
                <a:effectLst/>
                <a:latin typeface="+mn-lt"/>
                <a:ea typeface="+mn-ea"/>
                <a:cs typeface="+mn-cs"/>
              </a:rPr>
              <a:t>ISO 30500</a:t>
            </a:r>
            <a:r>
              <a:rPr lang="zh" sz="1200" i="0" kern="1200" dirty="0">
                <a:solidFill>
                  <a:schemeClr val="tx1"/>
                </a:solidFill>
                <a:effectLst/>
                <a:latin typeface="+mn-lt"/>
                <a:ea typeface="+mn-ea"/>
                <a:cs typeface="+mn-cs"/>
              </a:rPr>
              <a:t>和</a:t>
            </a:r>
            <a:r>
              <a:rPr lang="zh" sz="1200" i="1" kern="1200" dirty="0">
                <a:solidFill>
                  <a:schemeClr val="tx1"/>
                </a:solidFill>
                <a:effectLst/>
                <a:latin typeface="+mn-lt"/>
                <a:ea typeface="+mn-ea"/>
                <a:cs typeface="+mn-cs"/>
              </a:rPr>
              <a:t>ISO 24521</a:t>
            </a:r>
            <a:r>
              <a:rPr lang="zh" sz="1200" i="0" kern="1200" dirty="0">
                <a:solidFill>
                  <a:schemeClr val="tx1"/>
                </a:solidFill>
                <a:effectLst/>
                <a:latin typeface="+mn-lt"/>
                <a:ea typeface="+mn-ea"/>
                <a:cs typeface="+mn-cs"/>
              </a:rPr>
              <a:t>的短视频：请选择</a:t>
            </a:r>
            <a:r>
              <a:rPr lang="zh" sz="1200" kern="1200" dirty="0">
                <a:solidFill>
                  <a:schemeClr val="tx1"/>
                </a:solidFill>
                <a:effectLst/>
                <a:latin typeface="+mn-lt"/>
                <a:ea typeface="+mn-ea"/>
                <a:cs typeface="+mn-cs"/>
              </a:rPr>
              <a:t>喜欢的语言观看视频:</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30500和ISO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Hand in Hand (English Subtitles) </a:t>
            </a:r>
            <a:r>
              <a:rPr lang="zh" sz="1200" u="sng" kern="1200" dirty="0">
                <a:solidFill>
                  <a:schemeClr val="tx1"/>
                </a:solidFill>
                <a:effectLst/>
                <a:latin typeface="+mn-lt"/>
                <a:ea typeface="+mn-ea"/>
                <a:cs typeface="+mn-cs"/>
                <a:hlinkClick r:id="rId3"/>
              </a:rPr>
              <a:t>https://www.youtube.com/watch?v=13bG0cFeuLQ</a:t>
            </a:r>
            <a:endParaRPr lang="en-US" sz="1200" u="sng"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et ISO 24521: main dans la main (sous-titres Français) </a:t>
            </a:r>
            <a:r>
              <a:rPr lang="zh" sz="1200" u="sng" kern="1200" dirty="0">
                <a:solidFill>
                  <a:schemeClr val="tx1"/>
                </a:solidFill>
                <a:effectLst/>
                <a:latin typeface="+mn-lt"/>
                <a:ea typeface="+mn-ea"/>
                <a:cs typeface="+mn-cs"/>
                <a:hlinkClick r:id="rId4"/>
              </a:rPr>
              <a:t>https://www.youtube.com/watch?v=_Xoxhfc_W_g</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a:solidFill>
                  <a:schemeClr val="tx1"/>
                </a:solidFill>
                <a:effectLst/>
                <a:latin typeface="+mn-lt"/>
                <a:ea typeface="+mn-ea"/>
                <a:cs typeface="+mn-cs"/>
              </a:rPr>
              <a:t>ISO 30500 e 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Lado a lado (legendas) </a:t>
            </a:r>
            <a:r>
              <a:rPr lang="en-US" sz="1200" u="sng" kern="1200" dirty="0" smtClean="0">
                <a:solidFill>
                  <a:schemeClr val="tx1"/>
                </a:solidFill>
                <a:effectLst/>
                <a:latin typeface="+mn-lt"/>
                <a:ea typeface="+mn-ea"/>
                <a:cs typeface="+mn-cs"/>
                <a:hlinkClick r:id="rId5"/>
              </a:rPr>
              <a:t>https://www.youtube.com/watch?v=mbpXRaz9gs4</a:t>
            </a:r>
            <a:endParaRPr lang="en-US" sz="1200" b="1"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 sz="1200" kern="1200" dirty="0" smtClean="0">
                <a:solidFill>
                  <a:schemeClr val="tx1"/>
                </a:solidFill>
                <a:effectLst/>
                <a:latin typeface="+mn-lt"/>
                <a:ea typeface="+mn-ea"/>
                <a:cs typeface="+mn-cs"/>
              </a:rPr>
              <a:t>I</a:t>
            </a:r>
            <a:r>
              <a:rPr lang="zh" sz="1200" kern="1200" dirty="0">
                <a:solidFill>
                  <a:schemeClr val="tx1"/>
                </a:solidFill>
                <a:effectLst/>
                <a:latin typeface="+mn-lt"/>
                <a:ea typeface="+mn-ea"/>
                <a:cs typeface="+mn-cs"/>
              </a:rPr>
              <a:t>SO 30500 and ISO 24521:</a:t>
            </a:r>
            <a:r>
              <a:rPr lang="en-GB" altLang="zh" sz="1200"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Hand in Hand  // ISO 30500 和 ISO 24521: 携手共进  </a:t>
            </a:r>
            <a:r>
              <a:rPr lang="zh" sz="1200" b="1" kern="1200" dirty="0">
                <a:solidFill>
                  <a:schemeClr val="tx1"/>
                </a:solidFill>
                <a:effectLst/>
                <a:latin typeface="+mn-lt"/>
                <a:ea typeface="+mn-ea"/>
                <a:cs typeface="+mn-cs"/>
              </a:rPr>
              <a:t>（中文字幕）</a:t>
            </a:r>
            <a:r>
              <a:rPr lang="zh" sz="1200" u="sng" kern="1200" dirty="0">
                <a:solidFill>
                  <a:schemeClr val="tx1"/>
                </a:solidFill>
                <a:effectLst/>
                <a:latin typeface="+mn-lt"/>
                <a:ea typeface="+mn-ea"/>
                <a:cs typeface="+mn-cs"/>
                <a:hlinkClick r:id="rId6"/>
              </a:rPr>
              <a:t>https://www.youtube.com/watch?v=QGnZL4zCvrk</a:t>
            </a:r>
            <a:r>
              <a:rPr lang="zh" sz="1200" kern="1200" dirty="0">
                <a:solidFill>
                  <a:schemeClr val="tx1"/>
                </a:solidFill>
                <a:effectLst/>
                <a:latin typeface="+mn-lt"/>
                <a:ea typeface="+mn-ea"/>
                <a:cs typeface="+mn-cs"/>
              </a:rPr>
              <a:t> </a:t>
            </a:r>
            <a:r>
              <a:rPr lang="zh" sz="1200" b="1" kern="1200" dirty="0">
                <a:solidFill>
                  <a:schemeClr val="tx1"/>
                </a:solidFill>
                <a:effectLst/>
                <a:latin typeface="+mn-lt"/>
                <a:ea typeface="+mn-ea"/>
                <a:cs typeface="+mn-cs"/>
              </a:rPr>
              <a:t> </a:t>
            </a:r>
            <a:r>
              <a:rPr lang="zh" sz="1200" kern="1200" dirty="0">
                <a:solidFill>
                  <a:schemeClr val="tx1"/>
                </a:solidFill>
                <a:effectLst/>
                <a:latin typeface="+mn-lt"/>
                <a:ea typeface="+mn-ea"/>
                <a:cs typeface="+mn-cs"/>
              </a:rPr>
              <a:t> </a:t>
            </a:r>
            <a:r>
              <a:rPr lang="zh" sz="1200" u="sng" kern="1200" dirty="0">
                <a:solidFill>
                  <a:schemeClr val="tx1"/>
                </a:solidFill>
                <a:effectLst/>
                <a:latin typeface="+mn-lt"/>
                <a:ea typeface="+mn-ea"/>
                <a:cs typeface="+mn-cs"/>
                <a:hlinkClick r:id="rId7">
                  <a:extLst>
                    <a:ext uri="{A12FA001-AC4F-418D-AE19-62706E023703}">
                      <ahyp:hlinkClr xmlns="" xmlns:ahyp="http://schemas.microsoft.com/office/drawing/2018/hyperlinkcolor" val="tx"/>
                    </a:ext>
                  </a:extLst>
                </a:hlinkClick>
              </a:rPr>
              <a:t>或</a:t>
            </a:r>
            <a:r>
              <a:rPr lang="zh" sz="1200" u="sng" kern="1200" dirty="0">
                <a:solidFill>
                  <a:srgbClr val="0563C1"/>
                </a:solidFill>
                <a:effectLst/>
                <a:latin typeface="+mn-lt"/>
                <a:ea typeface="+mn-ea"/>
                <a:cs typeface="+mn-cs"/>
                <a:hlinkClick r:id="rId7">
                  <a:extLst>
                    <a:ext uri="{A12FA001-AC4F-418D-AE19-62706E023703}">
                      <ahyp:hlinkClr xmlns="" xmlns:ahyp="http://schemas.microsoft.com/office/drawing/2018/hyperlinkcolor" val="tx"/>
                    </a:ext>
                  </a:extLst>
                </a:hlinkClick>
              </a:rPr>
              <a:t> https://v.youku.com/v_show/id_XNDY2MzIxMzIxMg==.html</a:t>
            </a: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 sz="1200" u="none" kern="1200" dirty="0">
                <a:solidFill>
                  <a:schemeClr val="tx1"/>
                </a:solidFill>
                <a:effectLst/>
                <a:latin typeface="+mn-lt"/>
                <a:ea typeface="+mn-ea"/>
                <a:cs typeface="+mn-cs"/>
              </a:rPr>
              <a:t>请在此处查看所有视频：</a:t>
            </a:r>
            <a:r>
              <a:rPr lang="zh" dirty="0">
                <a:hlinkClick r:id="rId8"/>
              </a:rPr>
              <a:t>https://www.youtube.com/user/ansidotorg/playlists?view=50&amp;sort=dd&amp;shelf_id=5</a:t>
            </a:r>
            <a:endParaRPr lang="en-US" sz="1200" kern="1200" dirty="0">
              <a:solidFill>
                <a:schemeClr val="tx1"/>
              </a:solidFill>
              <a:effectLst/>
              <a:latin typeface="+mn-lt"/>
              <a:ea typeface="+mn-ea"/>
              <a:cs typeface="+mn-cs"/>
            </a:endParaRPr>
          </a:p>
          <a:p>
            <a:pPr rtl="0"/>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5</a:t>
            </a:fld>
            <a:endParaRPr lang="en-US" dirty="0"/>
          </a:p>
        </p:txBody>
      </p:sp>
    </p:spTree>
    <p:extLst>
      <p:ext uri="{BB962C8B-B14F-4D97-AF65-F5344CB8AC3E}">
        <p14:creationId xmlns:p14="http://schemas.microsoft.com/office/powerpoint/2010/main" val="395843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zh" dirty="0"/>
              <a:t>为什么这一点意义重大？ </a:t>
            </a:r>
          </a:p>
          <a:p>
            <a:pPr marL="171450" indent="-171450" rtl="0">
              <a:buFont typeface="Arial" panose="020B0604020202020204" pitchFamily="34" charset="0"/>
              <a:buChar char="•"/>
            </a:pPr>
            <a:r>
              <a:rPr lang="zh" dirty="0"/>
              <a:t>把点点滴滴联系在一起，您就会发现国家标准的影响远远超出了制定标准的专家和工程师所设想的范围，而是惠及你我他每一个人</a:t>
            </a:r>
          </a:p>
          <a:p>
            <a:pPr marL="171450" indent="-171450" rtl="0">
              <a:buFont typeface="Arial" panose="020B0604020202020204" pitchFamily="34" charset="0"/>
              <a:buChar char="•"/>
            </a:pPr>
            <a:r>
              <a:rPr lang="zh" dirty="0"/>
              <a:t>可以</a:t>
            </a:r>
            <a:r>
              <a:rPr lang="zh" b="1" dirty="0"/>
              <a:t>保护我们家人、我们后代的健康</a:t>
            </a:r>
            <a:r>
              <a:rPr lang="zh" dirty="0"/>
              <a:t>，最终还会促进</a:t>
            </a:r>
            <a:r>
              <a:rPr lang="zh" b="1" dirty="0"/>
              <a:t>经济的增长</a:t>
            </a:r>
            <a:r>
              <a:rPr lang="zh" dirty="0"/>
              <a:t>和</a:t>
            </a:r>
            <a:r>
              <a:rPr lang="zh" b="1" dirty="0"/>
              <a:t>可持续的社区发展</a:t>
            </a:r>
          </a:p>
          <a:p>
            <a:pPr rtl="0"/>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6</a:t>
            </a:fld>
            <a:endParaRPr lang="en-US" dirty="0"/>
          </a:p>
        </p:txBody>
      </p:sp>
    </p:spTree>
    <p:extLst>
      <p:ext uri="{BB962C8B-B14F-4D97-AF65-F5344CB8AC3E}">
        <p14:creationId xmlns:p14="http://schemas.microsoft.com/office/powerpoint/2010/main" val="401584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a:t>作为社区的决策者和领导者，您需要充分履行职责，保护社区成员免受有害、不卫生或不安全的卫生处理系统影响。 </a:t>
            </a:r>
          </a:p>
          <a:p>
            <a:pPr marL="171450" indent="-171450" rtl="0">
              <a:buFont typeface="Arial" panose="020B0604020202020204" pitchFamily="34" charset="0"/>
              <a:buChar char="•"/>
            </a:pPr>
            <a:r>
              <a:rPr lang="zh"/>
              <a:t>您的领导能力对于推进这些标准至关重要</a:t>
            </a:r>
          </a:p>
          <a:p>
            <a:pPr marL="171450" indent="-171450" rtl="0">
              <a:buFont typeface="Arial" panose="020B0604020202020204" pitchFamily="34" charset="0"/>
              <a:buChar char="•"/>
            </a:pPr>
            <a:r>
              <a:rPr lang="zh"/>
              <a:t>国家标准机构和WASH专家之间的伙伴关系对于在我国实施这些标准至关重要</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7</a:t>
            </a:fld>
            <a:endParaRPr lang="en-US" dirty="0"/>
          </a:p>
        </p:txBody>
      </p:sp>
    </p:spTree>
    <p:extLst>
      <p:ext uri="{BB962C8B-B14F-4D97-AF65-F5344CB8AC3E}">
        <p14:creationId xmlns:p14="http://schemas.microsoft.com/office/powerpoint/2010/main" val="23757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zh" dirty="0"/>
              <a:t>日程</a:t>
            </a:r>
          </a:p>
          <a:p>
            <a:pPr marL="171450" indent="-171450" rtl="0">
              <a:buFont typeface="Arial" panose="020B0604020202020204" pitchFamily="34" charset="0"/>
              <a:buChar char="•"/>
            </a:pPr>
            <a:r>
              <a:rPr lang="zh" dirty="0"/>
              <a:t>我们来讨论一下后续的工作 – 如何向相关利益相关方推广这些标准，需要考虑哪些后勤工作，如何沟通这些问题，以及采纳标准对社区意味着什么。 </a:t>
            </a:r>
          </a:p>
          <a:p>
            <a:pPr marL="171450" indent="-171450" rtl="0">
              <a:buFont typeface="Arial" panose="020B0604020202020204" pitchFamily="34" charset="0"/>
              <a:buChar char="•"/>
            </a:pPr>
            <a:r>
              <a:rPr lang="zh" dirty="0"/>
              <a:t>我们希望您能有所收获，所以我们再次鼓励大家积极提问，最后会留一些时间，给大家提问和讨论。</a:t>
            </a:r>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8</a:t>
            </a:fld>
            <a:endParaRPr lang="en-US" dirty="0"/>
          </a:p>
        </p:txBody>
      </p:sp>
    </p:spTree>
    <p:extLst>
      <p:ext uri="{BB962C8B-B14F-4D97-AF65-F5344CB8AC3E}">
        <p14:creationId xmlns:p14="http://schemas.microsoft.com/office/powerpoint/2010/main" val="2032328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ctr">
              <a:buFont typeface="Arial" panose="020B0604020202020204" pitchFamily="34" charset="0"/>
              <a:buChar char="•"/>
            </a:pPr>
            <a:r>
              <a:rPr lang="zh" sz="1200" kern="1200">
                <a:solidFill>
                  <a:schemeClr val="tx1"/>
                </a:solidFill>
                <a:effectLst/>
                <a:latin typeface="+mn-lt"/>
                <a:ea typeface="+mn-ea"/>
                <a:cs typeface="+mn-cs"/>
              </a:rPr>
              <a:t>ANSI制定了一个新闻稿模板，可以下载定制使用。</a:t>
            </a:r>
          </a:p>
          <a:p>
            <a:pPr marL="171450" indent="-171450" rtl="0" fontAlgn="ctr">
              <a:buFont typeface="Arial" panose="020B0604020202020204" pitchFamily="34" charset="0"/>
              <a:buChar char="•"/>
            </a:pPr>
            <a:r>
              <a:rPr lang="zh" sz="1200" kern="1200">
                <a:solidFill>
                  <a:schemeClr val="tx1"/>
                </a:solidFill>
                <a:effectLst/>
                <a:latin typeface="+mn-lt"/>
                <a:ea typeface="+mn-ea"/>
                <a:cs typeface="+mn-cs"/>
              </a:rPr>
              <a:t>ANSI还提供了一个社交媒体帖子模板，还有6条可与合作伙伴共享的短视频，可以发布在您组织的网站、Facebook、LinkedIn和Twitter页面上。</a:t>
            </a:r>
          </a:p>
          <a:p>
            <a:pPr marL="171450" indent="-171450" rtl="0" fontAlgn="ctr">
              <a:buFont typeface="Arial" panose="020B0604020202020204" pitchFamily="34" charset="0"/>
              <a:buChar char="•"/>
            </a:pPr>
            <a:r>
              <a:rPr lang="zh" sz="1200" kern="1200">
                <a:solidFill>
                  <a:schemeClr val="tx1"/>
                </a:solidFill>
                <a:effectLst/>
                <a:latin typeface="+mn-lt"/>
                <a:ea typeface="+mn-ea"/>
                <a:cs typeface="+mn-cs"/>
              </a:rPr>
              <a:t>以下网址提供了新闻稿模板、社交媒体模板、解说视频、PowerPoints和供您使用的讲义：</a:t>
            </a:r>
            <a:r>
              <a:rPr lang="zh" sz="1200" kern="1200">
                <a:solidFill>
                  <a:schemeClr val="tx1"/>
                </a:solidFill>
                <a:effectLst/>
                <a:latin typeface="+mn-lt"/>
                <a:ea typeface="+mn-ea"/>
                <a:cs typeface="+mn-cs"/>
                <a:hlinkClick r:id="rId3"/>
              </a:rPr>
              <a:t>https://sanitation.ansi.org/Resources</a:t>
            </a:r>
            <a:r>
              <a:rPr lang="zh" sz="1200" kern="1200">
                <a:solidFill>
                  <a:schemeClr val="tx1"/>
                </a:solidFill>
                <a:effectLst/>
                <a:latin typeface="+mn-lt"/>
                <a:ea typeface="+mn-ea"/>
                <a:cs typeface="+mn-cs"/>
              </a:rPr>
              <a:t>。</a:t>
            </a:r>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9E93119-44EB-4843-BB2D-287C2286127C}" type="slidenum">
              <a:rPr lang="en-US" smtClean="0"/>
              <a:t>9</a:t>
            </a:fld>
            <a:endParaRPr lang="en-US" dirty="0"/>
          </a:p>
        </p:txBody>
      </p:sp>
    </p:spTree>
    <p:extLst>
      <p:ext uri="{BB962C8B-B14F-4D97-AF65-F5344CB8AC3E}">
        <p14:creationId xmlns:p14="http://schemas.microsoft.com/office/powerpoint/2010/main" val="568320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zh" dirty="0"/>
              <a:t>为了了解ISO 30500和24521标准的所有好处，必须确保所有利益相关方（从私营部门到政府机构）都能够敏锐地意识到这些国际标准的价值；因此，我们需要提出以下问题：</a:t>
            </a:r>
          </a:p>
          <a:p>
            <a:pPr marL="628650" lvl="1" indent="-171450" rtl="0">
              <a:buFont typeface="Arial" panose="020B0604020202020204" pitchFamily="34" charset="0"/>
              <a:buChar char="•"/>
            </a:pPr>
            <a:r>
              <a:rPr lang="zh" dirty="0"/>
              <a:t>相关利益相关方都有谁？ </a:t>
            </a:r>
          </a:p>
          <a:p>
            <a:pPr marL="628650" lvl="1" indent="-171450" rtl="0">
              <a:buFont typeface="Arial" panose="020B0604020202020204" pitchFamily="34" charset="0"/>
              <a:buChar char="•"/>
            </a:pPr>
            <a:r>
              <a:rPr lang="zh" dirty="0"/>
              <a:t>谁需要了解这些标准？ </a:t>
            </a:r>
          </a:p>
          <a:p>
            <a:pPr marL="628650" lvl="1" indent="-171450" rtl="0">
              <a:buFont typeface="Arial" panose="020B0604020202020204" pitchFamily="34" charset="0"/>
              <a:buChar char="•"/>
            </a:pPr>
            <a:r>
              <a:rPr lang="zh" dirty="0"/>
              <a:t>有哪些相关政府部门？ </a:t>
            </a:r>
          </a:p>
          <a:p>
            <a:pPr marL="628650" lvl="1" indent="-171450" rtl="0">
              <a:buFont typeface="Arial" panose="020B0604020202020204" pitchFamily="34" charset="0"/>
              <a:buChar char="•"/>
            </a:pPr>
            <a:r>
              <a:rPr lang="zh" dirty="0"/>
              <a:t>应该在何处分享有关ISO30500和ISO24521标准的信息？ </a:t>
            </a:r>
          </a:p>
          <a:p>
            <a:pPr marL="628650" lvl="1" indent="-171450" rtl="0">
              <a:buFont typeface="Arial" panose="020B0604020202020204" pitchFamily="34" charset="0"/>
              <a:buChar char="•"/>
            </a:pPr>
            <a:r>
              <a:rPr lang="zh" dirty="0"/>
              <a:t>还有谁需要参与讨论 – 会场上是否有人缺席？ </a:t>
            </a:r>
          </a:p>
          <a:p>
            <a:pPr marL="628650" lvl="1" indent="-171450" rtl="0">
              <a:buFont typeface="Arial" panose="020B0604020202020204" pitchFamily="34" charset="0"/>
              <a:buChar char="•"/>
            </a:pPr>
            <a:r>
              <a:rPr lang="zh" dirty="0"/>
              <a:t>有没有办法在现有的部位或私营部门倡议的基础上，制定纳入一个标准组成部分？（针对这些问题集思广益，可以收获很多有用的信息）。</a:t>
            </a:r>
            <a:endParaRPr lang="en-US" dirty="0"/>
          </a:p>
          <a:p>
            <a:pPr marL="628650" lvl="1" indent="-171450" rtl="0">
              <a:buFont typeface="Arial" panose="020B0604020202020204" pitchFamily="34" charset="0"/>
              <a:buChar char="•"/>
            </a:pPr>
            <a:endParaRPr lang="en-US" dirty="0"/>
          </a:p>
          <a:p>
            <a:pPr marL="628650" lvl="1" indent="-171450" rtl="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rtlCol="0"/>
          <a:lstStyle/>
          <a:p>
            <a:pPr rtl="0"/>
            <a:fld id="{79E93119-44EB-4843-BB2D-287C2286127C}" type="slidenum">
              <a:rPr lang="en-US" smtClean="0"/>
              <a:t>10</a:t>
            </a:fld>
            <a:endParaRPr lang="en-US" dirty="0"/>
          </a:p>
        </p:txBody>
      </p:sp>
    </p:spTree>
    <p:extLst>
      <p:ext uri="{BB962C8B-B14F-4D97-AF65-F5344CB8AC3E}">
        <p14:creationId xmlns:p14="http://schemas.microsoft.com/office/powerpoint/2010/main" val="222126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7182D8-AC61-FE4C-9C12-9BDD095860EA}"/>
              </a:ext>
            </a:extLst>
          </p:cNvPr>
          <p:cNvPicPr>
            <a:picLocks noChangeAspect="1"/>
          </p:cNvPicPr>
          <p:nvPr userDrawn="1"/>
        </p:nvPicPr>
        <p:blipFill>
          <a:blip r:embed="rId2">
            <a:alphaModFix amt="8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4B9EA2A7-AB4E-6D47-B359-E456A7C23DC7}"/>
              </a:ext>
            </a:extLst>
          </p:cNvPr>
          <p:cNvSpPr>
            <a:spLocks noGrp="1"/>
          </p:cNvSpPr>
          <p:nvPr>
            <p:ph type="subTitle" idx="1" hasCustomPrompt="1"/>
          </p:nvPr>
        </p:nvSpPr>
        <p:spPr>
          <a:xfrm>
            <a:off x="7817223" y="3931956"/>
            <a:ext cx="423134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Presenter(s)</a:t>
            </a:r>
          </a:p>
          <a:p>
            <a:pPr rtl="0"/>
            <a:r>
              <a:rPr lang="zh"/>
              <a:t>Date</a:t>
            </a:r>
          </a:p>
          <a:p>
            <a:pPr rtl="0"/>
            <a:r>
              <a:rPr lang="zh"/>
              <a:t>Event</a:t>
            </a:r>
          </a:p>
          <a:p>
            <a:pPr rtl="0"/>
            <a:r>
              <a:rPr lang="zh"/>
              <a:t>Location</a:t>
            </a:r>
          </a:p>
        </p:txBody>
      </p:sp>
      <p:sp>
        <p:nvSpPr>
          <p:cNvPr id="4" name="Date Placeholder 3">
            <a:extLst>
              <a:ext uri="{FF2B5EF4-FFF2-40B4-BE49-F238E27FC236}">
                <a16:creationId xmlns:a16="http://schemas.microsoft.com/office/drawing/2014/main" id="{A4944FD1-6E88-FA4F-9802-157F7D1C546E}"/>
              </a:ext>
            </a:extLst>
          </p:cNvPr>
          <p:cNvSpPr>
            <a:spLocks noGrp="1"/>
          </p:cNvSpPr>
          <p:nvPr>
            <p:ph type="dt" sz="half" idx="10"/>
          </p:nvPr>
        </p:nvSpPr>
        <p:spPr/>
        <p:txBody>
          <a:bodyPr rtlCol="0"/>
          <a:lstStyle/>
          <a:p>
            <a:pPr rtl="0"/>
            <a:r>
              <a:rPr lang="en-US"/>
              <a:t>5/19/2020</a:t>
            </a:r>
            <a:endParaRPr lang="en-US" dirty="0"/>
          </a:p>
        </p:txBody>
      </p:sp>
      <p:sp>
        <p:nvSpPr>
          <p:cNvPr id="5" name="Footer Placeholder 4">
            <a:extLst>
              <a:ext uri="{FF2B5EF4-FFF2-40B4-BE49-F238E27FC236}">
                <a16:creationId xmlns:a16="http://schemas.microsoft.com/office/drawing/2014/main" id="{374AD5C0-3D80-F647-AE90-78ABB6911015}"/>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F8F0C3D1-C7A1-B848-A973-87B4CFCF286A}"/>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
        <p:nvSpPr>
          <p:cNvPr id="12" name="Text Placeholder 11">
            <a:extLst>
              <a:ext uri="{FF2B5EF4-FFF2-40B4-BE49-F238E27FC236}">
                <a16:creationId xmlns:a16="http://schemas.microsoft.com/office/drawing/2014/main" id="{3DA257D5-5F3F-E248-9373-1DE92F7C52D2}"/>
              </a:ext>
            </a:extLst>
          </p:cNvPr>
          <p:cNvSpPr>
            <a:spLocks noGrp="1"/>
          </p:cNvSpPr>
          <p:nvPr>
            <p:ph type="body" sz="quarter" idx="13" hasCustomPrompt="1"/>
          </p:nvPr>
        </p:nvSpPr>
        <p:spPr>
          <a:xfrm>
            <a:off x="214313" y="1280320"/>
            <a:ext cx="5143500" cy="855662"/>
          </a:xfrm>
        </p:spPr>
        <p:txBody>
          <a:bodyPr lIns="0" tIns="0" rIns="0" bIns="0" rtlCol="0" anchor="t"/>
          <a:lstStyle>
            <a:lvl1pPr marL="0" indent="0" algn="r">
              <a:buNone/>
              <a:defRPr/>
            </a:lvl1pPr>
          </a:lstStyle>
          <a:p>
            <a:pPr lvl="0" rtl="0"/>
            <a:r>
              <a:rPr lang="zh"/>
              <a:t>subhead</a:t>
            </a:r>
          </a:p>
        </p:txBody>
      </p:sp>
      <p:sp>
        <p:nvSpPr>
          <p:cNvPr id="15" name="Title 1">
            <a:extLst>
              <a:ext uri="{FF2B5EF4-FFF2-40B4-BE49-F238E27FC236}">
                <a16:creationId xmlns:a16="http://schemas.microsoft.com/office/drawing/2014/main" id="{88895574-6685-FF49-9137-361CF3C52A97}"/>
              </a:ext>
            </a:extLst>
          </p:cNvPr>
          <p:cNvSpPr>
            <a:spLocks noGrp="1"/>
          </p:cNvSpPr>
          <p:nvPr>
            <p:ph type="title" hasCustomPrompt="1"/>
          </p:nvPr>
        </p:nvSpPr>
        <p:spPr>
          <a:xfrm>
            <a:off x="214313" y="366552"/>
            <a:ext cx="5600699" cy="715145"/>
          </a:xfrm>
        </p:spPr>
        <p:txBody>
          <a:bodyPr lIns="0" tIns="0" rIns="0" bIns="0" rtlCol="0" anchor="ctr" anchorCtr="0"/>
          <a:lstStyle>
            <a:lvl1pPr algn="r">
              <a:defRPr b="1">
                <a:solidFill>
                  <a:srgbClr val="0A55A3"/>
                </a:solidFill>
              </a:defRPr>
            </a:lvl1pPr>
          </a:lstStyle>
          <a:p>
            <a:pPr rtl="0"/>
            <a:r>
              <a:rPr lang="zh"/>
              <a:t>title style</a:t>
            </a:r>
          </a:p>
        </p:txBody>
      </p:sp>
      <p:pic>
        <p:nvPicPr>
          <p:cNvPr id="9" name="Picture 8">
            <a:extLst>
              <a:ext uri="{FF2B5EF4-FFF2-40B4-BE49-F238E27FC236}">
                <a16:creationId xmlns:a16="http://schemas.microsoft.com/office/drawing/2014/main" id="{162F8BF3-F45B-CA47-A50F-0F9AEB41C536}"/>
              </a:ext>
            </a:extLst>
          </p:cNvPr>
          <p:cNvPicPr>
            <a:picLocks noChangeAspect="1"/>
          </p:cNvPicPr>
          <p:nvPr userDrawn="1"/>
        </p:nvPicPr>
        <p:blipFill>
          <a:blip r:embed="rId3"/>
          <a:stretch>
            <a:fillRect/>
          </a:stretch>
        </p:blipFill>
        <p:spPr>
          <a:xfrm>
            <a:off x="8138649" y="5972175"/>
            <a:ext cx="2834640" cy="885825"/>
          </a:xfrm>
          <a:prstGeom prst="rect">
            <a:avLst/>
          </a:prstGeom>
        </p:spPr>
      </p:pic>
    </p:spTree>
    <p:extLst>
      <p:ext uri="{BB962C8B-B14F-4D97-AF65-F5344CB8AC3E}">
        <p14:creationId xmlns:p14="http://schemas.microsoft.com/office/powerpoint/2010/main" val="23490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401F7-A781-7A47-BA58-98ED19FBB99F}"/>
              </a:ext>
            </a:extLst>
          </p:cNvPr>
          <p:cNvSpPr>
            <a:spLocks noGrp="1"/>
          </p:cNvSpPr>
          <p:nvPr>
            <p:ph type="title"/>
          </p:nvPr>
        </p:nvSpPr>
        <p:spPr/>
        <p:txBody>
          <a:bodyPr rtlCol="0"/>
          <a:lstStyle/>
          <a:p>
            <a:pPr rtl="0"/>
            <a:r>
              <a:rPr lang="zh"/>
              <a:t>Click to edit Master title style</a:t>
            </a:r>
          </a:p>
        </p:txBody>
      </p:sp>
      <p:sp>
        <p:nvSpPr>
          <p:cNvPr id="3" name="Vertical Text Placeholder 2">
            <a:extLst>
              <a:ext uri="{FF2B5EF4-FFF2-40B4-BE49-F238E27FC236}">
                <a16:creationId xmlns:a16="http://schemas.microsoft.com/office/drawing/2014/main" id="{2FADEBE4-746E-004B-9782-7B975371263B}"/>
              </a:ext>
            </a:extLst>
          </p:cNvPr>
          <p:cNvSpPr>
            <a:spLocks noGrp="1"/>
          </p:cNvSpPr>
          <p:nvPr>
            <p:ph type="body" orient="vert" idx="1"/>
          </p:nvPr>
        </p:nvSpPr>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471E380C-9419-584A-9405-DA6C0BDC2E32}"/>
              </a:ext>
            </a:extLst>
          </p:cNvPr>
          <p:cNvSpPr>
            <a:spLocks noGrp="1"/>
          </p:cNvSpPr>
          <p:nvPr>
            <p:ph type="dt" sz="half" idx="10"/>
          </p:nvPr>
        </p:nvSpPr>
        <p:spPr/>
        <p:txBody>
          <a:bodyPr rtlCol="0"/>
          <a:lstStyle/>
          <a:p>
            <a:pPr rtl="0"/>
            <a:r>
              <a:rPr lang="en-US"/>
              <a:t>5/19/2020</a:t>
            </a:r>
            <a:endParaRPr lang="en-US" dirty="0"/>
          </a:p>
        </p:txBody>
      </p:sp>
      <p:sp>
        <p:nvSpPr>
          <p:cNvPr id="5" name="Footer Placeholder 4">
            <a:extLst>
              <a:ext uri="{FF2B5EF4-FFF2-40B4-BE49-F238E27FC236}">
                <a16:creationId xmlns:a16="http://schemas.microsoft.com/office/drawing/2014/main" id="{0101ACE3-2555-434C-8BB4-0939C44C6E85}"/>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A256B73F-BE4D-724D-A6FF-33B0609198D1}"/>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27361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D7C12-F493-244E-BA16-3384544FCE19}"/>
              </a:ext>
            </a:extLst>
          </p:cNvPr>
          <p:cNvSpPr>
            <a:spLocks noGrp="1"/>
          </p:cNvSpPr>
          <p:nvPr>
            <p:ph type="title" orient="vert"/>
          </p:nvPr>
        </p:nvSpPr>
        <p:spPr>
          <a:xfrm>
            <a:off x="8724900" y="365125"/>
            <a:ext cx="2628900" cy="5811838"/>
          </a:xfrm>
        </p:spPr>
        <p:txBody>
          <a:bodyPr vert="eaVert" rtlCol="0"/>
          <a:lstStyle/>
          <a:p>
            <a:pPr rtl="0"/>
            <a:r>
              <a:rPr lang="zh"/>
              <a:t>Click to edit Master title style</a:t>
            </a:r>
          </a:p>
        </p:txBody>
      </p:sp>
      <p:sp>
        <p:nvSpPr>
          <p:cNvPr id="3" name="Vertical Text Placeholder 2">
            <a:extLst>
              <a:ext uri="{FF2B5EF4-FFF2-40B4-BE49-F238E27FC236}">
                <a16:creationId xmlns:a16="http://schemas.microsoft.com/office/drawing/2014/main" id="{5AC26108-B39F-C54A-8DA0-7DB2DD983964}"/>
              </a:ext>
            </a:extLst>
          </p:cNvPr>
          <p:cNvSpPr>
            <a:spLocks noGrp="1"/>
          </p:cNvSpPr>
          <p:nvPr>
            <p:ph type="body" orient="vert" idx="1"/>
          </p:nvPr>
        </p:nvSpPr>
        <p:spPr>
          <a:xfrm>
            <a:off x="838200" y="365125"/>
            <a:ext cx="7734300" cy="5811838"/>
          </a:xfrm>
        </p:spPr>
        <p:txBody>
          <a:bodyPr vert="eaVert"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F49E0214-37F7-9B4F-92C8-58B330BA39E2}"/>
              </a:ext>
            </a:extLst>
          </p:cNvPr>
          <p:cNvSpPr>
            <a:spLocks noGrp="1"/>
          </p:cNvSpPr>
          <p:nvPr>
            <p:ph type="dt" sz="half" idx="10"/>
          </p:nvPr>
        </p:nvSpPr>
        <p:spPr/>
        <p:txBody>
          <a:bodyPr rtlCol="0"/>
          <a:lstStyle/>
          <a:p>
            <a:pPr rtl="0"/>
            <a:r>
              <a:rPr lang="en-US"/>
              <a:t>5/19/2020</a:t>
            </a:r>
            <a:endParaRPr lang="en-US" dirty="0"/>
          </a:p>
        </p:txBody>
      </p:sp>
      <p:sp>
        <p:nvSpPr>
          <p:cNvPr id="5" name="Footer Placeholder 4">
            <a:extLst>
              <a:ext uri="{FF2B5EF4-FFF2-40B4-BE49-F238E27FC236}">
                <a16:creationId xmlns:a16="http://schemas.microsoft.com/office/drawing/2014/main" id="{4EADE68E-C2AD-8B43-A86D-DF0F00796F77}"/>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CA338E75-2CB5-CB43-97DC-67A5E69C30DA}"/>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37163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2C80C7-310B-1A43-BD7E-DD76A3347752}"/>
              </a:ext>
            </a:extLst>
          </p:cNvPr>
          <p:cNvPicPr>
            <a:picLocks noChangeAspect="1"/>
          </p:cNvPicPr>
          <p:nvPr userDrawn="1"/>
        </p:nvPicPr>
        <p:blipFill rotWithShape="1">
          <a:blip r:embed="rId2">
            <a:alphaModFix/>
          </a:blip>
          <a:srcRect t="513" r="68807" b="30775"/>
          <a:stretch/>
        </p:blipFill>
        <p:spPr>
          <a:xfrm>
            <a:off x="-37003" y="0"/>
            <a:ext cx="5534709" cy="6858000"/>
          </a:xfrm>
          <a:prstGeom prst="rect">
            <a:avLst/>
          </a:prstGeom>
        </p:spPr>
      </p:pic>
      <p:sp>
        <p:nvSpPr>
          <p:cNvPr id="2" name="Title 1">
            <a:extLst>
              <a:ext uri="{FF2B5EF4-FFF2-40B4-BE49-F238E27FC236}">
                <a16:creationId xmlns:a16="http://schemas.microsoft.com/office/drawing/2014/main" id="{5CC6BF06-BDF3-5546-BF2E-1DA9421FC3AD}"/>
              </a:ext>
            </a:extLst>
          </p:cNvPr>
          <p:cNvSpPr>
            <a:spLocks noGrp="1"/>
          </p:cNvSpPr>
          <p:nvPr>
            <p:ph type="title" hasCustomPrompt="1"/>
          </p:nvPr>
        </p:nvSpPr>
        <p:spPr>
          <a:xfrm>
            <a:off x="114300" y="2515235"/>
            <a:ext cx="4786313" cy="1325880"/>
          </a:xfrm>
        </p:spPr>
        <p:txBody>
          <a:bodyPr lIns="0" tIns="0" rIns="0" bIns="0" rtlCol="0" anchor="ctr" anchorCtr="0">
            <a:normAutofit/>
          </a:bodyPr>
          <a:lstStyle>
            <a:lvl1pPr algn="r">
              <a:defRPr sz="4000" b="1" baseline="0">
                <a:solidFill>
                  <a:srgbClr val="0A55A3"/>
                </a:solidFill>
              </a:defRPr>
            </a:lvl1pPr>
          </a:lstStyle>
          <a:p>
            <a:pPr rtl="0"/>
            <a:r>
              <a:rPr lang="zh"/>
              <a:t>title style</a:t>
            </a:r>
          </a:p>
        </p:txBody>
      </p:sp>
      <p:sp>
        <p:nvSpPr>
          <p:cNvPr id="3" name="Content Placeholder 2">
            <a:extLst>
              <a:ext uri="{FF2B5EF4-FFF2-40B4-BE49-F238E27FC236}">
                <a16:creationId xmlns:a16="http://schemas.microsoft.com/office/drawing/2014/main" id="{341E2711-88DD-F94E-B9DF-70CB450E5F4A}"/>
              </a:ext>
            </a:extLst>
          </p:cNvPr>
          <p:cNvSpPr>
            <a:spLocks noGrp="1"/>
          </p:cNvSpPr>
          <p:nvPr>
            <p:ph idx="1"/>
          </p:nvPr>
        </p:nvSpPr>
        <p:spPr>
          <a:xfrm>
            <a:off x="5802922" y="1252728"/>
            <a:ext cx="5683392" cy="4352544"/>
          </a:xfrm>
          <a:noFill/>
        </p:spPr>
        <p:txBody>
          <a:bodyPr lIns="0" tIns="0" rIns="0" bIns="0" rtlCol="0" anchor="ctr"/>
          <a:lstStyle>
            <a:lvl1pPr marL="228600" indent="-228600">
              <a:buClr>
                <a:srgbClr val="0A55A3"/>
              </a:buClr>
              <a:buSzPct val="75000"/>
              <a:buFont typeface="PingFang SC Regular" panose="020B0400000000000000" pitchFamily="34" charset="-122"/>
              <a:buChar char="＋"/>
              <a:defRPr>
                <a:solidFill>
                  <a:srgbClr val="0A55A3"/>
                </a:solidFill>
              </a:defRPr>
            </a:lvl1pPr>
            <a:lvl2pPr marL="685800" indent="-228600">
              <a:buClr>
                <a:srgbClr val="0A55A3"/>
              </a:buClr>
              <a:buSzPct val="75000"/>
              <a:buFont typeface="PingFang SC Regular" panose="020B0400000000000000" pitchFamily="34" charset="-122"/>
              <a:buChar char="﹣"/>
              <a:defRPr>
                <a:solidFill>
                  <a:srgbClr val="0A55A3"/>
                </a:solidFill>
              </a:defRPr>
            </a:lvl2pPr>
            <a:lvl3pPr marL="1143000" indent="-228600">
              <a:buClr>
                <a:srgbClr val="0A55A3"/>
              </a:buClr>
              <a:buSzPct val="75000"/>
              <a:buFont typeface="PingFang SC Regular" panose="020B0400000000000000" pitchFamily="34" charset="-122"/>
              <a:buChar char="﹣"/>
              <a:defRPr>
                <a:solidFill>
                  <a:srgbClr val="0A55A3"/>
                </a:solidFill>
              </a:defRPr>
            </a:lvl3pPr>
            <a:lvl4pPr marL="1600200" indent="-228600">
              <a:buClr>
                <a:srgbClr val="0A55A3"/>
              </a:buClr>
              <a:buSzPct val="75000"/>
              <a:buFont typeface="PingFang SC Regular" panose="020B0400000000000000" pitchFamily="34" charset="-122"/>
              <a:buChar char="﹣"/>
              <a:defRPr>
                <a:solidFill>
                  <a:srgbClr val="0A55A3"/>
                </a:solidFill>
              </a:defRPr>
            </a:lvl4pPr>
            <a:lvl5pPr marL="2057400" indent="-228600">
              <a:buClr>
                <a:srgbClr val="0A55A3"/>
              </a:buClr>
              <a:buSzPct val="75000"/>
              <a:buFont typeface="PingFang SC Regular" panose="020B0400000000000000" pitchFamily="34" charset="-122"/>
              <a:buChar char="﹣"/>
              <a:defRPr>
                <a:solidFill>
                  <a:srgbClr val="0A55A3"/>
                </a:solidFill>
              </a:defRPr>
            </a:lvl5p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04695BE2-42D1-FA41-B94E-C38DD3FF3561}"/>
              </a:ext>
            </a:extLst>
          </p:cNvPr>
          <p:cNvSpPr>
            <a:spLocks noGrp="1"/>
          </p:cNvSpPr>
          <p:nvPr>
            <p:ph type="dt" sz="half" idx="10"/>
          </p:nvPr>
        </p:nvSpPr>
        <p:spPr/>
        <p:txBody>
          <a:bodyPr rtlCol="0"/>
          <a:lstStyle/>
          <a:p>
            <a:pPr rtl="0"/>
            <a:r>
              <a:rPr lang="en-US"/>
              <a:t>5/19/2020</a:t>
            </a:r>
            <a:endParaRPr lang="en-US" dirty="0"/>
          </a:p>
        </p:txBody>
      </p:sp>
      <p:sp>
        <p:nvSpPr>
          <p:cNvPr id="5" name="Footer Placeholder 4">
            <a:extLst>
              <a:ext uri="{FF2B5EF4-FFF2-40B4-BE49-F238E27FC236}">
                <a16:creationId xmlns:a16="http://schemas.microsoft.com/office/drawing/2014/main" id="{4AA79CB0-BC2B-3B40-8D80-23801816BB45}"/>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ECF3DB2E-EE73-F942-A54E-26D3DE29946F}"/>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pic>
        <p:nvPicPr>
          <p:cNvPr id="10" name="Picture 9">
            <a:extLst>
              <a:ext uri="{FF2B5EF4-FFF2-40B4-BE49-F238E27FC236}">
                <a16:creationId xmlns:a16="http://schemas.microsoft.com/office/drawing/2014/main" id="{FC4BECC0-CE22-9042-8A29-2CBFE55D8F2D}"/>
              </a:ext>
            </a:extLst>
          </p:cNvPr>
          <p:cNvPicPr>
            <a:picLocks noChangeAspect="1"/>
          </p:cNvPicPr>
          <p:nvPr userDrawn="1"/>
        </p:nvPicPr>
        <p:blipFill>
          <a:blip r:embed="rId3"/>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95157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60326"/>
            <a:ext cx="12349986" cy="6918325"/>
          </a:xfrm>
          <a:prstGeom prst="rect">
            <a:avLst/>
          </a:prstGeom>
        </p:spPr>
      </p:pic>
      <p:sp>
        <p:nvSpPr>
          <p:cNvPr id="4" name="Date Placeholder 3">
            <a:extLst>
              <a:ext uri="{FF2B5EF4-FFF2-40B4-BE49-F238E27FC236}">
                <a16:creationId xmlns:a16="http://schemas.microsoft.com/office/drawing/2014/main" id="{CA9A67E2-CB28-684E-A785-56C62F6AF2E3}"/>
              </a:ext>
            </a:extLst>
          </p:cNvPr>
          <p:cNvSpPr>
            <a:spLocks noGrp="1"/>
          </p:cNvSpPr>
          <p:nvPr>
            <p:ph type="dt" sz="half" idx="10"/>
          </p:nvPr>
        </p:nvSpPr>
        <p:spPr/>
        <p:txBody>
          <a:bodyPr rtlCol="0"/>
          <a:lstStyle/>
          <a:p>
            <a:pPr rtl="0"/>
            <a:r>
              <a:rPr lang="en-US"/>
              <a:t>5/19/2020</a:t>
            </a:r>
            <a:endParaRPr lang="en-US" dirty="0"/>
          </a:p>
        </p:txBody>
      </p:sp>
      <p:sp>
        <p:nvSpPr>
          <p:cNvPr id="5" name="Footer Placeholder 4">
            <a:extLst>
              <a:ext uri="{FF2B5EF4-FFF2-40B4-BE49-F238E27FC236}">
                <a16:creationId xmlns:a16="http://schemas.microsoft.com/office/drawing/2014/main" id="{7DF09888-8DFE-1448-AAB3-D895336EB41D}"/>
              </a:ext>
            </a:extLst>
          </p:cNvPr>
          <p:cNvSpPr>
            <a:spLocks noGrp="1"/>
          </p:cNvSpPr>
          <p:nvPr>
            <p:ph type="ftr" sz="quarter" idx="11"/>
          </p:nvPr>
        </p:nvSpPr>
        <p:spPr/>
        <p:txBody>
          <a:bodyPr rtlCol="0"/>
          <a:lstStyle/>
          <a:p>
            <a:pPr rtl="0"/>
            <a:endParaRPr lang="en-US" dirty="0"/>
          </a:p>
        </p:txBody>
      </p:sp>
      <p:sp>
        <p:nvSpPr>
          <p:cNvPr id="6" name="Slide Number Placeholder 5">
            <a:extLst>
              <a:ext uri="{FF2B5EF4-FFF2-40B4-BE49-F238E27FC236}">
                <a16:creationId xmlns:a16="http://schemas.microsoft.com/office/drawing/2014/main" id="{F9C8FFD1-DB09-0143-8F61-E4B39452C25E}"/>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
        <p:nvSpPr>
          <p:cNvPr id="8" name="Text Placeholder 2">
            <a:extLst>
              <a:ext uri="{FF2B5EF4-FFF2-40B4-BE49-F238E27FC236}">
                <a16:creationId xmlns:a16="http://schemas.microsoft.com/office/drawing/2014/main" id="{15A10FDA-7958-4B46-B0C1-0D84F19369B8}"/>
              </a:ext>
            </a:extLst>
          </p:cNvPr>
          <p:cNvSpPr>
            <a:spLocks noGrp="1"/>
          </p:cNvSpPr>
          <p:nvPr>
            <p:ph type="body" idx="1" hasCustomPrompt="1"/>
          </p:nvPr>
        </p:nvSpPr>
        <p:spPr>
          <a:xfrm>
            <a:off x="628650" y="300038"/>
            <a:ext cx="2952750" cy="2371725"/>
          </a:xfrm>
        </p:spPr>
        <p:txBody>
          <a:bodyPr rtlCol="0">
            <a:normAutofit/>
          </a:bodyPr>
          <a:lstStyle>
            <a:lvl1pPr marL="0" indent="0">
              <a:buNone/>
              <a:defRPr sz="3600">
                <a:solidFill>
                  <a:srgbClr val="0A55A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
              <a:t>discussion</a:t>
            </a:r>
          </a:p>
        </p:txBody>
      </p:sp>
      <p:sp>
        <p:nvSpPr>
          <p:cNvPr id="11" name="Subtitle 2">
            <a:extLst>
              <a:ext uri="{FF2B5EF4-FFF2-40B4-BE49-F238E27FC236}">
                <a16:creationId xmlns:a16="http://schemas.microsoft.com/office/drawing/2014/main" id="{98E84DB1-0342-934F-A91A-A893E50BE9DB}"/>
              </a:ext>
            </a:extLst>
          </p:cNvPr>
          <p:cNvSpPr>
            <a:spLocks noGrp="1"/>
          </p:cNvSpPr>
          <p:nvPr>
            <p:ph type="subTitle" idx="13" hasCustomPrompt="1"/>
          </p:nvPr>
        </p:nvSpPr>
        <p:spPr>
          <a:xfrm>
            <a:off x="8610600" y="79797"/>
            <a:ext cx="3547501" cy="1930961"/>
          </a:xfrm>
        </p:spPr>
        <p:txBody>
          <a:bodyPr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
              <a:t>Presenter(s)</a:t>
            </a:r>
          </a:p>
          <a:p>
            <a:pPr rtl="0"/>
            <a:r>
              <a:rPr lang="zh"/>
              <a:t>Date</a:t>
            </a:r>
          </a:p>
          <a:p>
            <a:pPr rtl="0"/>
            <a:r>
              <a:rPr lang="zh"/>
              <a:t>Event</a:t>
            </a:r>
          </a:p>
          <a:p>
            <a:pPr rtl="0"/>
            <a:r>
              <a:rPr lang="zh"/>
              <a:t>Location</a:t>
            </a:r>
          </a:p>
        </p:txBody>
      </p:sp>
      <p:pic>
        <p:nvPicPr>
          <p:cNvPr id="12" name="Picture 11">
            <a:extLst>
              <a:ext uri="{FF2B5EF4-FFF2-40B4-BE49-F238E27FC236}">
                <a16:creationId xmlns:a16="http://schemas.microsoft.com/office/drawing/2014/main" id="{9131B10C-51C0-4F44-83DD-E32ABCA7A26D}"/>
              </a:ext>
            </a:extLst>
          </p:cNvPr>
          <p:cNvPicPr>
            <a:picLocks noChangeAspect="1"/>
          </p:cNvPicPr>
          <p:nvPr userDrawn="1"/>
        </p:nvPicPr>
        <p:blipFill>
          <a:blip r:embed="rId3"/>
          <a:srcRect/>
          <a:stretch/>
        </p:blipFill>
        <p:spPr>
          <a:xfrm>
            <a:off x="8035410" y="5913437"/>
            <a:ext cx="2834640" cy="885825"/>
          </a:xfrm>
          <a:prstGeom prst="rect">
            <a:avLst/>
          </a:prstGeom>
        </p:spPr>
      </p:pic>
    </p:spTree>
    <p:extLst>
      <p:ext uri="{BB962C8B-B14F-4D97-AF65-F5344CB8AC3E}">
        <p14:creationId xmlns:p14="http://schemas.microsoft.com/office/powerpoint/2010/main" val="1838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5D4-CBAF-5046-A811-F35AE54F985F}"/>
              </a:ext>
            </a:extLst>
          </p:cNvPr>
          <p:cNvSpPr>
            <a:spLocks noGrp="1"/>
          </p:cNvSpPr>
          <p:nvPr>
            <p:ph type="title"/>
          </p:nvPr>
        </p:nvSpPr>
        <p:spPr/>
        <p:txBody>
          <a:bodyPr rtlCol="0"/>
          <a:lstStyle/>
          <a:p>
            <a:pPr rtl="0"/>
            <a:r>
              <a:rPr lang="zh"/>
              <a:t>Click to edit Master title style</a:t>
            </a:r>
          </a:p>
        </p:txBody>
      </p:sp>
      <p:sp>
        <p:nvSpPr>
          <p:cNvPr id="3" name="Content Placeholder 2">
            <a:extLst>
              <a:ext uri="{FF2B5EF4-FFF2-40B4-BE49-F238E27FC236}">
                <a16:creationId xmlns:a16="http://schemas.microsoft.com/office/drawing/2014/main" id="{23067B25-CCA3-D04F-B882-F41CB15FD363}"/>
              </a:ext>
            </a:extLst>
          </p:cNvPr>
          <p:cNvSpPr>
            <a:spLocks noGrp="1"/>
          </p:cNvSpPr>
          <p:nvPr>
            <p:ph sz="half" idx="1"/>
          </p:nvPr>
        </p:nvSpPr>
        <p:spPr>
          <a:xfrm>
            <a:off x="838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Content Placeholder 3">
            <a:extLst>
              <a:ext uri="{FF2B5EF4-FFF2-40B4-BE49-F238E27FC236}">
                <a16:creationId xmlns:a16="http://schemas.microsoft.com/office/drawing/2014/main" id="{C2FCCDDD-497A-3B46-B3DB-3DFBCFC34639}"/>
              </a:ext>
            </a:extLst>
          </p:cNvPr>
          <p:cNvSpPr>
            <a:spLocks noGrp="1"/>
          </p:cNvSpPr>
          <p:nvPr>
            <p:ph sz="half" idx="2"/>
          </p:nvPr>
        </p:nvSpPr>
        <p:spPr>
          <a:xfrm>
            <a:off x="6172200" y="1825625"/>
            <a:ext cx="5181600" cy="435133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5" name="Date Placeholder 4">
            <a:extLst>
              <a:ext uri="{FF2B5EF4-FFF2-40B4-BE49-F238E27FC236}">
                <a16:creationId xmlns:a16="http://schemas.microsoft.com/office/drawing/2014/main" id="{918AE237-BCEB-F042-B839-5F804625181E}"/>
              </a:ext>
            </a:extLst>
          </p:cNvPr>
          <p:cNvSpPr>
            <a:spLocks noGrp="1"/>
          </p:cNvSpPr>
          <p:nvPr>
            <p:ph type="dt" sz="half" idx="10"/>
          </p:nvPr>
        </p:nvSpPr>
        <p:spPr/>
        <p:txBody>
          <a:bodyPr rtlCol="0"/>
          <a:lstStyle/>
          <a:p>
            <a:pPr rtl="0"/>
            <a:r>
              <a:rPr lang="en-US"/>
              <a:t>5/19/2020</a:t>
            </a:r>
            <a:endParaRPr lang="en-US" dirty="0"/>
          </a:p>
        </p:txBody>
      </p:sp>
      <p:sp>
        <p:nvSpPr>
          <p:cNvPr id="6" name="Footer Placeholder 5">
            <a:extLst>
              <a:ext uri="{FF2B5EF4-FFF2-40B4-BE49-F238E27FC236}">
                <a16:creationId xmlns:a16="http://schemas.microsoft.com/office/drawing/2014/main" id="{1C727A8C-7831-A14B-92AE-0C8819504190}"/>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6A2DA942-7081-564E-B272-A18036B82EF8}"/>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227337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062D-B4FD-FC4C-811D-C48421AA920C}"/>
              </a:ext>
            </a:extLst>
          </p:cNvPr>
          <p:cNvSpPr>
            <a:spLocks noGrp="1"/>
          </p:cNvSpPr>
          <p:nvPr>
            <p:ph type="title"/>
          </p:nvPr>
        </p:nvSpPr>
        <p:spPr>
          <a:xfrm>
            <a:off x="839788" y="365125"/>
            <a:ext cx="10515600" cy="1325563"/>
          </a:xfrm>
        </p:spPr>
        <p:txBody>
          <a:bodyPr rtlCol="0"/>
          <a:lstStyle/>
          <a:p>
            <a:pPr rtl="0"/>
            <a:r>
              <a:rPr lang="zh"/>
              <a:t>Click to edit Master title style</a:t>
            </a:r>
          </a:p>
        </p:txBody>
      </p:sp>
      <p:sp>
        <p:nvSpPr>
          <p:cNvPr id="3" name="Text Placeholder 2">
            <a:extLst>
              <a:ext uri="{FF2B5EF4-FFF2-40B4-BE49-F238E27FC236}">
                <a16:creationId xmlns:a16="http://schemas.microsoft.com/office/drawing/2014/main" id="{5A0A4432-9C52-6F46-8954-7A023B5D5E2A}"/>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4" name="Content Placeholder 3">
            <a:extLst>
              <a:ext uri="{FF2B5EF4-FFF2-40B4-BE49-F238E27FC236}">
                <a16:creationId xmlns:a16="http://schemas.microsoft.com/office/drawing/2014/main" id="{5AA284CF-B53A-2E4B-84AD-63FDC4D5CDCE}"/>
              </a:ext>
            </a:extLst>
          </p:cNvPr>
          <p:cNvSpPr>
            <a:spLocks noGrp="1"/>
          </p:cNvSpPr>
          <p:nvPr>
            <p:ph sz="half" idx="2"/>
          </p:nvPr>
        </p:nvSpPr>
        <p:spPr>
          <a:xfrm>
            <a:off x="839788" y="2505075"/>
            <a:ext cx="5157787"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5" name="Text Placeholder 4">
            <a:extLst>
              <a:ext uri="{FF2B5EF4-FFF2-40B4-BE49-F238E27FC236}">
                <a16:creationId xmlns:a16="http://schemas.microsoft.com/office/drawing/2014/main" id="{AA8456CC-A5D6-C746-87C6-DD1866691BEB}"/>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
              <a:t>Click to edit Master text styles</a:t>
            </a:r>
          </a:p>
        </p:txBody>
      </p:sp>
      <p:sp>
        <p:nvSpPr>
          <p:cNvPr id="6" name="Content Placeholder 5">
            <a:extLst>
              <a:ext uri="{FF2B5EF4-FFF2-40B4-BE49-F238E27FC236}">
                <a16:creationId xmlns:a16="http://schemas.microsoft.com/office/drawing/2014/main" id="{7296AC17-E335-964F-92E2-70195BF4AA1F}"/>
              </a:ext>
            </a:extLst>
          </p:cNvPr>
          <p:cNvSpPr>
            <a:spLocks noGrp="1"/>
          </p:cNvSpPr>
          <p:nvPr>
            <p:ph sz="quarter" idx="4"/>
          </p:nvPr>
        </p:nvSpPr>
        <p:spPr>
          <a:xfrm>
            <a:off x="6172200" y="2505075"/>
            <a:ext cx="5183188" cy="3684588"/>
          </a:xfrm>
        </p:spPr>
        <p:txBody>
          <a:bodyPr rtlCol="0"/>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7" name="Date Placeholder 6">
            <a:extLst>
              <a:ext uri="{FF2B5EF4-FFF2-40B4-BE49-F238E27FC236}">
                <a16:creationId xmlns:a16="http://schemas.microsoft.com/office/drawing/2014/main" id="{CFE1A214-1752-7B48-81FD-1A083073CB4D}"/>
              </a:ext>
            </a:extLst>
          </p:cNvPr>
          <p:cNvSpPr>
            <a:spLocks noGrp="1"/>
          </p:cNvSpPr>
          <p:nvPr>
            <p:ph type="dt" sz="half" idx="10"/>
          </p:nvPr>
        </p:nvSpPr>
        <p:spPr/>
        <p:txBody>
          <a:bodyPr rtlCol="0"/>
          <a:lstStyle/>
          <a:p>
            <a:pPr rtl="0"/>
            <a:r>
              <a:rPr lang="en-US"/>
              <a:t>5/19/2020</a:t>
            </a:r>
            <a:endParaRPr lang="en-US" dirty="0"/>
          </a:p>
        </p:txBody>
      </p:sp>
      <p:sp>
        <p:nvSpPr>
          <p:cNvPr id="8" name="Footer Placeholder 7">
            <a:extLst>
              <a:ext uri="{FF2B5EF4-FFF2-40B4-BE49-F238E27FC236}">
                <a16:creationId xmlns:a16="http://schemas.microsoft.com/office/drawing/2014/main" id="{95BF65E2-571C-DB4E-8DC1-F70EDA9B735F}"/>
              </a:ext>
            </a:extLst>
          </p:cNvPr>
          <p:cNvSpPr>
            <a:spLocks noGrp="1"/>
          </p:cNvSpPr>
          <p:nvPr>
            <p:ph type="ftr" sz="quarter" idx="11"/>
          </p:nvPr>
        </p:nvSpPr>
        <p:spPr/>
        <p:txBody>
          <a:bodyPr rtlCol="0"/>
          <a:lstStyle/>
          <a:p>
            <a:pPr rtl="0"/>
            <a:endParaRPr lang="en-US" dirty="0"/>
          </a:p>
        </p:txBody>
      </p:sp>
      <p:sp>
        <p:nvSpPr>
          <p:cNvPr id="9" name="Slide Number Placeholder 8">
            <a:extLst>
              <a:ext uri="{FF2B5EF4-FFF2-40B4-BE49-F238E27FC236}">
                <a16:creationId xmlns:a16="http://schemas.microsoft.com/office/drawing/2014/main" id="{2B524C6A-2D26-6A4E-BDDA-EB26829C36A4}"/>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2837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6796-74C3-844E-94C0-5AECC782C728}"/>
              </a:ext>
            </a:extLst>
          </p:cNvPr>
          <p:cNvSpPr>
            <a:spLocks noGrp="1"/>
          </p:cNvSpPr>
          <p:nvPr>
            <p:ph type="title"/>
          </p:nvPr>
        </p:nvSpPr>
        <p:spPr/>
        <p:txBody>
          <a:bodyPr rtlCol="0"/>
          <a:lstStyle/>
          <a:p>
            <a:pPr rtl="0"/>
            <a:r>
              <a:rPr lang="zh"/>
              <a:t>Click to edit Master title style</a:t>
            </a:r>
          </a:p>
        </p:txBody>
      </p:sp>
      <p:sp>
        <p:nvSpPr>
          <p:cNvPr id="3" name="Date Placeholder 2">
            <a:extLst>
              <a:ext uri="{FF2B5EF4-FFF2-40B4-BE49-F238E27FC236}">
                <a16:creationId xmlns:a16="http://schemas.microsoft.com/office/drawing/2014/main" id="{671EAB79-5A74-4248-AEE5-2E783A4AED6F}"/>
              </a:ext>
            </a:extLst>
          </p:cNvPr>
          <p:cNvSpPr>
            <a:spLocks noGrp="1"/>
          </p:cNvSpPr>
          <p:nvPr>
            <p:ph type="dt" sz="half" idx="10"/>
          </p:nvPr>
        </p:nvSpPr>
        <p:spPr/>
        <p:txBody>
          <a:bodyPr rtlCol="0"/>
          <a:lstStyle/>
          <a:p>
            <a:pPr rtl="0"/>
            <a:r>
              <a:rPr lang="en-US"/>
              <a:t>5/19/2020</a:t>
            </a:r>
            <a:endParaRPr lang="en-US" dirty="0"/>
          </a:p>
        </p:txBody>
      </p:sp>
      <p:sp>
        <p:nvSpPr>
          <p:cNvPr id="4" name="Footer Placeholder 3">
            <a:extLst>
              <a:ext uri="{FF2B5EF4-FFF2-40B4-BE49-F238E27FC236}">
                <a16:creationId xmlns:a16="http://schemas.microsoft.com/office/drawing/2014/main" id="{0C5B15A9-EA18-5A4F-9732-70013C78D661}"/>
              </a:ext>
            </a:extLst>
          </p:cNvPr>
          <p:cNvSpPr>
            <a:spLocks noGrp="1"/>
          </p:cNvSpPr>
          <p:nvPr>
            <p:ph type="ftr" sz="quarter" idx="11"/>
          </p:nvPr>
        </p:nvSpPr>
        <p:spPr/>
        <p:txBody>
          <a:bodyPr rtlCol="0"/>
          <a:lstStyle/>
          <a:p>
            <a:pPr rtl="0"/>
            <a:endParaRPr lang="en-US" dirty="0"/>
          </a:p>
        </p:txBody>
      </p:sp>
      <p:sp>
        <p:nvSpPr>
          <p:cNvPr id="5" name="Slide Number Placeholder 4">
            <a:extLst>
              <a:ext uri="{FF2B5EF4-FFF2-40B4-BE49-F238E27FC236}">
                <a16:creationId xmlns:a16="http://schemas.microsoft.com/office/drawing/2014/main" id="{E8392A80-31D5-9F42-A620-88FF3A067DD4}"/>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186456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391D22-A5B6-4C47-905D-416D80F2D6B4}"/>
              </a:ext>
            </a:extLst>
          </p:cNvPr>
          <p:cNvSpPr>
            <a:spLocks noGrp="1"/>
          </p:cNvSpPr>
          <p:nvPr>
            <p:ph type="dt" sz="half" idx="10"/>
          </p:nvPr>
        </p:nvSpPr>
        <p:spPr/>
        <p:txBody>
          <a:bodyPr rtlCol="0"/>
          <a:lstStyle/>
          <a:p>
            <a:pPr rtl="0"/>
            <a:r>
              <a:rPr lang="en-US"/>
              <a:t>5/19/2020</a:t>
            </a:r>
            <a:endParaRPr lang="en-US" dirty="0"/>
          </a:p>
        </p:txBody>
      </p:sp>
      <p:sp>
        <p:nvSpPr>
          <p:cNvPr id="3" name="Footer Placeholder 2">
            <a:extLst>
              <a:ext uri="{FF2B5EF4-FFF2-40B4-BE49-F238E27FC236}">
                <a16:creationId xmlns:a16="http://schemas.microsoft.com/office/drawing/2014/main" id="{5D7F3AFB-7A6B-DA40-A900-F037276F6530}"/>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6183A714-81A9-F541-B241-8E250DD6A6FE}"/>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pic>
        <p:nvPicPr>
          <p:cNvPr id="5" name="Picture 4">
            <a:extLst>
              <a:ext uri="{FF2B5EF4-FFF2-40B4-BE49-F238E27FC236}">
                <a16:creationId xmlns:a16="http://schemas.microsoft.com/office/drawing/2014/main" id="{AF008FEC-C5D7-1B4D-A2BB-33573717AF60}"/>
              </a:ext>
            </a:extLst>
          </p:cNvPr>
          <p:cNvPicPr>
            <a:picLocks noChangeAspect="1"/>
          </p:cNvPicPr>
          <p:nvPr userDrawn="1"/>
        </p:nvPicPr>
        <p:blipFill>
          <a:blip r:embed="rId2"/>
          <a:stretch>
            <a:fillRect/>
          </a:stretch>
        </p:blipFill>
        <p:spPr>
          <a:xfrm>
            <a:off x="8191500" y="5972175"/>
            <a:ext cx="2834640" cy="885825"/>
          </a:xfrm>
          <a:prstGeom prst="rect">
            <a:avLst/>
          </a:prstGeom>
        </p:spPr>
      </p:pic>
    </p:spTree>
    <p:extLst>
      <p:ext uri="{BB962C8B-B14F-4D97-AF65-F5344CB8AC3E}">
        <p14:creationId xmlns:p14="http://schemas.microsoft.com/office/powerpoint/2010/main" val="3011968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30D23-0584-8A44-93F9-1D90EDEAA7CE}"/>
              </a:ext>
            </a:extLst>
          </p:cNvPr>
          <p:cNvSpPr>
            <a:spLocks noGrp="1"/>
          </p:cNvSpPr>
          <p:nvPr>
            <p:ph idx="1" hasCustomPrompt="1"/>
          </p:nvPr>
        </p:nvSpPr>
        <p:spPr>
          <a:xfrm>
            <a:off x="838200" y="987425"/>
            <a:ext cx="10517188" cy="4873625"/>
          </a:xfrm>
        </p:spPr>
        <p:txBody>
          <a:bodyPr rtlCol="0"/>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zh"/>
              <a:t>[VIDEO]</a:t>
            </a:r>
          </a:p>
        </p:txBody>
      </p:sp>
      <p:sp>
        <p:nvSpPr>
          <p:cNvPr id="5" name="Date Placeholder 4">
            <a:extLst>
              <a:ext uri="{FF2B5EF4-FFF2-40B4-BE49-F238E27FC236}">
                <a16:creationId xmlns:a16="http://schemas.microsoft.com/office/drawing/2014/main" id="{A0F8AB91-85C2-284E-B7A5-394EB18A291D}"/>
              </a:ext>
            </a:extLst>
          </p:cNvPr>
          <p:cNvSpPr>
            <a:spLocks noGrp="1"/>
          </p:cNvSpPr>
          <p:nvPr>
            <p:ph type="dt" sz="half" idx="10"/>
          </p:nvPr>
        </p:nvSpPr>
        <p:spPr/>
        <p:txBody>
          <a:bodyPr rtlCol="0"/>
          <a:lstStyle/>
          <a:p>
            <a:pPr rtl="0"/>
            <a:r>
              <a:rPr lang="en-US"/>
              <a:t>5/19/2020</a:t>
            </a:r>
            <a:endParaRPr lang="en-US" dirty="0"/>
          </a:p>
        </p:txBody>
      </p:sp>
      <p:sp>
        <p:nvSpPr>
          <p:cNvPr id="6" name="Footer Placeholder 5">
            <a:extLst>
              <a:ext uri="{FF2B5EF4-FFF2-40B4-BE49-F238E27FC236}">
                <a16:creationId xmlns:a16="http://schemas.microsoft.com/office/drawing/2014/main" id="{A13AEB2E-49EA-B94D-9DC4-DD308EE40FF2}"/>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0B46456F-1D63-4C4D-84AD-07BA116F39FD}"/>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98168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00522-2591-6544-A3EE-DE5B4BDF4467}"/>
              </a:ext>
            </a:extLst>
          </p:cNvPr>
          <p:cNvSpPr>
            <a:spLocks noGrp="1"/>
          </p:cNvSpPr>
          <p:nvPr>
            <p:ph type="title"/>
          </p:nvPr>
        </p:nvSpPr>
        <p:spPr>
          <a:xfrm>
            <a:off x="839788" y="457200"/>
            <a:ext cx="3932237" cy="1600200"/>
          </a:xfrm>
        </p:spPr>
        <p:txBody>
          <a:bodyPr rtlCol="0" anchor="b"/>
          <a:lstStyle>
            <a:lvl1pPr>
              <a:defRPr sz="3200"/>
            </a:lvl1pPr>
          </a:lstStyle>
          <a:p>
            <a:pPr rtl="0"/>
            <a:r>
              <a:rPr lang="zh"/>
              <a:t>Click to edit Master title style</a:t>
            </a:r>
          </a:p>
        </p:txBody>
      </p:sp>
      <p:sp>
        <p:nvSpPr>
          <p:cNvPr id="3" name="Picture Placeholder 2">
            <a:extLst>
              <a:ext uri="{FF2B5EF4-FFF2-40B4-BE49-F238E27FC236}">
                <a16:creationId xmlns:a16="http://schemas.microsoft.com/office/drawing/2014/main" id="{AEEBDD08-A3E3-B844-80D1-C933171EB581}"/>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dirty="0"/>
          </a:p>
        </p:txBody>
      </p:sp>
      <p:sp>
        <p:nvSpPr>
          <p:cNvPr id="4" name="Text Placeholder 3">
            <a:extLst>
              <a:ext uri="{FF2B5EF4-FFF2-40B4-BE49-F238E27FC236}">
                <a16:creationId xmlns:a16="http://schemas.microsoft.com/office/drawing/2014/main" id="{327F237E-8602-EC41-997A-021E9CF3C0C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
              <a:t>Click to edit Master text styles</a:t>
            </a:r>
          </a:p>
        </p:txBody>
      </p:sp>
      <p:sp>
        <p:nvSpPr>
          <p:cNvPr id="5" name="Date Placeholder 4">
            <a:extLst>
              <a:ext uri="{FF2B5EF4-FFF2-40B4-BE49-F238E27FC236}">
                <a16:creationId xmlns:a16="http://schemas.microsoft.com/office/drawing/2014/main" id="{04718F18-7780-5640-A40F-98A72D81B947}"/>
              </a:ext>
            </a:extLst>
          </p:cNvPr>
          <p:cNvSpPr>
            <a:spLocks noGrp="1"/>
          </p:cNvSpPr>
          <p:nvPr>
            <p:ph type="dt" sz="half" idx="10"/>
          </p:nvPr>
        </p:nvSpPr>
        <p:spPr/>
        <p:txBody>
          <a:bodyPr rtlCol="0"/>
          <a:lstStyle/>
          <a:p>
            <a:pPr rtl="0"/>
            <a:r>
              <a:rPr lang="en-US"/>
              <a:t>5/19/2020</a:t>
            </a:r>
            <a:endParaRPr lang="en-US" dirty="0"/>
          </a:p>
        </p:txBody>
      </p:sp>
      <p:sp>
        <p:nvSpPr>
          <p:cNvPr id="6" name="Footer Placeholder 5">
            <a:extLst>
              <a:ext uri="{FF2B5EF4-FFF2-40B4-BE49-F238E27FC236}">
                <a16:creationId xmlns:a16="http://schemas.microsoft.com/office/drawing/2014/main" id="{994DA447-ED4A-024D-BAF5-57703115C0A0}"/>
              </a:ext>
            </a:extLst>
          </p:cNvPr>
          <p:cNvSpPr>
            <a:spLocks noGrp="1"/>
          </p:cNvSpPr>
          <p:nvPr>
            <p:ph type="ftr" sz="quarter" idx="11"/>
          </p:nvPr>
        </p:nvSpPr>
        <p:spPr/>
        <p:txBody>
          <a:bodyPr rtlCol="0"/>
          <a:lstStyle/>
          <a:p>
            <a:pPr rtl="0"/>
            <a:endParaRPr lang="en-US" dirty="0"/>
          </a:p>
        </p:txBody>
      </p:sp>
      <p:sp>
        <p:nvSpPr>
          <p:cNvPr id="7" name="Slide Number Placeholder 6">
            <a:extLst>
              <a:ext uri="{FF2B5EF4-FFF2-40B4-BE49-F238E27FC236}">
                <a16:creationId xmlns:a16="http://schemas.microsoft.com/office/drawing/2014/main" id="{9ECAB821-EC67-9E4D-BD97-72414B357757}"/>
              </a:ext>
            </a:extLst>
          </p:cNvPr>
          <p:cNvSpPr>
            <a:spLocks noGrp="1"/>
          </p:cNvSpPr>
          <p:nvPr>
            <p:ph type="sldNum" sz="quarter" idx="12"/>
          </p:nvPr>
        </p:nvSpPr>
        <p:spPr/>
        <p:txBody>
          <a:bodyPr rtlCol="0"/>
          <a:lstStyle/>
          <a:p>
            <a:pPr rtl="0"/>
            <a:fld id="{FA0B7275-42E7-9344-8EE7-3495E2503A86}" type="slidenum">
              <a:rPr lang="en-US" smtClean="0"/>
              <a:t>‹#›</a:t>
            </a:fld>
            <a:endParaRPr lang="en-US" dirty="0"/>
          </a:p>
        </p:txBody>
      </p:sp>
    </p:spTree>
    <p:extLst>
      <p:ext uri="{BB962C8B-B14F-4D97-AF65-F5344CB8AC3E}">
        <p14:creationId xmlns:p14="http://schemas.microsoft.com/office/powerpoint/2010/main" val="325524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6E6D6F-715E-D64A-8F1E-FAF5C6D8EF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
              <a:t>Click to edit Master title style</a:t>
            </a:r>
          </a:p>
        </p:txBody>
      </p:sp>
      <p:sp>
        <p:nvSpPr>
          <p:cNvPr id="3" name="Text Placeholder 2">
            <a:extLst>
              <a:ext uri="{FF2B5EF4-FFF2-40B4-BE49-F238E27FC236}">
                <a16:creationId xmlns:a16="http://schemas.microsoft.com/office/drawing/2014/main" id="{3F97EFB8-34C4-3A49-BF54-96F343526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
              <a:t>Click to edit Master text styles</a:t>
            </a:r>
          </a:p>
          <a:p>
            <a:pPr lvl="1" rtl="0"/>
            <a:r>
              <a:rPr lang="zh"/>
              <a:t>Second level</a:t>
            </a:r>
          </a:p>
          <a:p>
            <a:pPr lvl="2" rtl="0"/>
            <a:r>
              <a:rPr lang="zh"/>
              <a:t>Third level</a:t>
            </a:r>
          </a:p>
          <a:p>
            <a:pPr lvl="3" rtl="0"/>
            <a:r>
              <a:rPr lang="zh"/>
              <a:t>Fourth level</a:t>
            </a:r>
          </a:p>
          <a:p>
            <a:pPr lvl="4" rtl="0"/>
            <a:r>
              <a:rPr lang="zh"/>
              <a:t>Fifth level</a:t>
            </a:r>
          </a:p>
        </p:txBody>
      </p:sp>
      <p:sp>
        <p:nvSpPr>
          <p:cNvPr id="4" name="Date Placeholder 3">
            <a:extLst>
              <a:ext uri="{FF2B5EF4-FFF2-40B4-BE49-F238E27FC236}">
                <a16:creationId xmlns:a16="http://schemas.microsoft.com/office/drawing/2014/main" id="{BF9126C2-3D7C-2742-8F74-3F4EB360C3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rtl="0"/>
            <a:r>
              <a:rPr lang="en-US"/>
              <a:t>5/19/2020</a:t>
            </a:r>
            <a:endParaRPr lang="en-US" dirty="0"/>
          </a:p>
        </p:txBody>
      </p:sp>
      <p:sp>
        <p:nvSpPr>
          <p:cNvPr id="5" name="Footer Placeholder 4">
            <a:extLst>
              <a:ext uri="{FF2B5EF4-FFF2-40B4-BE49-F238E27FC236}">
                <a16:creationId xmlns:a16="http://schemas.microsoft.com/office/drawing/2014/main" id="{5CEBB318-9184-364A-99FC-7599C7AB97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rtl="0"/>
            <a:endParaRPr lang="en-US" dirty="0"/>
          </a:p>
        </p:txBody>
      </p:sp>
      <p:sp>
        <p:nvSpPr>
          <p:cNvPr id="6" name="Slide Number Placeholder 5">
            <a:extLst>
              <a:ext uri="{FF2B5EF4-FFF2-40B4-BE49-F238E27FC236}">
                <a16:creationId xmlns:a16="http://schemas.microsoft.com/office/drawing/2014/main" id="{0B7D2D8D-2001-3846-82C7-BABE3E23EC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rtl="0"/>
            <a:fld id="{FA0B7275-42E7-9344-8EE7-3495E2503A86}" type="slidenum">
              <a:rPr lang="en-US" smtClean="0"/>
              <a:pPr/>
              <a:t>‹#›</a:t>
            </a:fld>
            <a:endParaRPr lang="en-US" dirty="0"/>
          </a:p>
        </p:txBody>
      </p:sp>
    </p:spTree>
    <p:extLst>
      <p:ext uri="{BB962C8B-B14F-4D97-AF65-F5344CB8AC3E}">
        <p14:creationId xmlns:p14="http://schemas.microsoft.com/office/powerpoint/2010/main" val="395970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A55A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55A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55A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55A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55A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Twa_87erxG8" TargetMode="External"/><Relationship Id="rId3" Type="http://schemas.openxmlformats.org/officeDocument/2006/relationships/notesSlide" Target="../notesSlides/notesSlide12.xml"/><Relationship Id="rId7" Type="http://schemas.openxmlformats.org/officeDocument/2006/relationships/hyperlink" Target="https://www.youtube.com/watch?v=kfKC9B6UNNU" TargetMode="Externa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hyperlink" Target="https://www.youtube.com/watch?v=GVj5jApNIVg" TargetMode="External"/><Relationship Id="rId5" Type="http://schemas.openxmlformats.org/officeDocument/2006/relationships/hyperlink" Target="https://www.youtube.com/watch?v=Bv1ClEujMuk"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hyperlink" Target="https://sanitation.ansi.org/"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ASPT3YMJdNo" TargetMode="External"/><Relationship Id="rId3" Type="http://schemas.openxmlformats.org/officeDocument/2006/relationships/notesSlide" Target="../notesSlides/notesSlide2.xml"/><Relationship Id="rId7" Type="http://schemas.openxmlformats.org/officeDocument/2006/relationships/hyperlink" Target="https://www.youtube.com/watch?v=9TJPg1AkoJ0&amp;t" TargetMode="Externa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hyperlink" Target="https://www.youtube.com/watch?v=Gxl_DB-peqc" TargetMode="External"/><Relationship Id="rId5" Type="http://schemas.openxmlformats.org/officeDocument/2006/relationships/hyperlink" Target="https://www.youtube.com/watch?v=DhNaJqEZvoM&amp;feature=youtu.be" TargetMode="External"/><Relationship Id="rId4" Type="http://schemas.openxmlformats.org/officeDocument/2006/relationships/image" Target="../media/image6.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QGnZL4zCvrk" TargetMode="External"/><Relationship Id="rId3" Type="http://schemas.openxmlformats.org/officeDocument/2006/relationships/notesSlide" Target="../notesSlides/notesSlide4.xml"/><Relationship Id="rId7" Type="http://schemas.openxmlformats.org/officeDocument/2006/relationships/hyperlink" Target="https://www.youtube.com/watch?v=mbpXRaz9gs4" TargetMode="External"/><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hyperlink" Target="https://www.youtube.com/watch?v=_Xoxhfc_W_g" TargetMode="External"/><Relationship Id="rId5" Type="http://schemas.openxmlformats.org/officeDocument/2006/relationships/hyperlink" Target="https://www.youtube.com/watch?v=13bG0cFeuLQ"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92509A2-26C3-6548-A9F9-F1294E5FF448}"/>
              </a:ext>
            </a:extLst>
          </p:cNvPr>
          <p:cNvSpPr>
            <a:spLocks noGrp="1"/>
          </p:cNvSpPr>
          <p:nvPr>
            <p:ph type="subTitle" idx="1"/>
          </p:nvPr>
        </p:nvSpPr>
        <p:spPr/>
        <p:txBody>
          <a:bodyPr rtlCol="0"/>
          <a:lstStyle/>
          <a:p>
            <a:pPr rtl="0"/>
            <a:r>
              <a:rPr lang="zh"/>
              <a:t>演示者姓名</a:t>
            </a:r>
          </a:p>
          <a:p>
            <a:pPr rtl="0"/>
            <a:r>
              <a:rPr lang="zh"/>
              <a:t>组织</a:t>
            </a:r>
          </a:p>
          <a:p>
            <a:pPr rtl="0"/>
            <a:r>
              <a:rPr lang="zh"/>
              <a:t>日期</a:t>
            </a:r>
          </a:p>
          <a:p>
            <a:pPr rtl="0"/>
            <a:r>
              <a:rPr lang="zh"/>
              <a:t>位置</a:t>
            </a:r>
          </a:p>
        </p:txBody>
      </p:sp>
      <p:sp>
        <p:nvSpPr>
          <p:cNvPr id="3" name="Slide Number Placeholder 2">
            <a:extLst>
              <a:ext uri="{FF2B5EF4-FFF2-40B4-BE49-F238E27FC236}">
                <a16:creationId xmlns:a16="http://schemas.microsoft.com/office/drawing/2014/main" id="{2CB64348-C019-BA4B-A1D5-BC712DD60BA6}"/>
              </a:ext>
            </a:extLst>
          </p:cNvPr>
          <p:cNvSpPr>
            <a:spLocks noGrp="1"/>
          </p:cNvSpPr>
          <p:nvPr>
            <p:ph type="sldNum" sz="quarter" idx="12"/>
          </p:nvPr>
        </p:nvSpPr>
        <p:spPr/>
        <p:txBody>
          <a:bodyPr rtlCol="0"/>
          <a:lstStyle/>
          <a:p>
            <a:pPr rtl="0"/>
            <a:fld id="{FA0B7275-42E7-9344-8EE7-3495E2503A86}" type="slidenum">
              <a:rPr lang="en-US" smtClean="0"/>
              <a:pPr/>
              <a:t>2</a:t>
            </a:fld>
            <a:endParaRPr lang="en-US" dirty="0"/>
          </a:p>
        </p:txBody>
      </p:sp>
      <p:sp>
        <p:nvSpPr>
          <p:cNvPr id="4" name="Text Placeholder 3">
            <a:extLst>
              <a:ext uri="{FF2B5EF4-FFF2-40B4-BE49-F238E27FC236}">
                <a16:creationId xmlns:a16="http://schemas.microsoft.com/office/drawing/2014/main" id="{788B57B0-656C-C84B-BB8C-90916B1E12CE}"/>
              </a:ext>
            </a:extLst>
          </p:cNvPr>
          <p:cNvSpPr>
            <a:spLocks noGrp="1"/>
          </p:cNvSpPr>
          <p:nvPr>
            <p:ph type="body" sz="quarter" idx="13"/>
          </p:nvPr>
        </p:nvSpPr>
        <p:spPr>
          <a:xfrm>
            <a:off x="214313" y="1280320"/>
            <a:ext cx="5600698" cy="855662"/>
          </a:xfrm>
        </p:spPr>
        <p:txBody>
          <a:bodyPr rtlCol="0"/>
          <a:lstStyle/>
          <a:p>
            <a:pPr rtl="0"/>
            <a:r>
              <a:rPr lang="zh" dirty="0"/>
              <a:t>采用标准后从事WASH领域的步骤</a:t>
            </a:r>
          </a:p>
        </p:txBody>
      </p:sp>
      <p:sp>
        <p:nvSpPr>
          <p:cNvPr id="5" name="Title 4">
            <a:extLst>
              <a:ext uri="{FF2B5EF4-FFF2-40B4-BE49-F238E27FC236}">
                <a16:creationId xmlns:a16="http://schemas.microsoft.com/office/drawing/2014/main" id="{BC623B1A-6042-6840-BBA7-CFBA47DF171E}"/>
              </a:ext>
            </a:extLst>
          </p:cNvPr>
          <p:cNvSpPr>
            <a:spLocks noGrp="1"/>
          </p:cNvSpPr>
          <p:nvPr>
            <p:ph type="title"/>
          </p:nvPr>
        </p:nvSpPr>
        <p:spPr/>
        <p:txBody>
          <a:bodyPr rtlCol="0">
            <a:normAutofit fontScale="90000"/>
          </a:bodyPr>
          <a:lstStyle/>
          <a:p>
            <a:pPr rtl="0"/>
            <a:r>
              <a:rPr lang="zh" dirty="0"/>
              <a:t>ISO 30500与ISO 24521</a:t>
            </a:r>
          </a:p>
        </p:txBody>
      </p:sp>
    </p:spTree>
    <p:custDataLst>
      <p:tags r:id="rId1"/>
    </p:custDataLst>
    <p:extLst>
      <p:ext uri="{BB962C8B-B14F-4D97-AF65-F5344CB8AC3E}">
        <p14:creationId xmlns:p14="http://schemas.microsoft.com/office/powerpoint/2010/main" val="3108210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55DF-9366-D64C-8DDB-E04C6B00ACC6}"/>
              </a:ext>
            </a:extLst>
          </p:cNvPr>
          <p:cNvSpPr>
            <a:spLocks noGrp="1"/>
          </p:cNvSpPr>
          <p:nvPr>
            <p:ph type="title"/>
          </p:nvPr>
        </p:nvSpPr>
        <p:spPr/>
        <p:txBody>
          <a:bodyPr rtlCol="0">
            <a:normAutofit/>
          </a:bodyPr>
          <a:lstStyle/>
          <a:p>
            <a:pPr rtl="0"/>
            <a:r>
              <a:rPr lang="zh"/>
              <a:t>规划与后勤工作  </a:t>
            </a:r>
          </a:p>
        </p:txBody>
      </p:sp>
      <p:sp>
        <p:nvSpPr>
          <p:cNvPr id="7" name="Content Placeholder 6">
            <a:extLst>
              <a:ext uri="{FF2B5EF4-FFF2-40B4-BE49-F238E27FC236}">
                <a16:creationId xmlns:a16="http://schemas.microsoft.com/office/drawing/2014/main" id="{0C2AAFD8-9B01-BC4E-B361-C73D4152916A}"/>
              </a:ext>
            </a:extLst>
          </p:cNvPr>
          <p:cNvSpPr>
            <a:spLocks noGrp="1"/>
          </p:cNvSpPr>
          <p:nvPr>
            <p:ph idx="1"/>
          </p:nvPr>
        </p:nvSpPr>
        <p:spPr/>
        <p:txBody>
          <a:bodyPr rtlCol="0"/>
          <a:lstStyle/>
          <a:p>
            <a:pPr marL="0" indent="0" rtl="0">
              <a:buNone/>
            </a:pPr>
            <a:r>
              <a:rPr lang="zh"/>
              <a:t>在开展信息课程和培训之前：</a:t>
            </a:r>
          </a:p>
          <a:p>
            <a:pPr rtl="0"/>
            <a:r>
              <a:rPr lang="zh"/>
              <a:t>与组织合作伙伴建立联系</a:t>
            </a:r>
          </a:p>
          <a:p>
            <a:pPr rtl="0"/>
            <a:r>
              <a:rPr lang="zh"/>
              <a:t>确定各个领域的培训学员</a:t>
            </a:r>
          </a:p>
          <a:p>
            <a:pPr rtl="0"/>
            <a:r>
              <a:rPr lang="zh"/>
              <a:t>获取课程和定制培训材料</a:t>
            </a:r>
          </a:p>
          <a:p>
            <a:pPr rtl="0"/>
            <a:r>
              <a:rPr lang="zh"/>
              <a:t>确定并培训讲师</a:t>
            </a:r>
          </a:p>
          <a:p>
            <a:pPr rtl="0"/>
            <a:r>
              <a:rPr lang="zh"/>
              <a:t>预留适当的位置</a:t>
            </a:r>
          </a:p>
        </p:txBody>
      </p:sp>
      <p:sp>
        <p:nvSpPr>
          <p:cNvPr id="4" name="Slide Number Placeholder 3">
            <a:extLst>
              <a:ext uri="{FF2B5EF4-FFF2-40B4-BE49-F238E27FC236}">
                <a16:creationId xmlns:a16="http://schemas.microsoft.com/office/drawing/2014/main" id="{75A27341-FF6F-1F42-A2D0-3AB4EB1C61FA}"/>
              </a:ext>
            </a:extLst>
          </p:cNvPr>
          <p:cNvSpPr>
            <a:spLocks noGrp="1"/>
          </p:cNvSpPr>
          <p:nvPr>
            <p:ph type="sldNum" sz="quarter" idx="12"/>
          </p:nvPr>
        </p:nvSpPr>
        <p:spPr/>
        <p:txBody>
          <a:bodyPr rtlCol="0"/>
          <a:lstStyle/>
          <a:p>
            <a:pPr rtl="0"/>
            <a:fld id="{FA0B7275-42E7-9344-8EE7-3495E2503A86}" type="slidenum">
              <a:rPr lang="en-US" smtClean="0"/>
              <a:pPr/>
              <a:t>11</a:t>
            </a:fld>
            <a:endParaRPr lang="en-US" dirty="0"/>
          </a:p>
        </p:txBody>
      </p:sp>
    </p:spTree>
    <p:custDataLst>
      <p:tags r:id="rId1"/>
    </p:custDataLst>
    <p:extLst>
      <p:ext uri="{BB962C8B-B14F-4D97-AF65-F5344CB8AC3E}">
        <p14:creationId xmlns:p14="http://schemas.microsoft.com/office/powerpoint/2010/main" val="319329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2D7F-19AC-D147-BCFB-5083DB9DB1D4}"/>
              </a:ext>
            </a:extLst>
          </p:cNvPr>
          <p:cNvSpPr>
            <a:spLocks noGrp="1"/>
          </p:cNvSpPr>
          <p:nvPr>
            <p:ph type="title"/>
          </p:nvPr>
        </p:nvSpPr>
        <p:spPr/>
        <p:txBody>
          <a:bodyPr rtlCol="0"/>
          <a:lstStyle/>
          <a:p>
            <a:pPr rtl="0"/>
            <a:r>
              <a:rPr lang="zh"/>
              <a:t>信息与学习课程</a:t>
            </a:r>
          </a:p>
        </p:txBody>
      </p:sp>
      <p:sp>
        <p:nvSpPr>
          <p:cNvPr id="3" name="Content Placeholder 2">
            <a:extLst>
              <a:ext uri="{FF2B5EF4-FFF2-40B4-BE49-F238E27FC236}">
                <a16:creationId xmlns:a16="http://schemas.microsoft.com/office/drawing/2014/main" id="{794A7112-607F-8740-BF3E-9ECE39A8FA00}"/>
              </a:ext>
            </a:extLst>
          </p:cNvPr>
          <p:cNvSpPr>
            <a:spLocks noGrp="1"/>
          </p:cNvSpPr>
          <p:nvPr>
            <p:ph idx="1"/>
          </p:nvPr>
        </p:nvSpPr>
        <p:spPr>
          <a:xfrm>
            <a:off x="5802922" y="692658"/>
            <a:ext cx="5683392" cy="4352544"/>
          </a:xfrm>
        </p:spPr>
        <p:txBody>
          <a:bodyPr rtlCol="0"/>
          <a:lstStyle/>
          <a:p>
            <a:pPr rtl="0"/>
            <a:r>
              <a:rPr lang="zh"/>
              <a:t>通过举办研讨会、讲习班或协作会议来提高意识，帮助可能尚不了解标准采用状况的利益相关方和决策者了解情况 </a:t>
            </a:r>
          </a:p>
          <a:p>
            <a:pPr rtl="0"/>
            <a:r>
              <a:rPr lang="zh"/>
              <a:t>确保相关利益相关方意识到这些标准对于SDG 6目标的实现具有推动作用</a:t>
            </a:r>
          </a:p>
        </p:txBody>
      </p:sp>
      <p:sp>
        <p:nvSpPr>
          <p:cNvPr id="4" name="Slide Number Placeholder 3">
            <a:extLst>
              <a:ext uri="{FF2B5EF4-FFF2-40B4-BE49-F238E27FC236}">
                <a16:creationId xmlns:a16="http://schemas.microsoft.com/office/drawing/2014/main" id="{F5F3F424-C001-904A-8BE9-F36C8EE4EF21}"/>
              </a:ext>
            </a:extLst>
          </p:cNvPr>
          <p:cNvSpPr>
            <a:spLocks noGrp="1"/>
          </p:cNvSpPr>
          <p:nvPr>
            <p:ph type="sldNum" sz="quarter" idx="12"/>
          </p:nvPr>
        </p:nvSpPr>
        <p:spPr/>
        <p:txBody>
          <a:bodyPr rtlCol="0"/>
          <a:lstStyle/>
          <a:p>
            <a:pPr rtl="0"/>
            <a:fld id="{FA0B7275-42E7-9344-8EE7-3495E2503A86}" type="slidenum">
              <a:rPr lang="en-US" smtClean="0"/>
              <a:pPr/>
              <a:t>12</a:t>
            </a:fld>
            <a:endParaRPr lang="en-US" dirty="0"/>
          </a:p>
        </p:txBody>
      </p:sp>
      <p:pic>
        <p:nvPicPr>
          <p:cNvPr id="1028" name="Picture 4"/>
          <p:cNvPicPr>
            <a:picLocks noChangeAspect="1" noChangeArrowheads="1"/>
          </p:cNvPicPr>
          <p:nvPr/>
        </p:nvPicPr>
        <p:blipFill>
          <a:blip r:embed="rId4"/>
          <a:srcRect/>
          <a:stretch/>
        </p:blipFill>
        <p:spPr bwMode="auto">
          <a:xfrm>
            <a:off x="6079090" y="5438711"/>
            <a:ext cx="1282764" cy="128276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469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641DF9D8-DC23-4FB2-B02B-EB05ED20F7AB}"/>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13</a:t>
            </a:fld>
            <a:endParaRPr lang="en-US" dirty="0"/>
          </a:p>
        </p:txBody>
      </p:sp>
      <p:grpSp>
        <p:nvGrpSpPr>
          <p:cNvPr id="13" name="Group 12">
            <a:extLst>
              <a:ext uri="{FF2B5EF4-FFF2-40B4-BE49-F238E27FC236}">
                <a16:creationId xmlns:a16="http://schemas.microsoft.com/office/drawing/2014/main" id="{7034E1B9-562E-41F1-A3F3-B58911E3CB1D}"/>
              </a:ext>
            </a:extLst>
          </p:cNvPr>
          <p:cNvGrpSpPr/>
          <p:nvPr/>
        </p:nvGrpSpPr>
        <p:grpSpPr>
          <a:xfrm>
            <a:off x="437660" y="266414"/>
            <a:ext cx="9170645" cy="5617028"/>
            <a:chOff x="1592090" y="266414"/>
            <a:chExt cx="9170645" cy="5617028"/>
          </a:xfrm>
        </p:grpSpPr>
        <p:pic>
          <p:nvPicPr>
            <p:cNvPr id="14" name="Picture 13">
              <a:extLst>
                <a:ext uri="{FF2B5EF4-FFF2-40B4-BE49-F238E27FC236}">
                  <a16:creationId xmlns:a16="http://schemas.microsoft.com/office/drawing/2014/main" id="{951AEDD4-C631-4C51-B1EE-0165195E9F45}"/>
                </a:ext>
              </a:extLst>
            </p:cNvPr>
            <p:cNvPicPr>
              <a:picLocks noChangeAspect="1"/>
            </p:cNvPicPr>
            <p:nvPr/>
          </p:nvPicPr>
          <p:blipFill rotWithShape="1">
            <a:blip r:embed="rId4"/>
            <a:srcRect b="86199"/>
            <a:stretch/>
          </p:blipFill>
          <p:spPr>
            <a:xfrm>
              <a:off x="1592090" y="266414"/>
              <a:ext cx="9170645" cy="840492"/>
            </a:xfrm>
            <a:prstGeom prst="rect">
              <a:avLst/>
            </a:prstGeom>
          </p:spPr>
        </p:pic>
        <p:sp>
          <p:nvSpPr>
            <p:cNvPr id="15" name="Rectangle 14">
              <a:extLst>
                <a:ext uri="{FF2B5EF4-FFF2-40B4-BE49-F238E27FC236}">
                  <a16:creationId xmlns:a16="http://schemas.microsoft.com/office/drawing/2014/main" id="{67388A93-091D-4656-822F-8BF61177C7F6}"/>
                </a:ext>
              </a:extLst>
            </p:cNvPr>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6" name="TextBox 15">
            <a:extLst>
              <a:ext uri="{FF2B5EF4-FFF2-40B4-BE49-F238E27FC236}">
                <a16:creationId xmlns:a16="http://schemas.microsoft.com/office/drawing/2014/main" id="{FC54393F-6046-48A7-9EDF-7BABA8FE6A5B}"/>
              </a:ext>
            </a:extLst>
          </p:cNvPr>
          <p:cNvSpPr txBox="1"/>
          <p:nvPr/>
        </p:nvSpPr>
        <p:spPr>
          <a:xfrm>
            <a:off x="602" y="5221705"/>
            <a:ext cx="8458200" cy="757990"/>
          </a:xfrm>
          <a:prstGeom prst="rect">
            <a:avLst/>
          </a:prstGeom>
          <a:noFill/>
        </p:spPr>
        <p:txBody>
          <a:bodyPr wrap="square" rtlCol="0">
            <a:spAutoFit/>
          </a:bodyPr>
          <a:lstStyle/>
          <a:p>
            <a:pPr rtl="0"/>
            <a:endParaRPr lang="en-US" dirty="0"/>
          </a:p>
        </p:txBody>
      </p:sp>
      <p:sp>
        <p:nvSpPr>
          <p:cNvPr id="17" name="TextBox 16">
            <a:extLst>
              <a:ext uri="{FF2B5EF4-FFF2-40B4-BE49-F238E27FC236}">
                <a16:creationId xmlns:a16="http://schemas.microsoft.com/office/drawing/2014/main" id="{97E623E7-6A11-429B-B654-E8B066A08361}"/>
              </a:ext>
            </a:extLst>
          </p:cNvPr>
          <p:cNvSpPr txBox="1"/>
          <p:nvPr/>
        </p:nvSpPr>
        <p:spPr>
          <a:xfrm>
            <a:off x="3409460" y="322740"/>
            <a:ext cx="5013246" cy="369332"/>
          </a:xfrm>
          <a:prstGeom prst="rect">
            <a:avLst/>
          </a:prstGeom>
          <a:solidFill>
            <a:schemeClr val="bg1"/>
          </a:solidFill>
        </p:spPr>
        <p:txBody>
          <a:bodyPr wrap="square" rtlCol="0">
            <a:spAutoFit/>
          </a:bodyPr>
          <a:lstStyle/>
          <a:p>
            <a:r>
              <a:rPr lang="en-US" altLang="zh" dirty="0"/>
              <a:t>ISO </a:t>
            </a:r>
            <a:r>
              <a:rPr lang="zh" altLang="en-US" dirty="0"/>
              <a:t>标准和可持续发展目标 </a:t>
            </a:r>
            <a:endParaRPr lang="en-US" dirty="0"/>
          </a:p>
        </p:txBody>
      </p:sp>
      <p:sp>
        <p:nvSpPr>
          <p:cNvPr id="19" name="Rectangle 18">
            <a:extLst>
              <a:ext uri="{FF2B5EF4-FFF2-40B4-BE49-F238E27FC236}">
                <a16:creationId xmlns:a16="http://schemas.microsoft.com/office/drawing/2014/main" id="{662193B1-758E-45FB-9A31-64D57E1D89F5}"/>
              </a:ext>
            </a:extLst>
          </p:cNvPr>
          <p:cNvSpPr/>
          <p:nvPr/>
        </p:nvSpPr>
        <p:spPr>
          <a:xfrm>
            <a:off x="9882625" y="1034576"/>
            <a:ext cx="2104372" cy="1815882"/>
          </a:xfrm>
          <a:prstGeom prst="rect">
            <a:avLst/>
          </a:prstGeom>
        </p:spPr>
        <p:txBody>
          <a:bodyPr wrap="square" rtlCol="0">
            <a:spAutoFit/>
          </a:bodyPr>
          <a:lstStyle/>
          <a:p>
            <a:pPr rtl="0"/>
            <a:r>
              <a:rPr lang="zh" sz="2800" dirty="0">
                <a:hlinkClick r:id="rId5"/>
              </a:rPr>
              <a:t>English</a:t>
            </a:r>
            <a:r>
              <a:rPr lang="zh" sz="2800" dirty="0"/>
              <a:t> </a:t>
            </a:r>
          </a:p>
          <a:p>
            <a:pPr rtl="0"/>
            <a:r>
              <a:rPr lang="zh" sz="2800" dirty="0">
                <a:hlinkClick r:id="rId6"/>
              </a:rPr>
              <a:t>Français</a:t>
            </a:r>
            <a:r>
              <a:rPr lang="zh" sz="2800" dirty="0"/>
              <a:t> </a:t>
            </a:r>
          </a:p>
          <a:p>
            <a:pPr rtl="0"/>
            <a:r>
              <a:rPr lang="zh" sz="2800" dirty="0">
                <a:hlinkClick r:id="rId7"/>
              </a:rPr>
              <a:t>Português</a:t>
            </a:r>
            <a:endParaRPr lang="zh" sz="2800" dirty="0"/>
          </a:p>
          <a:p>
            <a:pPr rtl="0"/>
            <a:r>
              <a:rPr lang="zh" sz="2800" dirty="0">
                <a:hlinkClick r:id="rId8"/>
              </a:rPr>
              <a:t>中文</a:t>
            </a:r>
            <a:endParaRPr lang="en-US" altLang="ja-JP" sz="2800" dirty="0"/>
          </a:p>
        </p:txBody>
      </p:sp>
      <p:pic>
        <p:nvPicPr>
          <p:cNvPr id="2" name="Picture 1"/>
          <p:cNvPicPr>
            <a:picLocks noChangeAspect="1"/>
          </p:cNvPicPr>
          <p:nvPr/>
        </p:nvPicPr>
        <p:blipFill>
          <a:blip r:embed="rId9"/>
          <a:stretch>
            <a:fillRect/>
          </a:stretch>
        </p:blipFill>
        <p:spPr>
          <a:xfrm>
            <a:off x="274320" y="1034576"/>
            <a:ext cx="8654364" cy="4798930"/>
          </a:xfrm>
          <a:prstGeom prst="rect">
            <a:avLst/>
          </a:prstGeom>
        </p:spPr>
      </p:pic>
    </p:spTree>
    <p:custDataLst>
      <p:tags r:id="rId1"/>
    </p:custDataLst>
    <p:extLst>
      <p:ext uri="{BB962C8B-B14F-4D97-AF65-F5344CB8AC3E}">
        <p14:creationId xmlns:p14="http://schemas.microsoft.com/office/powerpoint/2010/main" val="94875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29B6-3E49-FF4D-A0BD-BF6FC8721B51}"/>
              </a:ext>
            </a:extLst>
          </p:cNvPr>
          <p:cNvSpPr>
            <a:spLocks noGrp="1"/>
          </p:cNvSpPr>
          <p:nvPr>
            <p:ph type="title"/>
          </p:nvPr>
        </p:nvSpPr>
        <p:spPr/>
        <p:txBody>
          <a:bodyPr rtlCol="0"/>
          <a:lstStyle/>
          <a:p>
            <a:pPr rtl="0"/>
            <a:r>
              <a:rPr lang="zh"/>
              <a:t>培训</a:t>
            </a:r>
          </a:p>
        </p:txBody>
      </p:sp>
      <p:sp>
        <p:nvSpPr>
          <p:cNvPr id="3" name="Content Placeholder 2">
            <a:extLst>
              <a:ext uri="{FF2B5EF4-FFF2-40B4-BE49-F238E27FC236}">
                <a16:creationId xmlns:a16="http://schemas.microsoft.com/office/drawing/2014/main" id="{B76C5076-EA36-D445-A04D-708BB369D48E}"/>
              </a:ext>
            </a:extLst>
          </p:cNvPr>
          <p:cNvSpPr>
            <a:spLocks noGrp="1"/>
          </p:cNvSpPr>
          <p:nvPr>
            <p:ph idx="1"/>
          </p:nvPr>
        </p:nvSpPr>
        <p:spPr/>
        <p:txBody>
          <a:bodyPr rtlCol="0"/>
          <a:lstStyle/>
          <a:p>
            <a:pPr rtl="0"/>
            <a:r>
              <a:rPr lang="zh" dirty="0"/>
              <a:t>针对在实施过程中发挥关键作用的技术专家和其他利益相关方，开展更深入的培训</a:t>
            </a:r>
          </a:p>
          <a:p>
            <a:pPr lvl="1" rtl="0"/>
            <a:r>
              <a:rPr lang="zh" dirty="0"/>
              <a:t>污水管理人员和操作人员 </a:t>
            </a:r>
          </a:p>
          <a:p>
            <a:pPr lvl="1" rtl="0"/>
            <a:r>
              <a:rPr lang="zh" dirty="0"/>
              <a:t>国家、地区和/或市政水务和卫生部门</a:t>
            </a:r>
          </a:p>
          <a:p>
            <a:pPr rtl="0"/>
            <a:r>
              <a:rPr lang="zh" dirty="0"/>
              <a:t>向利益相关方通报由Cap Net UNDP开展的虚拟培训和当面培训</a:t>
            </a:r>
          </a:p>
          <a:p>
            <a:pPr lvl="1" rtl="0"/>
            <a:endParaRPr lang="en-US" dirty="0"/>
          </a:p>
        </p:txBody>
      </p:sp>
      <p:sp>
        <p:nvSpPr>
          <p:cNvPr id="4" name="Slide Number Placeholder 3">
            <a:extLst>
              <a:ext uri="{FF2B5EF4-FFF2-40B4-BE49-F238E27FC236}">
                <a16:creationId xmlns:a16="http://schemas.microsoft.com/office/drawing/2014/main" id="{E5B709B2-27EA-0C4C-8F1D-833079CBBB3A}"/>
              </a:ext>
            </a:extLst>
          </p:cNvPr>
          <p:cNvSpPr>
            <a:spLocks noGrp="1"/>
          </p:cNvSpPr>
          <p:nvPr>
            <p:ph type="sldNum" sz="quarter" idx="12"/>
          </p:nvPr>
        </p:nvSpPr>
        <p:spPr/>
        <p:txBody>
          <a:bodyPr rtlCol="0"/>
          <a:lstStyle/>
          <a:p>
            <a:pPr rtl="0"/>
            <a:fld id="{FA0B7275-42E7-9344-8EE7-3495E2503A86}" type="slidenum">
              <a:rPr lang="en-US" smtClean="0"/>
              <a:pPr/>
              <a:t>14</a:t>
            </a:fld>
            <a:endParaRPr lang="en-US" dirty="0"/>
          </a:p>
        </p:txBody>
      </p:sp>
    </p:spTree>
    <p:custDataLst>
      <p:tags r:id="rId1"/>
    </p:custDataLst>
    <p:extLst>
      <p:ext uri="{BB962C8B-B14F-4D97-AF65-F5344CB8AC3E}">
        <p14:creationId xmlns:p14="http://schemas.microsoft.com/office/powerpoint/2010/main" val="423938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D7EB-E20C-8F4C-8C25-5E4210BE9D05}"/>
              </a:ext>
            </a:extLst>
          </p:cNvPr>
          <p:cNvSpPr>
            <a:spLocks noGrp="1"/>
          </p:cNvSpPr>
          <p:nvPr>
            <p:ph type="title"/>
          </p:nvPr>
        </p:nvSpPr>
        <p:spPr/>
        <p:txBody>
          <a:bodyPr rtlCol="0">
            <a:normAutofit/>
          </a:bodyPr>
          <a:lstStyle/>
          <a:p>
            <a:pPr rtl="0"/>
            <a:r>
              <a:rPr lang="zh"/>
              <a:t>有效的演示</a:t>
            </a:r>
          </a:p>
        </p:txBody>
      </p:sp>
      <p:sp>
        <p:nvSpPr>
          <p:cNvPr id="3" name="Content Placeholder 2">
            <a:extLst>
              <a:ext uri="{FF2B5EF4-FFF2-40B4-BE49-F238E27FC236}">
                <a16:creationId xmlns:a16="http://schemas.microsoft.com/office/drawing/2014/main" id="{AA23C092-D44A-0246-A8F7-3571F05BD0E2}"/>
              </a:ext>
            </a:extLst>
          </p:cNvPr>
          <p:cNvSpPr>
            <a:spLocks noGrp="1"/>
          </p:cNvSpPr>
          <p:nvPr>
            <p:ph idx="1"/>
          </p:nvPr>
        </p:nvSpPr>
        <p:spPr/>
        <p:txBody>
          <a:bodyPr rtlCol="0">
            <a:normAutofit fontScale="92500" lnSpcReduction="10000"/>
          </a:bodyPr>
          <a:lstStyle/>
          <a:p>
            <a:pPr marL="0" indent="0" rtl="0">
              <a:buNone/>
            </a:pPr>
            <a:r>
              <a:rPr lang="zh"/>
              <a:t>遵循最佳实践，确保信息课程和培训发挥最大影响力 </a:t>
            </a:r>
          </a:p>
          <a:p>
            <a:pPr rtl="0"/>
            <a:r>
              <a:rPr lang="zh" b="1"/>
              <a:t>具体 </a:t>
            </a:r>
            <a:r>
              <a:rPr lang="zh"/>
              <a:t>– 确定每个标准项下相关工作所需的知识和技能</a:t>
            </a:r>
          </a:p>
          <a:p>
            <a:pPr rtl="0"/>
            <a:r>
              <a:rPr lang="zh" b="1"/>
              <a:t>展示互联性 </a:t>
            </a:r>
            <a:r>
              <a:rPr lang="zh"/>
              <a:t>– 描述每项活动如何推动实现更大的目标</a:t>
            </a:r>
          </a:p>
          <a:p>
            <a:pPr rtl="0"/>
            <a:r>
              <a:rPr lang="zh" b="1"/>
              <a:t>穿插讨论时间 </a:t>
            </a:r>
            <a:r>
              <a:rPr lang="zh"/>
              <a:t>– 让参与者有机会提出问题，在更深的层次上探索感兴趣的话题</a:t>
            </a:r>
          </a:p>
          <a:p>
            <a:pPr rtl="0"/>
            <a:r>
              <a:rPr lang="zh" b="1"/>
              <a:t>跟进参与者 </a:t>
            </a:r>
            <a:r>
              <a:rPr lang="zh"/>
              <a:t>– 分享联系信息和资源，计划在两周内重新与参与者取得联系</a:t>
            </a:r>
          </a:p>
        </p:txBody>
      </p:sp>
      <p:sp>
        <p:nvSpPr>
          <p:cNvPr id="4" name="Slide Number Placeholder 3">
            <a:extLst>
              <a:ext uri="{FF2B5EF4-FFF2-40B4-BE49-F238E27FC236}">
                <a16:creationId xmlns:a16="http://schemas.microsoft.com/office/drawing/2014/main" id="{E498DA02-EC5B-5D4B-A73F-B540A11E5D60}"/>
              </a:ext>
            </a:extLst>
          </p:cNvPr>
          <p:cNvSpPr>
            <a:spLocks noGrp="1"/>
          </p:cNvSpPr>
          <p:nvPr>
            <p:ph type="sldNum" sz="quarter" idx="12"/>
          </p:nvPr>
        </p:nvSpPr>
        <p:spPr/>
        <p:txBody>
          <a:bodyPr rtlCol="0"/>
          <a:lstStyle/>
          <a:p>
            <a:pPr rtl="0"/>
            <a:fld id="{FA0B7275-42E7-9344-8EE7-3495E2503A86}" type="slidenum">
              <a:rPr lang="en-US" smtClean="0"/>
              <a:pPr/>
              <a:t>15</a:t>
            </a:fld>
            <a:endParaRPr lang="en-US" dirty="0"/>
          </a:p>
        </p:txBody>
      </p:sp>
    </p:spTree>
    <p:custDataLst>
      <p:tags r:id="rId1"/>
    </p:custDataLst>
    <p:extLst>
      <p:ext uri="{BB962C8B-B14F-4D97-AF65-F5344CB8AC3E}">
        <p14:creationId xmlns:p14="http://schemas.microsoft.com/office/powerpoint/2010/main" val="86526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10BE-5DC1-E949-8271-2D90C7D6E2A9}"/>
              </a:ext>
            </a:extLst>
          </p:cNvPr>
          <p:cNvSpPr>
            <a:spLocks noGrp="1"/>
          </p:cNvSpPr>
          <p:nvPr>
            <p:ph type="title"/>
          </p:nvPr>
        </p:nvSpPr>
        <p:spPr/>
        <p:txBody>
          <a:bodyPr rtlCol="0">
            <a:normAutofit/>
          </a:bodyPr>
          <a:lstStyle/>
          <a:p>
            <a:pPr rtl="0"/>
            <a:r>
              <a:rPr lang="zh"/>
              <a:t>传播公共卫生领域将要取得的成就</a:t>
            </a:r>
          </a:p>
        </p:txBody>
      </p:sp>
      <p:sp>
        <p:nvSpPr>
          <p:cNvPr id="3" name="Content Placeholder 2">
            <a:extLst>
              <a:ext uri="{FF2B5EF4-FFF2-40B4-BE49-F238E27FC236}">
                <a16:creationId xmlns:a16="http://schemas.microsoft.com/office/drawing/2014/main" id="{55DAEE52-77A3-4D48-B9C4-2BC160CCFEF4}"/>
              </a:ext>
            </a:extLst>
          </p:cNvPr>
          <p:cNvSpPr>
            <a:spLocks noGrp="1"/>
          </p:cNvSpPr>
          <p:nvPr>
            <p:ph idx="1"/>
          </p:nvPr>
        </p:nvSpPr>
        <p:spPr/>
        <p:txBody>
          <a:bodyPr rtlCol="0">
            <a:normAutofit/>
          </a:bodyPr>
          <a:lstStyle/>
          <a:p>
            <a:pPr marL="0" indent="0" rtl="0">
              <a:buNone/>
            </a:pPr>
            <a:r>
              <a:rPr lang="zh"/>
              <a:t>ANSI可以帮助开展活动和内容，包括：</a:t>
            </a:r>
          </a:p>
          <a:p>
            <a:pPr rtl="0"/>
            <a:r>
              <a:rPr lang="zh"/>
              <a:t>新闻稿模板</a:t>
            </a:r>
          </a:p>
          <a:p>
            <a:pPr rtl="0"/>
            <a:r>
              <a:rPr lang="zh"/>
              <a:t>数字内容 </a:t>
            </a:r>
          </a:p>
          <a:p>
            <a:pPr lvl="1" rtl="0"/>
            <a:r>
              <a:rPr lang="zh"/>
              <a:t>社交媒体帖子模板</a:t>
            </a:r>
          </a:p>
          <a:p>
            <a:pPr lvl="1" rtl="0"/>
            <a:r>
              <a:rPr lang="zh"/>
              <a:t>讲解视频</a:t>
            </a:r>
          </a:p>
          <a:p>
            <a:pPr rtl="0"/>
            <a:r>
              <a:rPr lang="zh"/>
              <a:t>口碑媒体策略和谈话要点</a:t>
            </a:r>
          </a:p>
          <a:p>
            <a:pPr lvl="1" rtl="0"/>
            <a:r>
              <a:rPr lang="zh"/>
              <a:t>地方和国家电视台、广播、报纸</a:t>
            </a:r>
          </a:p>
          <a:p>
            <a:pPr lvl="1" rtl="0"/>
            <a:r>
              <a:rPr lang="zh"/>
              <a:t>学术论文</a:t>
            </a:r>
          </a:p>
          <a:p>
            <a:pPr lvl="1" rtl="0"/>
            <a:r>
              <a:rPr lang="zh"/>
              <a:t>相关通讯</a:t>
            </a:r>
          </a:p>
        </p:txBody>
      </p:sp>
      <p:sp>
        <p:nvSpPr>
          <p:cNvPr id="4" name="Slide Number Placeholder 3">
            <a:extLst>
              <a:ext uri="{FF2B5EF4-FFF2-40B4-BE49-F238E27FC236}">
                <a16:creationId xmlns:a16="http://schemas.microsoft.com/office/drawing/2014/main" id="{517D8DA7-969C-EE4C-940D-7230B8D635D1}"/>
              </a:ext>
            </a:extLst>
          </p:cNvPr>
          <p:cNvSpPr>
            <a:spLocks noGrp="1"/>
          </p:cNvSpPr>
          <p:nvPr>
            <p:ph type="sldNum" sz="quarter" idx="12"/>
          </p:nvPr>
        </p:nvSpPr>
        <p:spPr/>
        <p:txBody>
          <a:bodyPr rtlCol="0"/>
          <a:lstStyle/>
          <a:p>
            <a:pPr rtl="0"/>
            <a:fld id="{FA0B7275-42E7-9344-8EE7-3495E2503A86}" type="slidenum">
              <a:rPr lang="en-US" smtClean="0"/>
              <a:pPr/>
              <a:t>16</a:t>
            </a:fld>
            <a:endParaRPr lang="en-US" dirty="0"/>
          </a:p>
        </p:txBody>
      </p:sp>
    </p:spTree>
    <p:custDataLst>
      <p:tags r:id="rId1"/>
    </p:custDataLst>
    <p:extLst>
      <p:ext uri="{BB962C8B-B14F-4D97-AF65-F5344CB8AC3E}">
        <p14:creationId xmlns:p14="http://schemas.microsoft.com/office/powerpoint/2010/main" val="42078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a16="http://schemas.microsoft.com/office/drawing/2014/main" id="{FC9B942C-3A6E-8443-9ACD-7C57D473DE26}"/>
              </a:ext>
            </a:extLst>
          </p:cNvPr>
          <p:cNvSpPr>
            <a:spLocks noGrp="1"/>
          </p:cNvSpPr>
          <p:nvPr>
            <p:ph type="subTitle" idx="13"/>
          </p:nvPr>
        </p:nvSpPr>
        <p:spPr/>
        <p:txBody>
          <a:bodyPr rtlCol="0"/>
          <a:lstStyle/>
          <a:p>
            <a:pPr rtl="0"/>
            <a:r>
              <a:rPr lang="zh"/>
              <a:t>姓名</a:t>
            </a:r>
          </a:p>
          <a:p>
            <a:pPr rtl="0"/>
            <a:r>
              <a:rPr lang="zh"/>
              <a:t>日期</a:t>
            </a:r>
          </a:p>
          <a:p>
            <a:pPr rtl="0"/>
            <a:r>
              <a:rPr lang="zh"/>
              <a:t>活动</a:t>
            </a:r>
          </a:p>
          <a:p>
            <a:pPr rtl="0"/>
            <a:r>
              <a:rPr lang="zh"/>
              <a:t>位置</a:t>
            </a:r>
          </a:p>
          <a:p>
            <a:pPr rtl="0"/>
            <a:endParaRPr lang="en-US" dirty="0"/>
          </a:p>
        </p:txBody>
      </p:sp>
      <p:sp>
        <p:nvSpPr>
          <p:cNvPr id="4" name="Subtitle 13">
            <a:extLst>
              <a:ext uri="{FF2B5EF4-FFF2-40B4-BE49-F238E27FC236}">
                <a16:creationId xmlns:a16="http://schemas.microsoft.com/office/drawing/2014/main" id="{FC9B942C-3A6E-8443-9ACD-7C57D473DE26}"/>
              </a:ext>
            </a:extLst>
          </p:cNvPr>
          <p:cNvSpPr txBox="1">
            <a:spLocks/>
          </p:cNvSpPr>
          <p:nvPr/>
        </p:nvSpPr>
        <p:spPr>
          <a:xfrm>
            <a:off x="121743" y="185184"/>
            <a:ext cx="4088596" cy="904055"/>
          </a:xfrm>
          <a:prstGeom prst="rect">
            <a:avLst/>
          </a:prstGeom>
        </p:spPr>
        <p:txBody>
          <a:bodyPr vert="horz" lIns="91440" tIns="45720" rIns="91440" bIns="45720" rtlCol="0">
            <a:norm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800" kern="1200" smtClean="0">
                <a:solidFill>
                  <a:srgbClr val="0A55A3"/>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A55A3"/>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A55A3"/>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A55A3"/>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zh" sz="2400" b="1">
                <a:hlinkClick r:id="rId4"/>
              </a:rPr>
              <a:t>https://sanitation.ansi.org/</a:t>
            </a:r>
            <a:endParaRPr lang="en-US" sz="2400" b="1" dirty="0"/>
          </a:p>
          <a:p>
            <a:pPr algn="l" rtl="0"/>
            <a:r>
              <a:rPr lang="zh" sz="2400"/>
              <a:t>sanitation@ansi.org</a:t>
            </a:r>
          </a:p>
        </p:txBody>
      </p:sp>
      <p:sp>
        <p:nvSpPr>
          <p:cNvPr id="2" name="Slide Number Placeholder 1">
            <a:extLst>
              <a:ext uri="{FF2B5EF4-FFF2-40B4-BE49-F238E27FC236}">
                <a16:creationId xmlns:a16="http://schemas.microsoft.com/office/drawing/2014/main" id="{D4174B88-AC1D-304E-BB64-6CE36FFE0421}"/>
              </a:ext>
            </a:extLst>
          </p:cNvPr>
          <p:cNvSpPr>
            <a:spLocks noGrp="1"/>
          </p:cNvSpPr>
          <p:nvPr>
            <p:ph type="sldNum" sz="quarter" idx="12"/>
          </p:nvPr>
        </p:nvSpPr>
        <p:spPr/>
        <p:txBody>
          <a:bodyPr rtlCol="0"/>
          <a:lstStyle/>
          <a:p>
            <a:pPr rtl="0"/>
            <a:fld id="{FA0B7275-42E7-9344-8EE7-3495E2503A86}" type="slidenum">
              <a:rPr lang="en-US" smtClean="0"/>
              <a:pPr/>
              <a:t>17</a:t>
            </a:fld>
            <a:endParaRPr lang="en-US" dirty="0"/>
          </a:p>
        </p:txBody>
      </p:sp>
    </p:spTree>
    <p:custDataLst>
      <p:tags r:id="rId1"/>
    </p:custDataLst>
    <p:extLst>
      <p:ext uri="{BB962C8B-B14F-4D97-AF65-F5344CB8AC3E}">
        <p14:creationId xmlns:p14="http://schemas.microsoft.com/office/powerpoint/2010/main" val="309316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a:extLst>
              <a:ext uri="{FF2B5EF4-FFF2-40B4-BE49-F238E27FC236}">
                <a16:creationId xmlns:a16="http://schemas.microsoft.com/office/drawing/2014/main" id="{6644EF50-947A-45D1-9D6A-BA7B090714DA}"/>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3</a:t>
            </a:fld>
            <a:endParaRPr lang="en-US" dirty="0"/>
          </a:p>
        </p:txBody>
      </p:sp>
      <p:grpSp>
        <p:nvGrpSpPr>
          <p:cNvPr id="14" name="Group 13">
            <a:extLst>
              <a:ext uri="{FF2B5EF4-FFF2-40B4-BE49-F238E27FC236}">
                <a16:creationId xmlns:a16="http://schemas.microsoft.com/office/drawing/2014/main" id="{BA22F137-4459-496C-823A-BF05C9988348}"/>
              </a:ext>
            </a:extLst>
          </p:cNvPr>
          <p:cNvGrpSpPr/>
          <p:nvPr/>
        </p:nvGrpSpPr>
        <p:grpSpPr>
          <a:xfrm>
            <a:off x="494810" y="392143"/>
            <a:ext cx="9170645" cy="5617029"/>
            <a:chOff x="1592090" y="266413"/>
            <a:chExt cx="9170645" cy="5617029"/>
          </a:xfrm>
        </p:grpSpPr>
        <p:pic>
          <p:nvPicPr>
            <p:cNvPr id="15" name="Picture 14">
              <a:extLst>
                <a:ext uri="{FF2B5EF4-FFF2-40B4-BE49-F238E27FC236}">
                  <a16:creationId xmlns:a16="http://schemas.microsoft.com/office/drawing/2014/main" id="{8AC670DB-576F-4C74-85A1-9CAA4900936E}"/>
                </a:ext>
              </a:extLst>
            </p:cNvPr>
            <p:cNvPicPr>
              <a:picLocks noChangeAspect="1"/>
            </p:cNvPicPr>
            <p:nvPr/>
          </p:nvPicPr>
          <p:blipFill rotWithShape="1">
            <a:blip r:embed="rId4"/>
            <a:srcRect b="85125"/>
            <a:stretch/>
          </p:blipFill>
          <p:spPr>
            <a:xfrm>
              <a:off x="1592090" y="266413"/>
              <a:ext cx="9170645" cy="905895"/>
            </a:xfrm>
            <a:prstGeom prst="rect">
              <a:avLst/>
            </a:prstGeom>
          </p:spPr>
        </p:pic>
        <p:sp>
          <p:nvSpPr>
            <p:cNvPr id="16" name="Rectangle 15">
              <a:extLst>
                <a:ext uri="{FF2B5EF4-FFF2-40B4-BE49-F238E27FC236}">
                  <a16:creationId xmlns:a16="http://schemas.microsoft.com/office/drawing/2014/main" id="{846179B0-9362-410A-AC5C-21438E053B2E}"/>
                </a:ext>
              </a:extLst>
            </p:cNvPr>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7" name="TextBox 16">
            <a:extLst>
              <a:ext uri="{FF2B5EF4-FFF2-40B4-BE49-F238E27FC236}">
                <a16:creationId xmlns:a16="http://schemas.microsoft.com/office/drawing/2014/main" id="{C1F3E24D-16C5-4AB4-9400-FEE9754133E5}"/>
              </a:ext>
            </a:extLst>
          </p:cNvPr>
          <p:cNvSpPr txBox="1"/>
          <p:nvPr/>
        </p:nvSpPr>
        <p:spPr>
          <a:xfrm>
            <a:off x="57752" y="5347435"/>
            <a:ext cx="8458200" cy="757990"/>
          </a:xfrm>
          <a:prstGeom prst="rect">
            <a:avLst/>
          </a:prstGeom>
          <a:noFill/>
        </p:spPr>
        <p:txBody>
          <a:bodyPr wrap="square" rtlCol="0">
            <a:spAutoFit/>
          </a:bodyPr>
          <a:lstStyle/>
          <a:p>
            <a:pPr rtl="0"/>
            <a:endParaRPr lang="en-US" dirty="0"/>
          </a:p>
        </p:txBody>
      </p:sp>
      <p:sp>
        <p:nvSpPr>
          <p:cNvPr id="18" name="TextBox 17">
            <a:extLst>
              <a:ext uri="{FF2B5EF4-FFF2-40B4-BE49-F238E27FC236}">
                <a16:creationId xmlns:a16="http://schemas.microsoft.com/office/drawing/2014/main" id="{F46DE88E-7093-4084-8F9C-90858066F482}"/>
              </a:ext>
            </a:extLst>
          </p:cNvPr>
          <p:cNvSpPr txBox="1"/>
          <p:nvPr/>
        </p:nvSpPr>
        <p:spPr>
          <a:xfrm>
            <a:off x="3466610" y="448470"/>
            <a:ext cx="5013246" cy="369332"/>
          </a:xfrm>
          <a:prstGeom prst="rect">
            <a:avLst/>
          </a:prstGeom>
          <a:solidFill>
            <a:schemeClr val="bg1"/>
          </a:solidFill>
        </p:spPr>
        <p:txBody>
          <a:bodyPr wrap="square" rtlCol="0">
            <a:spAutoFit/>
          </a:bodyPr>
          <a:lstStyle/>
          <a:p>
            <a:r>
              <a:rPr lang="zh" altLang="en-US" dirty="0"/>
              <a:t>两分钟了解卫生标准</a:t>
            </a:r>
            <a:endParaRPr lang="zh" dirty="0"/>
          </a:p>
        </p:txBody>
      </p:sp>
      <p:sp>
        <p:nvSpPr>
          <p:cNvPr id="20" name="TextBox 19">
            <a:extLst>
              <a:ext uri="{FF2B5EF4-FFF2-40B4-BE49-F238E27FC236}">
                <a16:creationId xmlns:a16="http://schemas.microsoft.com/office/drawing/2014/main" id="{0C608430-C617-4083-92AC-9914A85E07ED}"/>
              </a:ext>
            </a:extLst>
          </p:cNvPr>
          <p:cNvSpPr txBox="1"/>
          <p:nvPr/>
        </p:nvSpPr>
        <p:spPr>
          <a:xfrm>
            <a:off x="9944100" y="1298038"/>
            <a:ext cx="1737360" cy="1815882"/>
          </a:xfrm>
          <a:prstGeom prst="rect">
            <a:avLst/>
          </a:prstGeom>
          <a:noFill/>
        </p:spPr>
        <p:txBody>
          <a:bodyPr wrap="square" rtlCol="0">
            <a:spAutoFit/>
          </a:bodyPr>
          <a:lstStyle/>
          <a:p>
            <a:pPr rtl="0"/>
            <a:r>
              <a:rPr lang="zh" sz="2800" dirty="0">
                <a:hlinkClick r:id="rId5"/>
              </a:rPr>
              <a:t>English</a:t>
            </a:r>
            <a:endParaRPr lang="zh" sz="2800" dirty="0"/>
          </a:p>
          <a:p>
            <a:pPr rtl="0"/>
            <a:r>
              <a:rPr lang="zh" sz="2800" dirty="0">
                <a:hlinkClick r:id="rId6"/>
              </a:rPr>
              <a:t>Français</a:t>
            </a:r>
            <a:endParaRPr lang="zh" sz="2800" dirty="0"/>
          </a:p>
          <a:p>
            <a:pPr rtl="0"/>
            <a:r>
              <a:rPr lang="zh" sz="2800" dirty="0">
                <a:hlinkClick r:id="rId7"/>
              </a:rPr>
              <a:t>Português</a:t>
            </a:r>
            <a:endParaRPr lang="zh" sz="2800" dirty="0"/>
          </a:p>
          <a:p>
            <a:pPr rtl="0"/>
            <a:r>
              <a:rPr lang="zh" sz="2800" dirty="0">
                <a:hlinkClick r:id="rId8"/>
              </a:rPr>
              <a:t>中文</a:t>
            </a:r>
            <a:endParaRPr lang="en-US" altLang="ja-JP" sz="2800" dirty="0"/>
          </a:p>
        </p:txBody>
      </p:sp>
      <p:pic>
        <p:nvPicPr>
          <p:cNvPr id="10" name="Picture 9"/>
          <p:cNvPicPr>
            <a:picLocks noChangeAspect="1"/>
          </p:cNvPicPr>
          <p:nvPr/>
        </p:nvPicPr>
        <p:blipFill>
          <a:blip r:embed="rId9"/>
          <a:stretch>
            <a:fillRect/>
          </a:stretch>
        </p:blipFill>
        <p:spPr>
          <a:xfrm>
            <a:off x="494811" y="1226599"/>
            <a:ext cx="8513374" cy="4769097"/>
          </a:xfrm>
          <a:prstGeom prst="rect">
            <a:avLst/>
          </a:prstGeom>
        </p:spPr>
      </p:pic>
    </p:spTree>
    <p:custDataLst>
      <p:tags r:id="rId1"/>
    </p:custDataLst>
    <p:extLst>
      <p:ext uri="{BB962C8B-B14F-4D97-AF65-F5344CB8AC3E}">
        <p14:creationId xmlns:p14="http://schemas.microsoft.com/office/powerpoint/2010/main" val="1750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317E-B201-6744-BB2B-8D0B91DE4115}"/>
              </a:ext>
            </a:extLst>
          </p:cNvPr>
          <p:cNvSpPr>
            <a:spLocks noGrp="1"/>
          </p:cNvSpPr>
          <p:nvPr>
            <p:ph type="title"/>
          </p:nvPr>
        </p:nvSpPr>
        <p:spPr>
          <a:xfrm>
            <a:off x="114300" y="2515235"/>
            <a:ext cx="5118250" cy="1325880"/>
          </a:xfrm>
        </p:spPr>
        <p:txBody>
          <a:bodyPr rtlCol="0">
            <a:normAutofit/>
          </a:bodyPr>
          <a:lstStyle/>
          <a:p>
            <a:pPr rtl="0"/>
            <a:r>
              <a:rPr lang="en-GB" altLang="zh" dirty="0"/>
              <a:t> </a:t>
            </a:r>
            <a:r>
              <a:rPr lang="zh" dirty="0"/>
              <a:t>共同合作：</a:t>
            </a:r>
            <a:r>
              <a:rPr lang="en-GB" altLang="zh" dirty="0"/>
              <a:t/>
            </a:r>
            <a:br>
              <a:rPr lang="en-GB" altLang="zh" dirty="0"/>
            </a:br>
            <a:r>
              <a:rPr lang="zh" dirty="0"/>
              <a:t>彻底改变WASH领域</a:t>
            </a:r>
          </a:p>
        </p:txBody>
      </p:sp>
      <p:sp>
        <p:nvSpPr>
          <p:cNvPr id="3" name="Content Placeholder 2">
            <a:extLst>
              <a:ext uri="{FF2B5EF4-FFF2-40B4-BE49-F238E27FC236}">
                <a16:creationId xmlns:a16="http://schemas.microsoft.com/office/drawing/2014/main" id="{A7DA6D27-C95A-B34F-B8D9-6EBCDBACC0CE}"/>
              </a:ext>
            </a:extLst>
          </p:cNvPr>
          <p:cNvSpPr>
            <a:spLocks noGrp="1"/>
          </p:cNvSpPr>
          <p:nvPr>
            <p:ph idx="1"/>
          </p:nvPr>
        </p:nvSpPr>
        <p:spPr>
          <a:xfrm>
            <a:off x="5768904" y="575733"/>
            <a:ext cx="5683392" cy="3913336"/>
          </a:xfrm>
        </p:spPr>
        <p:txBody>
          <a:bodyPr rtlCol="0" anchor="t"/>
          <a:lstStyle/>
          <a:p>
            <a:pPr marL="0" indent="0" rtl="0">
              <a:buNone/>
            </a:pPr>
            <a:r>
              <a:rPr lang="zh" dirty="0"/>
              <a:t>同时审查、采用和使用ISO 24521和ISO 30500潜力巨大，可为卫生领域带来革命性的变化</a:t>
            </a:r>
          </a:p>
        </p:txBody>
      </p:sp>
      <p:sp>
        <p:nvSpPr>
          <p:cNvPr id="4" name="Slide Number Placeholder 3">
            <a:extLst>
              <a:ext uri="{FF2B5EF4-FFF2-40B4-BE49-F238E27FC236}">
                <a16:creationId xmlns:a16="http://schemas.microsoft.com/office/drawing/2014/main" id="{70C08BEA-4837-E64B-BA3C-58F3E1502645}"/>
              </a:ext>
            </a:extLst>
          </p:cNvPr>
          <p:cNvSpPr>
            <a:spLocks noGrp="1"/>
          </p:cNvSpPr>
          <p:nvPr>
            <p:ph type="sldNum" sz="quarter" idx="12"/>
          </p:nvPr>
        </p:nvSpPr>
        <p:spPr/>
        <p:txBody>
          <a:bodyPr rtlCol="0"/>
          <a:lstStyle/>
          <a:p>
            <a:pPr rtl="0"/>
            <a:fld id="{FA0B7275-42E7-9344-8EE7-3495E2503A86}" type="slidenum">
              <a:rPr lang="en-US" smtClean="0"/>
              <a:pPr/>
              <a:t>4</a:t>
            </a:fld>
            <a:endParaRPr lang="en-US" dirty="0"/>
          </a:p>
        </p:txBody>
      </p:sp>
      <p:graphicFrame>
        <p:nvGraphicFramePr>
          <p:cNvPr id="5" name="Diagram 4">
            <a:extLst>
              <a:ext uri="{FF2B5EF4-FFF2-40B4-BE49-F238E27FC236}">
                <a16:creationId xmlns:a16="http://schemas.microsoft.com/office/drawing/2014/main" id="{664A488A-05A7-2145-B715-4A4AAFBF4D30}"/>
              </a:ext>
            </a:extLst>
          </p:cNvPr>
          <p:cNvGraphicFramePr/>
          <p:nvPr>
            <p:extLst>
              <p:ext uri="{D42A27DB-BD31-4B8C-83A1-F6EECF244321}">
                <p14:modId xmlns:p14="http://schemas.microsoft.com/office/powerpoint/2010/main" val="548749886"/>
              </p:ext>
            </p:extLst>
          </p:nvPr>
        </p:nvGraphicFramePr>
        <p:xfrm>
          <a:off x="5768904" y="1604592"/>
          <a:ext cx="6219746" cy="4473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84996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89F0C62F-3046-44E0-8064-C159018A6015}"/>
              </a:ext>
            </a:extLst>
          </p:cNvPr>
          <p:cNvSpPr>
            <a:spLocks noGrp="1"/>
          </p:cNvSpPr>
          <p:nvPr>
            <p:ph type="sldNum" sz="quarter" idx="12"/>
          </p:nvPr>
        </p:nvSpPr>
        <p:spPr>
          <a:xfrm>
            <a:off x="8610600" y="6356350"/>
            <a:ext cx="2743200" cy="365125"/>
          </a:xfrm>
        </p:spPr>
        <p:txBody>
          <a:bodyPr rtlCol="0"/>
          <a:lstStyle/>
          <a:p>
            <a:pPr rtl="0"/>
            <a:fld id="{FA0B7275-42E7-9344-8EE7-3495E2503A86}" type="slidenum">
              <a:rPr lang="en-US" smtClean="0"/>
              <a:t>5</a:t>
            </a:fld>
            <a:endParaRPr lang="en-US" dirty="0"/>
          </a:p>
        </p:txBody>
      </p:sp>
      <p:grpSp>
        <p:nvGrpSpPr>
          <p:cNvPr id="15" name="Group 14">
            <a:extLst>
              <a:ext uri="{FF2B5EF4-FFF2-40B4-BE49-F238E27FC236}">
                <a16:creationId xmlns:a16="http://schemas.microsoft.com/office/drawing/2014/main" id="{A6686CB5-CE34-417C-BC6D-71A51D8FCD9D}"/>
              </a:ext>
            </a:extLst>
          </p:cNvPr>
          <p:cNvGrpSpPr/>
          <p:nvPr/>
        </p:nvGrpSpPr>
        <p:grpSpPr>
          <a:xfrm>
            <a:off x="426230" y="415004"/>
            <a:ext cx="9170645" cy="5617028"/>
            <a:chOff x="1592090" y="266414"/>
            <a:chExt cx="9170645" cy="5617028"/>
          </a:xfrm>
        </p:grpSpPr>
        <p:pic>
          <p:nvPicPr>
            <p:cNvPr id="16" name="Picture 15">
              <a:extLst>
                <a:ext uri="{FF2B5EF4-FFF2-40B4-BE49-F238E27FC236}">
                  <a16:creationId xmlns:a16="http://schemas.microsoft.com/office/drawing/2014/main" id="{B156CB82-4479-4167-AF3A-E4BEA6CEC7C9}"/>
                </a:ext>
              </a:extLst>
            </p:cNvPr>
            <p:cNvPicPr>
              <a:picLocks noChangeAspect="1"/>
            </p:cNvPicPr>
            <p:nvPr/>
          </p:nvPicPr>
          <p:blipFill rotWithShape="1">
            <a:blip r:embed="rId4"/>
            <a:srcRect b="86199"/>
            <a:stretch/>
          </p:blipFill>
          <p:spPr>
            <a:xfrm>
              <a:off x="1592090" y="266414"/>
              <a:ext cx="9170645" cy="840492"/>
            </a:xfrm>
            <a:prstGeom prst="rect">
              <a:avLst/>
            </a:prstGeom>
          </p:spPr>
        </p:pic>
        <p:sp>
          <p:nvSpPr>
            <p:cNvPr id="17" name="Rectangle 16">
              <a:extLst>
                <a:ext uri="{FF2B5EF4-FFF2-40B4-BE49-F238E27FC236}">
                  <a16:creationId xmlns:a16="http://schemas.microsoft.com/office/drawing/2014/main" id="{D7C6FC32-6B20-42E3-A39A-BD359E3B44E0}"/>
                </a:ext>
              </a:extLst>
            </p:cNvPr>
            <p:cNvSpPr/>
            <p:nvPr/>
          </p:nvSpPr>
          <p:spPr>
            <a:xfrm>
              <a:off x="10083114" y="1087395"/>
              <a:ext cx="679621" cy="4796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grpSp>
      <p:sp>
        <p:nvSpPr>
          <p:cNvPr id="18" name="TextBox 17">
            <a:extLst>
              <a:ext uri="{FF2B5EF4-FFF2-40B4-BE49-F238E27FC236}">
                <a16:creationId xmlns:a16="http://schemas.microsoft.com/office/drawing/2014/main" id="{5E9D20AF-D0A8-495A-A7AF-9BEF4B52DFE8}"/>
              </a:ext>
            </a:extLst>
          </p:cNvPr>
          <p:cNvSpPr txBox="1"/>
          <p:nvPr/>
        </p:nvSpPr>
        <p:spPr>
          <a:xfrm>
            <a:off x="-10828" y="5370295"/>
            <a:ext cx="8458200" cy="757990"/>
          </a:xfrm>
          <a:prstGeom prst="rect">
            <a:avLst/>
          </a:prstGeom>
          <a:noFill/>
        </p:spPr>
        <p:txBody>
          <a:bodyPr wrap="square" rtlCol="0">
            <a:spAutoFit/>
          </a:bodyPr>
          <a:lstStyle/>
          <a:p>
            <a:pPr rtl="0"/>
            <a:endParaRPr lang="en-US" dirty="0"/>
          </a:p>
        </p:txBody>
      </p:sp>
      <p:sp>
        <p:nvSpPr>
          <p:cNvPr id="19" name="TextBox 18">
            <a:extLst>
              <a:ext uri="{FF2B5EF4-FFF2-40B4-BE49-F238E27FC236}">
                <a16:creationId xmlns:a16="http://schemas.microsoft.com/office/drawing/2014/main" id="{AA2997A6-5859-461A-B832-2A1F2837E78E}"/>
              </a:ext>
            </a:extLst>
          </p:cNvPr>
          <p:cNvSpPr txBox="1"/>
          <p:nvPr/>
        </p:nvSpPr>
        <p:spPr>
          <a:xfrm>
            <a:off x="3398030" y="471330"/>
            <a:ext cx="5013246" cy="369332"/>
          </a:xfrm>
          <a:prstGeom prst="rect">
            <a:avLst/>
          </a:prstGeom>
          <a:solidFill>
            <a:schemeClr val="bg1"/>
          </a:solidFill>
        </p:spPr>
        <p:txBody>
          <a:bodyPr wrap="square" rtlCol="0">
            <a:spAutoFit/>
          </a:bodyPr>
          <a:lstStyle/>
          <a:p>
            <a:r>
              <a:rPr lang="en-US" altLang="zh" dirty="0"/>
              <a:t>ISO 30500 </a:t>
            </a:r>
            <a:r>
              <a:rPr lang="zh" altLang="en-US" dirty="0"/>
              <a:t>和 </a:t>
            </a:r>
            <a:r>
              <a:rPr lang="en-US" altLang="zh" dirty="0"/>
              <a:t>ISO 24521: </a:t>
            </a:r>
            <a:r>
              <a:rPr lang="zh" altLang="en-US" dirty="0"/>
              <a:t>携手共进</a:t>
            </a:r>
            <a:endParaRPr lang="zh" dirty="0"/>
          </a:p>
        </p:txBody>
      </p:sp>
      <p:sp>
        <p:nvSpPr>
          <p:cNvPr id="21" name="Rectangle 20">
            <a:extLst>
              <a:ext uri="{FF2B5EF4-FFF2-40B4-BE49-F238E27FC236}">
                <a16:creationId xmlns:a16="http://schemas.microsoft.com/office/drawing/2014/main" id="{3C06DAA7-52D7-4E5D-9FF6-54E24364A159}"/>
              </a:ext>
            </a:extLst>
          </p:cNvPr>
          <p:cNvSpPr/>
          <p:nvPr/>
        </p:nvSpPr>
        <p:spPr>
          <a:xfrm>
            <a:off x="9882625" y="1034576"/>
            <a:ext cx="2104372" cy="1815882"/>
          </a:xfrm>
          <a:prstGeom prst="rect">
            <a:avLst/>
          </a:prstGeom>
        </p:spPr>
        <p:txBody>
          <a:bodyPr wrap="square" rtlCol="0">
            <a:spAutoFit/>
          </a:bodyPr>
          <a:lstStyle/>
          <a:p>
            <a:pPr rtl="0"/>
            <a:r>
              <a:rPr lang="zh" sz="2800" dirty="0">
                <a:hlinkClick r:id="rId5"/>
              </a:rPr>
              <a:t>English</a:t>
            </a:r>
            <a:r>
              <a:rPr lang="zh" sz="2800" dirty="0"/>
              <a:t> </a:t>
            </a:r>
          </a:p>
          <a:p>
            <a:pPr rtl="0"/>
            <a:r>
              <a:rPr lang="zh" sz="2800" dirty="0">
                <a:hlinkClick r:id="rId6"/>
              </a:rPr>
              <a:t>Français</a:t>
            </a:r>
            <a:r>
              <a:rPr lang="zh" sz="2800" dirty="0"/>
              <a:t> </a:t>
            </a:r>
          </a:p>
          <a:p>
            <a:pPr rtl="0"/>
            <a:r>
              <a:rPr lang="zh" sz="2800" dirty="0">
                <a:hlinkClick r:id="rId7"/>
              </a:rPr>
              <a:t>Português</a:t>
            </a:r>
            <a:endParaRPr lang="zh" sz="2800" dirty="0"/>
          </a:p>
          <a:p>
            <a:pPr rtl="0"/>
            <a:r>
              <a:rPr lang="zh" sz="2800" dirty="0">
                <a:hlinkClick r:id="rId8"/>
              </a:rPr>
              <a:t>中文</a:t>
            </a:r>
            <a:endParaRPr lang="en-US" altLang="ja-JP" sz="2800" dirty="0"/>
          </a:p>
        </p:txBody>
      </p:sp>
      <p:pic>
        <p:nvPicPr>
          <p:cNvPr id="2" name="Picture 1"/>
          <p:cNvPicPr>
            <a:picLocks noChangeAspect="1"/>
          </p:cNvPicPr>
          <p:nvPr/>
        </p:nvPicPr>
        <p:blipFill>
          <a:blip r:embed="rId9"/>
          <a:stretch>
            <a:fillRect/>
          </a:stretch>
        </p:blipFill>
        <p:spPr>
          <a:xfrm>
            <a:off x="829936" y="1235985"/>
            <a:ext cx="8518853" cy="4796047"/>
          </a:xfrm>
          <a:prstGeom prst="rect">
            <a:avLst/>
          </a:prstGeom>
        </p:spPr>
      </p:pic>
    </p:spTree>
    <p:custDataLst>
      <p:tags r:id="rId1"/>
    </p:custDataLst>
    <p:extLst>
      <p:ext uri="{BB962C8B-B14F-4D97-AF65-F5344CB8AC3E}">
        <p14:creationId xmlns:p14="http://schemas.microsoft.com/office/powerpoint/2010/main" val="212741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961-D07D-0643-925C-20F3D76E7D83}"/>
              </a:ext>
            </a:extLst>
          </p:cNvPr>
          <p:cNvSpPr>
            <a:spLocks noGrp="1"/>
          </p:cNvSpPr>
          <p:nvPr>
            <p:ph type="title"/>
          </p:nvPr>
        </p:nvSpPr>
        <p:spPr/>
        <p:txBody>
          <a:bodyPr rtlCol="0"/>
          <a:lstStyle/>
          <a:p>
            <a:pPr rtl="0"/>
            <a:r>
              <a:rPr lang="zh" dirty="0"/>
              <a:t>意义</a:t>
            </a:r>
          </a:p>
        </p:txBody>
      </p:sp>
      <p:sp>
        <p:nvSpPr>
          <p:cNvPr id="3" name="Content Placeholder 2">
            <a:extLst>
              <a:ext uri="{FF2B5EF4-FFF2-40B4-BE49-F238E27FC236}">
                <a16:creationId xmlns:a16="http://schemas.microsoft.com/office/drawing/2014/main" id="{50CCA3BE-24AD-134C-8E94-E02DD7F23AD9}"/>
              </a:ext>
            </a:extLst>
          </p:cNvPr>
          <p:cNvSpPr>
            <a:spLocks noGrp="1"/>
          </p:cNvSpPr>
          <p:nvPr>
            <p:ph idx="1"/>
          </p:nvPr>
        </p:nvSpPr>
        <p:spPr/>
        <p:txBody>
          <a:bodyPr rtlCol="0"/>
          <a:lstStyle/>
          <a:p>
            <a:pPr rtl="0"/>
            <a:r>
              <a:rPr lang="zh" dirty="0"/>
              <a:t>采用和使用ISO标准能够使我们的社区</a:t>
            </a:r>
            <a:r>
              <a:rPr lang="zh" b="1" dirty="0"/>
              <a:t>简化卫生服务，从而维护身体健康并且促进社区可持续发展</a:t>
            </a:r>
            <a:r>
              <a:rPr lang="zh" dirty="0"/>
              <a:t>（并最终实现经济增长）</a:t>
            </a:r>
          </a:p>
        </p:txBody>
      </p:sp>
      <p:sp>
        <p:nvSpPr>
          <p:cNvPr id="4" name="Slide Number Placeholder 3">
            <a:extLst>
              <a:ext uri="{FF2B5EF4-FFF2-40B4-BE49-F238E27FC236}">
                <a16:creationId xmlns:a16="http://schemas.microsoft.com/office/drawing/2014/main" id="{D6EA4D80-7AFA-DE43-AED7-43CC4CFBE23E}"/>
              </a:ext>
            </a:extLst>
          </p:cNvPr>
          <p:cNvSpPr>
            <a:spLocks noGrp="1"/>
          </p:cNvSpPr>
          <p:nvPr>
            <p:ph type="sldNum" sz="quarter" idx="12"/>
          </p:nvPr>
        </p:nvSpPr>
        <p:spPr/>
        <p:txBody>
          <a:bodyPr rtlCol="0"/>
          <a:lstStyle/>
          <a:p>
            <a:pPr rtl="0"/>
            <a:fld id="{FA0B7275-42E7-9344-8EE7-3495E2503A86}" type="slidenum">
              <a:rPr lang="en-US" smtClean="0"/>
              <a:pPr/>
              <a:t>6</a:t>
            </a:fld>
            <a:endParaRPr lang="en-US" dirty="0"/>
          </a:p>
        </p:txBody>
      </p:sp>
    </p:spTree>
    <p:custDataLst>
      <p:tags r:id="rId1"/>
    </p:custDataLst>
    <p:extLst>
      <p:ext uri="{BB962C8B-B14F-4D97-AF65-F5344CB8AC3E}">
        <p14:creationId xmlns:p14="http://schemas.microsoft.com/office/powerpoint/2010/main" val="3963960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4CFE-D270-3C42-8074-2692FF53B1F8}"/>
              </a:ext>
            </a:extLst>
          </p:cNvPr>
          <p:cNvSpPr>
            <a:spLocks noGrp="1"/>
          </p:cNvSpPr>
          <p:nvPr>
            <p:ph type="title"/>
          </p:nvPr>
        </p:nvSpPr>
        <p:spPr/>
        <p:txBody>
          <a:bodyPr rtlCol="0"/>
          <a:lstStyle/>
          <a:p>
            <a:pPr rtl="0"/>
            <a:r>
              <a:rPr lang="zh"/>
              <a:t>您的职责</a:t>
            </a:r>
          </a:p>
        </p:txBody>
      </p:sp>
      <p:sp>
        <p:nvSpPr>
          <p:cNvPr id="3" name="Content Placeholder 2">
            <a:extLst>
              <a:ext uri="{FF2B5EF4-FFF2-40B4-BE49-F238E27FC236}">
                <a16:creationId xmlns:a16="http://schemas.microsoft.com/office/drawing/2014/main" id="{0203D249-B845-9849-A952-F02D2CC92436}"/>
              </a:ext>
            </a:extLst>
          </p:cNvPr>
          <p:cNvSpPr>
            <a:spLocks noGrp="1"/>
          </p:cNvSpPr>
          <p:nvPr>
            <p:ph idx="1"/>
          </p:nvPr>
        </p:nvSpPr>
        <p:spPr/>
        <p:txBody>
          <a:bodyPr rtlCol="0">
            <a:normAutofit/>
          </a:bodyPr>
          <a:lstStyle/>
          <a:p>
            <a:pPr rtl="0"/>
            <a:r>
              <a:rPr lang="zh"/>
              <a:t>政府、议会和地方公共当局在确保国家采用ISO标准后有效实施和使用方面发挥着重要作用</a:t>
            </a:r>
          </a:p>
          <a:p>
            <a:pPr rtl="0"/>
            <a:endParaRPr lang="en-US" dirty="0"/>
          </a:p>
          <a:p>
            <a:pPr rtl="0"/>
            <a:r>
              <a:rPr lang="zh"/>
              <a:t>这些机构的参与将提高水务与卫生领域的工作效率，实现可持续性更高的水资源管理 </a:t>
            </a:r>
          </a:p>
        </p:txBody>
      </p:sp>
      <p:sp>
        <p:nvSpPr>
          <p:cNvPr id="4" name="Slide Number Placeholder 3">
            <a:extLst>
              <a:ext uri="{FF2B5EF4-FFF2-40B4-BE49-F238E27FC236}">
                <a16:creationId xmlns:a16="http://schemas.microsoft.com/office/drawing/2014/main" id="{E33620FE-6AD2-C546-B373-F02839017BCA}"/>
              </a:ext>
            </a:extLst>
          </p:cNvPr>
          <p:cNvSpPr>
            <a:spLocks noGrp="1"/>
          </p:cNvSpPr>
          <p:nvPr>
            <p:ph type="sldNum" sz="quarter" idx="12"/>
          </p:nvPr>
        </p:nvSpPr>
        <p:spPr/>
        <p:txBody>
          <a:bodyPr rtlCol="0"/>
          <a:lstStyle/>
          <a:p>
            <a:pPr rtl="0"/>
            <a:fld id="{FA0B7275-42E7-9344-8EE7-3495E2503A86}" type="slidenum">
              <a:rPr lang="en-US" smtClean="0"/>
              <a:pPr/>
              <a:t>7</a:t>
            </a:fld>
            <a:endParaRPr lang="en-US" dirty="0"/>
          </a:p>
        </p:txBody>
      </p:sp>
    </p:spTree>
    <p:custDataLst>
      <p:tags r:id="rId1"/>
    </p:custDataLst>
    <p:extLst>
      <p:ext uri="{BB962C8B-B14F-4D97-AF65-F5344CB8AC3E}">
        <p14:creationId xmlns:p14="http://schemas.microsoft.com/office/powerpoint/2010/main" val="258761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558C-36F2-A442-A9D9-0EA090691FB0}"/>
              </a:ext>
            </a:extLst>
          </p:cNvPr>
          <p:cNvSpPr>
            <a:spLocks noGrp="1"/>
          </p:cNvSpPr>
          <p:nvPr>
            <p:ph type="title"/>
          </p:nvPr>
        </p:nvSpPr>
        <p:spPr/>
        <p:txBody>
          <a:bodyPr rtlCol="0">
            <a:normAutofit/>
          </a:bodyPr>
          <a:lstStyle/>
          <a:p>
            <a:pPr rtl="0"/>
            <a:r>
              <a:rPr lang="zh" dirty="0"/>
              <a:t>日程：</a:t>
            </a:r>
            <a:r>
              <a:rPr lang="en-US" dirty="0"/>
              <a:t/>
            </a:r>
            <a:br>
              <a:rPr lang="en-US" dirty="0"/>
            </a:br>
            <a:r>
              <a:rPr lang="zh" dirty="0"/>
              <a:t>后续流程？</a:t>
            </a:r>
          </a:p>
        </p:txBody>
      </p:sp>
      <p:sp>
        <p:nvSpPr>
          <p:cNvPr id="3" name="Content Placeholder 2">
            <a:extLst>
              <a:ext uri="{FF2B5EF4-FFF2-40B4-BE49-F238E27FC236}">
                <a16:creationId xmlns:a16="http://schemas.microsoft.com/office/drawing/2014/main" id="{B2476E19-86EA-ED4D-AB20-6A6C1A9E78D9}"/>
              </a:ext>
            </a:extLst>
          </p:cNvPr>
          <p:cNvSpPr>
            <a:spLocks noGrp="1"/>
          </p:cNvSpPr>
          <p:nvPr>
            <p:ph idx="1"/>
          </p:nvPr>
        </p:nvSpPr>
        <p:spPr/>
        <p:txBody>
          <a:bodyPr rtlCol="0"/>
          <a:lstStyle/>
          <a:p>
            <a:pPr rtl="0"/>
            <a:r>
              <a:rPr lang="zh" dirty="0"/>
              <a:t>告知公众</a:t>
            </a:r>
          </a:p>
          <a:p>
            <a:pPr rtl="0"/>
            <a:r>
              <a:rPr lang="zh" dirty="0"/>
              <a:t>利益相关方参与</a:t>
            </a:r>
          </a:p>
          <a:p>
            <a:pPr rtl="0"/>
            <a:r>
              <a:rPr lang="zh" dirty="0"/>
              <a:t>规划与后勤工作</a:t>
            </a:r>
          </a:p>
          <a:p>
            <a:pPr rtl="0"/>
            <a:r>
              <a:rPr lang="zh" dirty="0"/>
              <a:t>信息与学习课程</a:t>
            </a:r>
          </a:p>
          <a:p>
            <a:pPr rtl="0"/>
            <a:r>
              <a:rPr lang="zh" dirty="0"/>
              <a:t>培训</a:t>
            </a:r>
          </a:p>
          <a:p>
            <a:pPr rtl="0"/>
            <a:r>
              <a:rPr lang="zh" dirty="0"/>
              <a:t>有效的演示</a:t>
            </a:r>
          </a:p>
          <a:p>
            <a:pPr rtl="0"/>
            <a:r>
              <a:rPr lang="zh" dirty="0"/>
              <a:t>传播公共卫生领域将要取得的成就</a:t>
            </a:r>
          </a:p>
        </p:txBody>
      </p:sp>
      <p:sp>
        <p:nvSpPr>
          <p:cNvPr id="4" name="Slide Number Placeholder 3">
            <a:extLst>
              <a:ext uri="{FF2B5EF4-FFF2-40B4-BE49-F238E27FC236}">
                <a16:creationId xmlns:a16="http://schemas.microsoft.com/office/drawing/2014/main" id="{718DDA34-C8FD-FD49-88E7-D513877C6456}"/>
              </a:ext>
            </a:extLst>
          </p:cNvPr>
          <p:cNvSpPr>
            <a:spLocks noGrp="1"/>
          </p:cNvSpPr>
          <p:nvPr>
            <p:ph type="sldNum" sz="quarter" idx="12"/>
          </p:nvPr>
        </p:nvSpPr>
        <p:spPr/>
        <p:txBody>
          <a:bodyPr rtlCol="0"/>
          <a:lstStyle/>
          <a:p>
            <a:pPr rtl="0"/>
            <a:fld id="{FA0B7275-42E7-9344-8EE7-3495E2503A86}" type="slidenum">
              <a:rPr lang="en-US" smtClean="0"/>
              <a:pPr/>
              <a:t>8</a:t>
            </a:fld>
            <a:endParaRPr lang="en-US" dirty="0"/>
          </a:p>
        </p:txBody>
      </p:sp>
    </p:spTree>
    <p:custDataLst>
      <p:tags r:id="rId1"/>
    </p:custDataLst>
    <p:extLst>
      <p:ext uri="{BB962C8B-B14F-4D97-AF65-F5344CB8AC3E}">
        <p14:creationId xmlns:p14="http://schemas.microsoft.com/office/powerpoint/2010/main" val="301897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zh"/>
              <a:t>告知公众</a:t>
            </a:r>
          </a:p>
        </p:txBody>
      </p:sp>
      <p:sp>
        <p:nvSpPr>
          <p:cNvPr id="3" name="Content Placeholder 2"/>
          <p:cNvSpPr>
            <a:spLocks noGrp="1"/>
          </p:cNvSpPr>
          <p:nvPr>
            <p:ph idx="1"/>
          </p:nvPr>
        </p:nvSpPr>
        <p:spPr>
          <a:xfrm>
            <a:off x="5802922" y="240030"/>
            <a:ext cx="5683392" cy="4777740"/>
          </a:xfrm>
        </p:spPr>
        <p:txBody>
          <a:bodyPr rtlCol="0"/>
          <a:lstStyle/>
          <a:p>
            <a:pPr rtl="0"/>
            <a:r>
              <a:rPr lang="zh"/>
              <a:t>告知媒体国家已采用ISO无下水管道厕所卫生处理标准</a:t>
            </a:r>
          </a:p>
          <a:p>
            <a:pPr lvl="1" rtl="0"/>
            <a:r>
              <a:rPr lang="zh"/>
              <a:t>告知方式可以包括新闻稿、NSB网站公告、社交媒体帖子等。</a:t>
            </a:r>
          </a:p>
          <a:p>
            <a:pPr lvl="1" rtl="0"/>
            <a:r>
              <a:rPr lang="zh"/>
              <a:t>确保告知所有相关的WASH领域利益相关方（技术委员会成员、学术界、政府、NGO等）</a:t>
            </a:r>
          </a:p>
        </p:txBody>
      </p:sp>
      <p:sp>
        <p:nvSpPr>
          <p:cNvPr id="4" name="Slide Number Placeholder 3"/>
          <p:cNvSpPr>
            <a:spLocks noGrp="1"/>
          </p:cNvSpPr>
          <p:nvPr>
            <p:ph type="sldNum" sz="quarter" idx="12"/>
          </p:nvPr>
        </p:nvSpPr>
        <p:spPr/>
        <p:txBody>
          <a:bodyPr rtlCol="0"/>
          <a:lstStyle/>
          <a:p>
            <a:pPr rtl="0"/>
            <a:fld id="{FA0B7275-42E7-9344-8EE7-3495E2503A86}" type="slidenum">
              <a:rPr lang="en-US" smtClean="0"/>
              <a:t>9</a:t>
            </a:fld>
            <a:endParaRPr lang="en-US" dirty="0"/>
          </a:p>
        </p:txBody>
      </p:sp>
      <p:pic>
        <p:nvPicPr>
          <p:cNvPr id="5" name="Picture 4"/>
          <p:cNvPicPr>
            <a:picLocks noChangeAspect="1"/>
          </p:cNvPicPr>
          <p:nvPr/>
        </p:nvPicPr>
        <p:blipFill>
          <a:blip r:embed="rId4"/>
          <a:stretch>
            <a:fillRect/>
          </a:stretch>
        </p:blipFill>
        <p:spPr>
          <a:xfrm>
            <a:off x="9267568" y="4143761"/>
            <a:ext cx="2665351" cy="1806190"/>
          </a:xfrm>
          <a:prstGeom prst="rect">
            <a:avLst/>
          </a:prstGeom>
        </p:spPr>
      </p:pic>
    </p:spTree>
    <p:custDataLst>
      <p:tags r:id="rId1"/>
    </p:custDataLst>
    <p:extLst>
      <p:ext uri="{BB962C8B-B14F-4D97-AF65-F5344CB8AC3E}">
        <p14:creationId xmlns:p14="http://schemas.microsoft.com/office/powerpoint/2010/main" val="60548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6011-0856-D34E-85BA-63A0FF7CE13E}"/>
              </a:ext>
            </a:extLst>
          </p:cNvPr>
          <p:cNvSpPr>
            <a:spLocks noGrp="1"/>
          </p:cNvSpPr>
          <p:nvPr>
            <p:ph type="title"/>
          </p:nvPr>
        </p:nvSpPr>
        <p:spPr>
          <a:xfrm>
            <a:off x="290764" y="2290646"/>
            <a:ext cx="4786313" cy="1325880"/>
          </a:xfrm>
        </p:spPr>
        <p:txBody>
          <a:bodyPr rtlCol="0"/>
          <a:lstStyle/>
          <a:p>
            <a:pPr rtl="0"/>
            <a:r>
              <a:rPr lang="zh" dirty="0"/>
              <a:t>利益相关方</a:t>
            </a:r>
            <a:r>
              <a:rPr lang="en-US" dirty="0"/>
              <a:t/>
            </a:r>
            <a:br>
              <a:rPr lang="en-US" dirty="0"/>
            </a:br>
            <a:r>
              <a:rPr lang="zh" dirty="0"/>
              <a:t>参与</a:t>
            </a:r>
          </a:p>
        </p:txBody>
      </p:sp>
      <p:sp>
        <p:nvSpPr>
          <p:cNvPr id="9" name="Content Placeholder 8">
            <a:extLst>
              <a:ext uri="{FF2B5EF4-FFF2-40B4-BE49-F238E27FC236}">
                <a16:creationId xmlns:a16="http://schemas.microsoft.com/office/drawing/2014/main" id="{6AE28139-1286-5349-83AC-AA9F929DD832}"/>
              </a:ext>
            </a:extLst>
          </p:cNvPr>
          <p:cNvSpPr>
            <a:spLocks noGrp="1"/>
          </p:cNvSpPr>
          <p:nvPr>
            <p:ph idx="1"/>
          </p:nvPr>
        </p:nvSpPr>
        <p:spPr/>
        <p:txBody>
          <a:bodyPr rtlCol="0">
            <a:normAutofit/>
          </a:bodyPr>
          <a:lstStyle/>
          <a:p>
            <a:pPr marL="0" indent="0" rtl="0">
              <a:buNone/>
            </a:pPr>
            <a:r>
              <a:rPr lang="zh" dirty="0"/>
              <a:t>采用该标准后，不同领域的利益相关方都可以发挥作用，以确保成功实施和使用ISO标准</a:t>
            </a:r>
          </a:p>
          <a:p>
            <a:pPr rtl="0"/>
            <a:r>
              <a:rPr lang="zh" dirty="0"/>
              <a:t>NGO</a:t>
            </a:r>
          </a:p>
          <a:p>
            <a:pPr rtl="0"/>
            <a:r>
              <a:rPr lang="zh" dirty="0"/>
              <a:t>政府部委</a:t>
            </a:r>
          </a:p>
          <a:p>
            <a:pPr rtl="0"/>
            <a:r>
              <a:rPr lang="zh" dirty="0"/>
              <a:t>地方政府</a:t>
            </a:r>
          </a:p>
          <a:p>
            <a:pPr rtl="0"/>
            <a:r>
              <a:rPr lang="zh" dirty="0"/>
              <a:t>学术机构</a:t>
            </a:r>
          </a:p>
          <a:p>
            <a:pPr rtl="0"/>
            <a:r>
              <a:rPr lang="zh" dirty="0"/>
              <a:t>私营部门</a:t>
            </a:r>
          </a:p>
          <a:p>
            <a:pPr rtl="0"/>
            <a:r>
              <a:rPr lang="zh" dirty="0"/>
              <a:t>还有谁？（请讨论）</a:t>
            </a:r>
          </a:p>
          <a:p>
            <a:pPr lvl="1" rtl="0"/>
            <a:endParaRPr lang="en-US" dirty="0"/>
          </a:p>
        </p:txBody>
      </p:sp>
      <p:sp>
        <p:nvSpPr>
          <p:cNvPr id="4" name="Slide Number Placeholder 3">
            <a:extLst>
              <a:ext uri="{FF2B5EF4-FFF2-40B4-BE49-F238E27FC236}">
                <a16:creationId xmlns:a16="http://schemas.microsoft.com/office/drawing/2014/main" id="{D652E8BD-AFE7-1948-8F14-C889A097B180}"/>
              </a:ext>
            </a:extLst>
          </p:cNvPr>
          <p:cNvSpPr>
            <a:spLocks noGrp="1"/>
          </p:cNvSpPr>
          <p:nvPr>
            <p:ph type="sldNum" sz="quarter" idx="12"/>
          </p:nvPr>
        </p:nvSpPr>
        <p:spPr/>
        <p:txBody>
          <a:bodyPr rtlCol="0"/>
          <a:lstStyle/>
          <a:p>
            <a:pPr rtl="0"/>
            <a:fld id="{FA0B7275-42E7-9344-8EE7-3495E2503A86}" type="slidenum">
              <a:rPr lang="en-US" smtClean="0"/>
              <a:pPr/>
              <a:t>10</a:t>
            </a:fld>
            <a:endParaRPr lang="en-US" dirty="0"/>
          </a:p>
        </p:txBody>
      </p:sp>
    </p:spTree>
    <p:custDataLst>
      <p:tags r:id="rId1"/>
    </p:custDataLst>
    <p:extLst>
      <p:ext uri="{BB962C8B-B14F-4D97-AF65-F5344CB8AC3E}">
        <p14:creationId xmlns:p14="http://schemas.microsoft.com/office/powerpoint/2010/main" val="16906508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21946</TotalTime>
  <Words>5402</Words>
  <Application>Microsoft Office PowerPoint</Application>
  <PresentationFormat>Widescreen</PresentationFormat>
  <Paragraphs>198</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游ゴシック</vt:lpstr>
      <vt:lpstr>Arial</vt:lpstr>
      <vt:lpstr>Calibri</vt:lpstr>
      <vt:lpstr>Calibri Light</vt:lpstr>
      <vt:lpstr>PingFang SC Regular</vt:lpstr>
      <vt:lpstr>Office Theme</vt:lpstr>
      <vt:lpstr>ISO 30500与ISO 24521</vt:lpstr>
      <vt:lpstr>PowerPoint Presentation</vt:lpstr>
      <vt:lpstr> 共同合作： 彻底改变WASH领域</vt:lpstr>
      <vt:lpstr>PowerPoint Presentation</vt:lpstr>
      <vt:lpstr>意义</vt:lpstr>
      <vt:lpstr>您的职责</vt:lpstr>
      <vt:lpstr>日程： 后续流程？</vt:lpstr>
      <vt:lpstr>告知公众</vt:lpstr>
      <vt:lpstr>利益相关方 参与</vt:lpstr>
      <vt:lpstr>规划与后勤工作  </vt:lpstr>
      <vt:lpstr>信息与学习课程</vt:lpstr>
      <vt:lpstr>PowerPoint Presentation</vt:lpstr>
      <vt:lpstr>培训</vt:lpstr>
      <vt:lpstr>有效的演示</vt:lpstr>
      <vt:lpstr>传播公共卫生领域将要取得的成就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dc:title>
  <dc:creator>Seltzer, Lindsey</dc:creator>
  <cp:lastModifiedBy>Irina Kiselyer</cp:lastModifiedBy>
  <cp:revision>225</cp:revision>
  <dcterms:created xsi:type="dcterms:W3CDTF">2020-01-07T19:54:53Z</dcterms:created>
  <dcterms:modified xsi:type="dcterms:W3CDTF">2020-06-30T18:57:20Z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968992A2-4412-4BF9-8864-0C3AC88A34BB</vt:lpwstr>
  </property>
  <property fmtid="{D5CDD505-2E9C-101B-9397-08002B2CF9AE}" pid="3" name="ArticulatePath">
    <vt:lpwstr>Country-level Awareness Building Post-Adoption PPT 2020_ZH</vt:lpwstr>
  </property>
</Properties>
</file>