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2" saveSubsetFonts="1" autoCompressPictures="0">
  <p:sldMasterIdLst>
    <p:sldMasterId id="2147483648" r:id="rId1"/>
  </p:sldMasterIdLst>
  <p:notesMasterIdLst>
    <p:notesMasterId r:id="rId20"/>
  </p:notesMasterIdLst>
  <p:handoutMasterIdLst>
    <p:handoutMasterId r:id="rId21"/>
  </p:handoutMasterIdLst>
  <p:sldIdLst>
    <p:sldId id="276" r:id="rId2"/>
    <p:sldId id="257" r:id="rId3"/>
    <p:sldId id="261" r:id="rId4"/>
    <p:sldId id="260" r:id="rId5"/>
    <p:sldId id="269" r:id="rId6"/>
    <p:sldId id="280" r:id="rId7"/>
    <p:sldId id="262" r:id="rId8"/>
    <p:sldId id="263" r:id="rId9"/>
    <p:sldId id="256" r:id="rId10"/>
    <p:sldId id="285" r:id="rId11"/>
    <p:sldId id="271" r:id="rId12"/>
    <p:sldId id="274" r:id="rId13"/>
    <p:sldId id="265" r:id="rId14"/>
    <p:sldId id="275" r:id="rId15"/>
    <p:sldId id="286" r:id="rId16"/>
    <p:sldId id="270" r:id="rId17"/>
    <p:sldId id="277" r:id="rId18"/>
    <p:sldId id="281"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A55A3"/>
    <a:srgbClr val="0A6FB3"/>
    <a:srgbClr val="0A95B3"/>
    <a:srgbClr val="006BA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9227" autoAdjust="0"/>
    <p:restoredTop sz="91727" autoAdjust="0"/>
  </p:normalViewPr>
  <p:slideViewPr>
    <p:cSldViewPr snapToGrid="0" snapToObjects="1">
      <p:cViewPr varScale="1">
        <p:scale>
          <a:sx n="63" d="100"/>
          <a:sy n="63" d="100"/>
        </p:scale>
        <p:origin x="1024" y="56"/>
      </p:cViewPr>
      <p:guideLst/>
    </p:cSldViewPr>
  </p:slideViewPr>
  <p:notesTextViewPr>
    <p:cViewPr>
      <p:scale>
        <a:sx n="1" d="1"/>
        <a:sy n="1" d="1"/>
      </p:scale>
      <p:origin x="0" y="0"/>
    </p:cViewPr>
  </p:notesTextViewPr>
  <p:notesViewPr>
    <p:cSldViewPr snapToGrid="0" snapToObjects="1">
      <p:cViewPr varScale="1">
        <p:scale>
          <a:sx n="72" d="100"/>
          <a:sy n="72" d="100"/>
        </p:scale>
        <p:origin x="2384" y="21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D90DF1A-AD25-5C49-8169-F6EBAACAB580}"/>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C513BA58-4C8D-C34A-9F6D-B8AF4DD923DE}"/>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F9C2CC1-78D1-F74F-A143-A8C6013D1B30}" type="datetimeFigureOut">
              <a:rPr lang="en-US" smtClean="0"/>
              <a:t>6/16/2026</a:t>
            </a:fld>
            <a:endParaRPr lang="en-US"/>
          </a:p>
        </p:txBody>
      </p:sp>
      <p:sp>
        <p:nvSpPr>
          <p:cNvPr id="4" name="Footer Placeholder 3">
            <a:extLst>
              <a:ext uri="{FF2B5EF4-FFF2-40B4-BE49-F238E27FC236}">
                <a16:creationId xmlns:a16="http://schemas.microsoft.com/office/drawing/2014/main" id="{B0187FCE-FAB3-6645-A856-91AEF6CC166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2EC29FB2-94CA-314E-8A5A-B4BA9421B50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6A42A14-ACC8-4140-8B4A-5E6F6AC37544}" type="slidenum">
              <a:rPr lang="en-US" smtClean="0"/>
              <a:t>‹#›</a:t>
            </a:fld>
            <a:endParaRPr lang="en-US"/>
          </a:p>
        </p:txBody>
      </p:sp>
    </p:spTree>
    <p:extLst>
      <p:ext uri="{BB962C8B-B14F-4D97-AF65-F5344CB8AC3E}">
        <p14:creationId xmlns:p14="http://schemas.microsoft.com/office/powerpoint/2010/main" val="423377537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39FED7F-2DB6-3C4E-A6FC-5467CCE30A76}" type="datetimeFigureOut">
              <a:rPr lang="en-US" smtClean="0"/>
              <a:t>6/16/2026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9E93119-44EB-4843-BB2D-287C2286127C}" type="slidenum">
              <a:rPr lang="en-US" smtClean="0"/>
              <a:t>‹#›</a:t>
            </a:fld>
            <a:endParaRPr lang="en-US"/>
          </a:p>
        </p:txBody>
      </p:sp>
    </p:spTree>
    <p:extLst>
      <p:ext uri="{BB962C8B-B14F-4D97-AF65-F5344CB8AC3E}">
        <p14:creationId xmlns:p14="http://schemas.microsoft.com/office/powerpoint/2010/main" val="17318859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sanitation.ansi.org/Standard/StandardAdoptionMap"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8" Type="http://schemas.openxmlformats.org/officeDocument/2006/relationships/hyperlink" Target="https://www.youtube.com/user/ansidotorg/playlists?view=50&amp;sort=dd&amp;shelf_id=5" TargetMode="External"/><Relationship Id="rId3" Type="http://schemas.openxmlformats.org/officeDocument/2006/relationships/hyperlink" Target="https://www.youtube.com/watch?v=DhNaJqEZvoM&amp;feature=youtu.be" TargetMode="External"/><Relationship Id="rId7" Type="http://schemas.openxmlformats.org/officeDocument/2006/relationships/hyperlink" Target="https://v.youku.com/v_show/id_XNDc4MzA0OTkyOA==.html?spm=a2hbt.13141534.app.5~5!2~5!2~5~5~5!2~5~5!2~5!2~5!2~5~5~A" TargetMode="External"/><Relationship Id="rId2" Type="http://schemas.openxmlformats.org/officeDocument/2006/relationships/slide" Target="../slides/slide4.xml"/><Relationship Id="rId1" Type="http://schemas.openxmlformats.org/officeDocument/2006/relationships/notesMaster" Target="../notesMasters/notesMaster1.xml"/><Relationship Id="rId6" Type="http://schemas.openxmlformats.org/officeDocument/2006/relationships/hyperlink" Target="https://www.youtube.com/watch?v=ASPT3YMJdNo" TargetMode="External"/><Relationship Id="rId5" Type="http://schemas.openxmlformats.org/officeDocument/2006/relationships/hyperlink" Target="https://www.youtube.com/watch?v=zxv-7lPT1xQ" TargetMode="External"/><Relationship Id="rId4" Type="http://schemas.openxmlformats.org/officeDocument/2006/relationships/hyperlink" Target="https://www.youtube.com/watch?v=Gxl_DB-peqc"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youtube.com/watch?v=tH-UzBsslSc" TargetMode="External"/><Relationship Id="rId7" Type="http://schemas.openxmlformats.org/officeDocument/2006/relationships/hyperlink" Target="https://www.youtube.com/user/ansidotorg/playlists?view=50&amp;sort=dd&amp;shelf_id=5" TargetMode="External"/><Relationship Id="rId2" Type="http://schemas.openxmlformats.org/officeDocument/2006/relationships/slide" Target="../slides/slide10.xml"/><Relationship Id="rId1" Type="http://schemas.openxmlformats.org/officeDocument/2006/relationships/notesMaster" Target="../notesMasters/notesMaster1.xml"/><Relationship Id="rId6" Type="http://schemas.openxmlformats.org/officeDocument/2006/relationships/hyperlink" Target="https://v.youku.com/v_show/id_XNDc4MzAyMjEzMg==.html?spm=a2hbt.13141534.app.5~5!2~5!2~5~5~5!2~5~5!2~5!2~5!2~5~5!2~A" TargetMode="External"/><Relationship Id="rId5" Type="http://schemas.openxmlformats.org/officeDocument/2006/relationships/hyperlink" Target="https://www.youtube.com/watch?v=5W4FvUuEjoE" TargetMode="External"/><Relationship Id="rId4" Type="http://schemas.openxmlformats.org/officeDocument/2006/relationships/hyperlink" Target="https://www.youtube.com/watch?v=UEJhNzE-p-I"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fld id="{79E93119-44EB-4843-BB2D-287C2286127C}" type="slidenum">
              <a:rPr lang="en-US" smtClean="0"/>
              <a:t>2</a:t>
            </a:fld>
            <a:endParaRPr lang="en-US"/>
          </a:p>
        </p:txBody>
      </p:sp>
    </p:spTree>
    <p:extLst>
      <p:ext uri="{BB962C8B-B14F-4D97-AF65-F5344CB8AC3E}">
        <p14:creationId xmlns:p14="http://schemas.microsoft.com/office/powerpoint/2010/main" val="20323286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fr-FR" sz="1200" kern="1200" noProof="0" dirty="0">
                <a:solidFill>
                  <a:schemeClr val="tx1"/>
                </a:solidFill>
                <a:effectLst/>
                <a:latin typeface="+mn-lt"/>
                <a:ea typeface="+mn-ea"/>
                <a:cs typeface="+mn-cs"/>
              </a:rPr>
              <a:t>Pour répondre aux exigences de la norme, les prototypes et les produits devront se conformer aux seuils de qualité applicables aux rejets solides et liquides, aux odeurs, aux émissions atmosphériques ainsi qu’aux nuisances sonores. Ils répondront également à certains critères relatifs, notamment, à la sécurité</a:t>
            </a:r>
            <a:r>
              <a:rPr lang="fr-FR" sz="1200" kern="1200" baseline="0" noProof="0" dirty="0">
                <a:solidFill>
                  <a:schemeClr val="tx1"/>
                </a:solidFill>
                <a:effectLst/>
                <a:latin typeface="+mn-lt"/>
                <a:ea typeface="+mn-ea"/>
                <a:cs typeface="+mn-cs"/>
              </a:rPr>
              <a:t>, au f</a:t>
            </a:r>
            <a:r>
              <a:rPr lang="fr-FR" sz="1200" kern="1200" noProof="0" dirty="0">
                <a:solidFill>
                  <a:schemeClr val="tx1"/>
                </a:solidFill>
                <a:effectLst/>
                <a:latin typeface="+mn-lt"/>
                <a:ea typeface="+mn-ea"/>
                <a:cs typeface="+mn-cs"/>
              </a:rPr>
              <a:t>onctionnement, à l’exploitabilité, à la fiabilité, à la facilité de maintenance ainsi qu’ à la compatibilité par rapport aux objectifs de protection de l'environnement.</a:t>
            </a:r>
          </a:p>
          <a:p>
            <a:pPr marL="0" indent="0">
              <a:buFont typeface="Arial" panose="020B0604020202020204" pitchFamily="34" charset="0"/>
              <a:buNone/>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9E93119-44EB-4843-BB2D-287C2286127C}" type="slidenum">
              <a:rPr lang="en-US" smtClean="0"/>
              <a:t>12</a:t>
            </a:fld>
            <a:endParaRPr lang="en-US"/>
          </a:p>
        </p:txBody>
      </p:sp>
    </p:spTree>
    <p:extLst>
      <p:ext uri="{BB962C8B-B14F-4D97-AF65-F5344CB8AC3E}">
        <p14:creationId xmlns:p14="http://schemas.microsoft.com/office/powerpoint/2010/main" val="28183612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kern="1200" noProof="0" dirty="0">
                <a:solidFill>
                  <a:schemeClr val="tx1"/>
                </a:solidFill>
                <a:effectLst/>
                <a:latin typeface="+mn-lt"/>
                <a:ea typeface="+mn-ea"/>
                <a:cs typeface="+mn-cs"/>
              </a:rPr>
              <a:t>L’adoption de la norme ISO 30500 a plusieurs avantages pour [insérer le nom de votre pays].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sz="1200" kern="1200" noProof="0" dirty="0">
                <a:solidFill>
                  <a:schemeClr val="tx1"/>
                </a:solidFill>
                <a:effectLst/>
                <a:latin typeface="+mn-lt"/>
                <a:ea typeface="+mn-ea"/>
                <a:cs typeface="+mn-cs"/>
              </a:rPr>
              <a:t>Elle peut entrainer des économies de temps et d’argent : les décideurs n’auront pas à dépenser des ressources financières pour s’assurer de la sécurité des produits</a:t>
            </a:r>
            <a:r>
              <a:rPr lang="fr-FR" sz="1200" kern="1200" baseline="0" noProof="0" dirty="0">
                <a:solidFill>
                  <a:schemeClr val="tx1"/>
                </a:solidFill>
                <a:effectLst/>
                <a:latin typeface="+mn-lt"/>
                <a:ea typeface="+mn-ea"/>
                <a:cs typeface="+mn-cs"/>
              </a:rPr>
              <a:t> et les fabricants auront à leur disposition des orientations leur permettant de créer des produits conformes aux normes internationales, ce qui favorisera l’accès au marché</a:t>
            </a:r>
            <a:r>
              <a:rPr lang="fr-FR" sz="1200" kern="1200" noProof="0" dirty="0">
                <a:solidFill>
                  <a:schemeClr val="tx1"/>
                </a:solidFill>
                <a:effectLst/>
                <a:latin typeface="+mn-lt"/>
                <a:ea typeface="+mn-ea"/>
                <a:cs typeface="+mn-cs"/>
              </a:rPr>
              <a: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sz="1200" kern="1200" noProof="0" dirty="0">
                <a:solidFill>
                  <a:schemeClr val="tx1"/>
                </a:solidFill>
                <a:effectLst/>
                <a:latin typeface="+mn-lt"/>
                <a:ea typeface="+mn-ea"/>
                <a:cs typeface="+mn-cs"/>
              </a:rPr>
              <a:t>Les régulateurs et les gouvernements seront à même de puiser dans une source d’information et d’expérience constamment mise à jour et de se doter ainsi du système le plus efficace qui soit. </a:t>
            </a:r>
            <a:endParaRPr lang="fr-FR" noProof="0" dirty="0"/>
          </a:p>
        </p:txBody>
      </p:sp>
      <p:sp>
        <p:nvSpPr>
          <p:cNvPr id="4" name="Slide Number Placeholder 3"/>
          <p:cNvSpPr>
            <a:spLocks noGrp="1"/>
          </p:cNvSpPr>
          <p:nvPr>
            <p:ph type="sldNum" sz="quarter" idx="5"/>
          </p:nvPr>
        </p:nvSpPr>
        <p:spPr/>
        <p:txBody>
          <a:bodyPr/>
          <a:lstStyle/>
          <a:p>
            <a:fld id="{79E93119-44EB-4843-BB2D-287C2286127C}" type="slidenum">
              <a:rPr lang="en-US" smtClean="0"/>
              <a:t>13</a:t>
            </a:fld>
            <a:endParaRPr lang="en-US"/>
          </a:p>
        </p:txBody>
      </p:sp>
    </p:spTree>
    <p:extLst>
      <p:ext uri="{BB962C8B-B14F-4D97-AF65-F5344CB8AC3E}">
        <p14:creationId xmlns:p14="http://schemas.microsoft.com/office/powerpoint/2010/main" val="38875405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fr-FR" sz="1200" kern="1200" noProof="0" dirty="0">
                <a:solidFill>
                  <a:schemeClr val="tx1"/>
                </a:solidFill>
                <a:effectLst/>
                <a:latin typeface="+mn-lt"/>
                <a:ea typeface="+mn-ea"/>
                <a:cs typeface="+mn-cs"/>
              </a:rPr>
              <a:t>Une norme permet d’accroître la capacité des entreprises à fabriquer, à commercialiser et à déployer la technologie à grande échelle. Elle facilitera, par ailleurs, le commerce international en utilisant un système universellement reconnu et en tirant parti  de la confiance à l’endroit du label ISO.</a:t>
            </a:r>
          </a:p>
          <a:p>
            <a:pPr marL="0" indent="0">
              <a:buFont typeface="Arial" panose="020B0604020202020204" pitchFamily="34" charset="0"/>
              <a:buNone/>
            </a:pPr>
            <a:endParaRPr lang="fr-FR" sz="1200" kern="1200" noProof="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9E93119-44EB-4843-BB2D-287C2286127C}" type="slidenum">
              <a:rPr lang="en-US" smtClean="0"/>
              <a:t>14</a:t>
            </a:fld>
            <a:endParaRPr lang="en-US"/>
          </a:p>
        </p:txBody>
      </p:sp>
    </p:spTree>
    <p:extLst>
      <p:ext uri="{BB962C8B-B14F-4D97-AF65-F5344CB8AC3E}">
        <p14:creationId xmlns:p14="http://schemas.microsoft.com/office/powerpoint/2010/main" val="7351042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sz="1200" kern="1200" noProof="0" dirty="0">
                <a:solidFill>
                  <a:schemeClr val="tx1"/>
                </a:solidFill>
                <a:effectLst/>
                <a:latin typeface="+mn-lt"/>
                <a:ea typeface="+mn-ea"/>
                <a:cs typeface="+mn-cs"/>
              </a:rPr>
              <a:t>Les utilisateurs finaux de ces toilettes auront la garantie</a:t>
            </a:r>
            <a:r>
              <a:rPr lang="fr-FR" sz="1200" kern="1200" baseline="0" noProof="0" dirty="0">
                <a:solidFill>
                  <a:schemeClr val="tx1"/>
                </a:solidFill>
                <a:effectLst/>
                <a:latin typeface="+mn-lt"/>
                <a:ea typeface="+mn-ea"/>
                <a:cs typeface="+mn-cs"/>
              </a:rPr>
              <a:t> d’une expérience fiable, sûre, hygiénique et inodore, qui peut même permettre de créer des sous-produits réutilisables par la communauté.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kern="1200" baseline="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9E93119-44EB-4843-BB2D-287C2286127C}" type="slidenum">
              <a:rPr lang="en-US" smtClean="0"/>
              <a:t>15</a:t>
            </a:fld>
            <a:endParaRPr lang="en-US"/>
          </a:p>
        </p:txBody>
      </p:sp>
    </p:spTree>
    <p:extLst>
      <p:ext uri="{BB962C8B-B14F-4D97-AF65-F5344CB8AC3E}">
        <p14:creationId xmlns:p14="http://schemas.microsoft.com/office/powerpoint/2010/main" val="10115326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fr-FR" baseline="0" noProof="0" dirty="0"/>
              <a:t>Veuillez visiter </a:t>
            </a:r>
            <a:r>
              <a:rPr lang="fr-FR" noProof="0" dirty="0">
                <a:hlinkClick r:id="rId3"/>
              </a:rPr>
              <a:t>https://sanitation.ansi.org/Standard/StandardAdoptionMap</a:t>
            </a:r>
            <a:r>
              <a:rPr lang="fr-FR" noProof="0" dirty="0"/>
              <a:t> pour</a:t>
            </a:r>
            <a:r>
              <a:rPr lang="fr-FR" baseline="0" noProof="0" dirty="0"/>
              <a:t> voir la dernière carte en date</a:t>
            </a:r>
          </a:p>
        </p:txBody>
      </p:sp>
    </p:spTree>
    <p:extLst>
      <p:ext uri="{BB962C8B-B14F-4D97-AF65-F5344CB8AC3E}">
        <p14:creationId xmlns:p14="http://schemas.microsoft.com/office/powerpoint/2010/main" val="21478414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9E93119-44EB-4843-BB2D-287C2286127C}" type="slidenum">
              <a:rPr lang="en-US" smtClean="0"/>
              <a:t>17</a:t>
            </a:fld>
            <a:endParaRPr lang="en-US"/>
          </a:p>
        </p:txBody>
      </p:sp>
    </p:spTree>
    <p:extLst>
      <p:ext uri="{BB962C8B-B14F-4D97-AF65-F5344CB8AC3E}">
        <p14:creationId xmlns:p14="http://schemas.microsoft.com/office/powerpoint/2010/main" val="107885916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9E93119-44EB-4843-BB2D-287C2286127C}" type="slidenum">
              <a:rPr lang="en-US" smtClean="0"/>
              <a:t>18</a:t>
            </a:fld>
            <a:endParaRPr lang="en-US"/>
          </a:p>
        </p:txBody>
      </p:sp>
    </p:spTree>
    <p:extLst>
      <p:ext uri="{BB962C8B-B14F-4D97-AF65-F5344CB8AC3E}">
        <p14:creationId xmlns:p14="http://schemas.microsoft.com/office/powerpoint/2010/main" val="3169477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fld id="{79E93119-44EB-4843-BB2D-287C2286127C}" type="slidenum">
              <a:rPr lang="en-US" smtClean="0"/>
              <a:t>19</a:t>
            </a:fld>
            <a:endParaRPr lang="en-US"/>
          </a:p>
        </p:txBody>
      </p:sp>
    </p:spTree>
    <p:extLst>
      <p:ext uri="{BB962C8B-B14F-4D97-AF65-F5344CB8AC3E}">
        <p14:creationId xmlns:p14="http://schemas.microsoft.com/office/powerpoint/2010/main" val="3792821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sz="1200" kern="1200" noProof="0" dirty="0">
                <a:solidFill>
                  <a:schemeClr val="tx1"/>
                </a:solidFill>
                <a:effectLst/>
                <a:latin typeface="+mn-lt"/>
                <a:ea typeface="+mn-ea"/>
                <a:cs typeface="+mn-cs"/>
              </a:rPr>
              <a:t>Il existe un lien entre l’assainissement efficace, d’une part, et une meilleure santé, la sécurité et les moyens d’existence, d’autre part. Cependant, à l’heure actuelle, plus de deux milliards de personnes dans le monde n’ont pas d’accès aux toilettes sûres et propres, laquelle situation entraîne plus d’un million de décès évitables chaque année.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9E93119-44EB-4843-BB2D-287C2286127C}" type="slidenum">
              <a:rPr lang="en-US" smtClean="0"/>
              <a:t>3</a:t>
            </a:fld>
            <a:endParaRPr lang="en-US"/>
          </a:p>
        </p:txBody>
      </p:sp>
    </p:spTree>
    <p:extLst>
      <p:ext uri="{BB962C8B-B14F-4D97-AF65-F5344CB8AC3E}">
        <p14:creationId xmlns:p14="http://schemas.microsoft.com/office/powerpoint/2010/main" val="2221262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fr-FR" noProof="0" dirty="0"/>
              <a:t>Un système d’assainissement autonome</a:t>
            </a:r>
            <a:r>
              <a:rPr lang="fr-FR" baseline="0" noProof="0" dirty="0"/>
              <a:t> est un dispositif de toilette doté d’unités de traitement d’intégrées préfabriquées. Quoiqu’il puisse paraitre compliqué , il s’agit d’un système facile d’utilisation et peut-être même plus convivial que les systèmes en usage actuellement</a:t>
            </a:r>
            <a:r>
              <a:rPr lang="fr-FR" noProof="0" dirty="0"/>
              <a:t>. </a:t>
            </a:r>
          </a:p>
          <a:p>
            <a:pPr marL="171450" indent="-171450">
              <a:buFont typeface="Arial" panose="020B0604020202020204" pitchFamily="34" charset="0"/>
              <a:buChar char="•"/>
            </a:pPr>
            <a:r>
              <a:rPr lang="fr-FR" noProof="0" dirty="0"/>
              <a:t>L’interface</a:t>
            </a:r>
            <a:r>
              <a:rPr lang="fr-FR" baseline="0" noProof="0" dirty="0"/>
              <a:t> amont de la toilette reste inchangée, qu’il s’agisse de toilettes à la turque, de toilettes à l’occidentale ou tout autre genre de toilette</a:t>
            </a:r>
            <a:r>
              <a:rPr lang="fr-FR" noProof="0" dirty="0"/>
              <a:t>. </a:t>
            </a:r>
          </a:p>
          <a:p>
            <a:pPr marL="171450" indent="-171450">
              <a:buFont typeface="Arial" panose="020B0604020202020204" pitchFamily="34" charset="0"/>
              <a:buChar char="•"/>
            </a:pPr>
            <a:r>
              <a:rPr lang="fr-FR" noProof="0" dirty="0"/>
              <a:t>L’interface aval d’un système d’assainissement autonome collecte, achemine et traite entièrement</a:t>
            </a:r>
            <a:r>
              <a:rPr lang="fr-FR" baseline="0" noProof="0" dirty="0"/>
              <a:t> les matières entrant dans le système pour favoriser une réutilisation ou une élimination en toute sécurité des produits sortants solides, liquides ou gazeux</a:t>
            </a:r>
            <a:r>
              <a:rPr lang="fr-FR" noProof="0" dirty="0"/>
              <a:t>. </a:t>
            </a:r>
          </a:p>
          <a:p>
            <a:pPr marL="171450" indent="-171450">
              <a:buFont typeface="Arial" panose="020B0604020202020204" pitchFamily="34" charset="0"/>
              <a:buChar char="•"/>
            </a:pPr>
            <a:r>
              <a:rPr lang="fr-FR" noProof="0" dirty="0"/>
              <a:t>Ce système</a:t>
            </a:r>
            <a:r>
              <a:rPr lang="fr-FR" baseline="0" noProof="0" dirty="0"/>
              <a:t> n’est pas raccordé à un réseau d’égouts ni à un système de drainage. Par conséquent, on a pas besoin d’eau pour tirer la chasse ni de latrine septique ou de fosse à vidanger. </a:t>
            </a:r>
            <a:endParaRPr lang="fr-FR" noProof="0" dirty="0"/>
          </a:p>
        </p:txBody>
      </p:sp>
      <p:sp>
        <p:nvSpPr>
          <p:cNvPr id="4" name="Slide Number Placeholder 3"/>
          <p:cNvSpPr>
            <a:spLocks noGrp="1"/>
          </p:cNvSpPr>
          <p:nvPr>
            <p:ph type="sldNum" sz="quarter" idx="5"/>
          </p:nvPr>
        </p:nvSpPr>
        <p:spPr/>
        <p:txBody>
          <a:bodyPr/>
          <a:lstStyle/>
          <a:p>
            <a:fld id="{79E93119-44EB-4843-BB2D-287C2286127C}" type="slidenum">
              <a:rPr lang="en-US" smtClean="0"/>
              <a:t>4</a:t>
            </a:fld>
            <a:endParaRPr lang="en-US"/>
          </a:p>
        </p:txBody>
      </p:sp>
    </p:spTree>
    <p:extLst>
      <p:ext uri="{BB962C8B-B14F-4D97-AF65-F5344CB8AC3E}">
        <p14:creationId xmlns:p14="http://schemas.microsoft.com/office/powerpoint/2010/main" val="40309182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1240" marR="0" lvl="0" indent="-18124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noProof="0" dirty="0"/>
              <a:t>Veuillez visionner</a:t>
            </a:r>
            <a:r>
              <a:rPr lang="fr-FR" baseline="0" noProof="0" dirty="0"/>
              <a:t> un clip vidéo de 2 minutes expliquant les normes d’assainissement dans votre langue de prédilection </a:t>
            </a:r>
            <a:r>
              <a:rPr lang="fr-FR" sz="1200" kern="1200" baseline="0" noProof="0" dirty="0">
                <a:solidFill>
                  <a:schemeClr val="tx1"/>
                </a:solidFill>
                <a:effectLst/>
                <a:latin typeface="+mn-lt"/>
                <a:ea typeface="+mn-ea"/>
                <a:cs typeface="+mn-cs"/>
              </a:rPr>
              <a:t>:</a:t>
            </a:r>
          </a:p>
          <a:p>
            <a:pPr marL="638440" marR="0" lvl="1" indent="-18124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sz="1200" kern="1200" noProof="0" dirty="0" err="1">
                <a:solidFill>
                  <a:schemeClr val="tx1"/>
                </a:solidFill>
                <a:effectLst/>
                <a:latin typeface="+mn-lt"/>
                <a:ea typeface="+mn-ea"/>
                <a:cs typeface="+mn-cs"/>
              </a:rPr>
              <a:t>Sanitation</a:t>
            </a:r>
            <a:r>
              <a:rPr lang="fr-FR" sz="1200" kern="1200" noProof="0" dirty="0">
                <a:solidFill>
                  <a:schemeClr val="tx1"/>
                </a:solidFill>
                <a:effectLst/>
                <a:latin typeface="+mn-lt"/>
                <a:ea typeface="+mn-ea"/>
                <a:cs typeface="+mn-cs"/>
              </a:rPr>
              <a:t> Standards </a:t>
            </a:r>
            <a:r>
              <a:rPr lang="fr-FR" sz="1200" kern="1200" noProof="0" dirty="0" err="1">
                <a:solidFill>
                  <a:schemeClr val="tx1"/>
                </a:solidFill>
                <a:effectLst/>
                <a:latin typeface="+mn-lt"/>
                <a:ea typeface="+mn-ea"/>
                <a:cs typeface="+mn-cs"/>
              </a:rPr>
              <a:t>Explained</a:t>
            </a:r>
            <a:r>
              <a:rPr lang="fr-FR" sz="1200" kern="1200" noProof="0" dirty="0">
                <a:solidFill>
                  <a:schemeClr val="tx1"/>
                </a:solidFill>
                <a:effectLst/>
                <a:latin typeface="+mn-lt"/>
                <a:ea typeface="+mn-ea"/>
                <a:cs typeface="+mn-cs"/>
              </a:rPr>
              <a:t> in 2 Minutes (English </a:t>
            </a:r>
            <a:r>
              <a:rPr lang="fr-FR" sz="1200" kern="1200" noProof="0" dirty="0" err="1">
                <a:solidFill>
                  <a:schemeClr val="tx1"/>
                </a:solidFill>
                <a:effectLst/>
                <a:latin typeface="+mn-lt"/>
                <a:ea typeface="+mn-ea"/>
                <a:cs typeface="+mn-cs"/>
              </a:rPr>
              <a:t>Subtitles</a:t>
            </a:r>
            <a:r>
              <a:rPr lang="fr-FR" sz="1200" kern="1200" noProof="0" dirty="0">
                <a:solidFill>
                  <a:schemeClr val="tx1"/>
                </a:solidFill>
                <a:effectLst/>
                <a:latin typeface="+mn-lt"/>
                <a:ea typeface="+mn-ea"/>
                <a:cs typeface="+mn-cs"/>
              </a:rPr>
              <a:t>) </a:t>
            </a:r>
            <a:r>
              <a:rPr lang="fr-FR" sz="1200" u="sng" kern="1200" noProof="0" dirty="0">
                <a:solidFill>
                  <a:schemeClr val="tx1"/>
                </a:solidFill>
                <a:effectLst/>
                <a:latin typeface="+mn-lt"/>
                <a:ea typeface="+mn-ea"/>
                <a:cs typeface="+mn-cs"/>
                <a:hlinkClick r:id="rId3"/>
              </a:rPr>
              <a:t>https://www.youtube.com/watch?v=DhNaJqEZvoM&amp;feature=youtu.be</a:t>
            </a:r>
            <a:endParaRPr lang="fr-FR" sz="1200" kern="1200" noProof="0" dirty="0">
              <a:solidFill>
                <a:schemeClr val="tx1"/>
              </a:solidFill>
              <a:effectLst/>
              <a:latin typeface="+mn-lt"/>
              <a:ea typeface="+mn-ea"/>
              <a:cs typeface="+mn-cs"/>
            </a:endParaRPr>
          </a:p>
          <a:p>
            <a:pPr marL="638440" marR="0" lvl="1" indent="-18124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sz="1200" kern="1200" noProof="0" dirty="0">
                <a:solidFill>
                  <a:schemeClr val="tx1"/>
                </a:solidFill>
                <a:effectLst/>
                <a:latin typeface="+mn-lt"/>
                <a:ea typeface="+mn-ea"/>
                <a:cs typeface="+mn-cs"/>
              </a:rPr>
              <a:t>Normes d'assainissement en 2 minutes (sous-titres Français) </a:t>
            </a:r>
            <a:r>
              <a:rPr lang="fr-FR" sz="1200" u="sng" kern="1200" noProof="0" dirty="0">
                <a:solidFill>
                  <a:schemeClr val="tx1"/>
                </a:solidFill>
                <a:effectLst/>
                <a:latin typeface="+mn-lt"/>
                <a:ea typeface="+mn-ea"/>
                <a:cs typeface="+mn-cs"/>
                <a:hlinkClick r:id="rId4"/>
              </a:rPr>
              <a:t>https://www.youtube.com/watch?v=Gxl_DB-peqc</a:t>
            </a:r>
            <a:endParaRPr lang="fr-FR" sz="1200" u="sng" kern="1200" noProof="0" dirty="0">
              <a:solidFill>
                <a:schemeClr val="tx1"/>
              </a:solidFill>
              <a:effectLst/>
              <a:latin typeface="+mn-lt"/>
              <a:ea typeface="+mn-ea"/>
              <a:cs typeface="+mn-cs"/>
            </a:endParaRPr>
          </a:p>
          <a:p>
            <a:pPr marL="638440" marR="0" lvl="1" indent="-18124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sz="1200" kern="1200" noProof="0" dirty="0">
                <a:solidFill>
                  <a:schemeClr val="tx1"/>
                </a:solidFill>
                <a:effectLst/>
                <a:latin typeface="+mn-lt"/>
                <a:ea typeface="+mn-ea"/>
                <a:cs typeface="+mn-cs"/>
              </a:rPr>
              <a:t>Normas de </a:t>
            </a:r>
            <a:r>
              <a:rPr lang="fr-FR" sz="1200" kern="1200" noProof="0" dirty="0" err="1">
                <a:solidFill>
                  <a:schemeClr val="tx1"/>
                </a:solidFill>
                <a:effectLst/>
                <a:latin typeface="+mn-lt"/>
                <a:ea typeface="+mn-ea"/>
                <a:cs typeface="+mn-cs"/>
              </a:rPr>
              <a:t>saneamento</a:t>
            </a:r>
            <a:r>
              <a:rPr lang="fr-FR" sz="1200" kern="1200" noProof="0" dirty="0">
                <a:solidFill>
                  <a:schemeClr val="tx1"/>
                </a:solidFill>
                <a:effectLst/>
                <a:latin typeface="+mn-lt"/>
                <a:ea typeface="+mn-ea"/>
                <a:cs typeface="+mn-cs"/>
              </a:rPr>
              <a:t> </a:t>
            </a:r>
            <a:r>
              <a:rPr lang="fr-FR" sz="1200" kern="1200" noProof="0" dirty="0" err="1">
                <a:solidFill>
                  <a:schemeClr val="tx1"/>
                </a:solidFill>
                <a:effectLst/>
                <a:latin typeface="+mn-lt"/>
                <a:ea typeface="+mn-ea"/>
                <a:cs typeface="+mn-cs"/>
              </a:rPr>
              <a:t>em</a:t>
            </a:r>
            <a:r>
              <a:rPr lang="fr-FR" sz="1200" kern="1200" noProof="0" dirty="0">
                <a:solidFill>
                  <a:schemeClr val="tx1"/>
                </a:solidFill>
                <a:effectLst/>
                <a:latin typeface="+mn-lt"/>
                <a:ea typeface="+mn-ea"/>
                <a:cs typeface="+mn-cs"/>
              </a:rPr>
              <a:t> 2 </a:t>
            </a:r>
            <a:r>
              <a:rPr lang="fr-FR" sz="1200" kern="1200" noProof="0" dirty="0" err="1">
                <a:solidFill>
                  <a:schemeClr val="tx1"/>
                </a:solidFill>
                <a:effectLst/>
                <a:latin typeface="+mn-lt"/>
                <a:ea typeface="+mn-ea"/>
                <a:cs typeface="+mn-cs"/>
              </a:rPr>
              <a:t>minutos</a:t>
            </a:r>
            <a:r>
              <a:rPr lang="fr-FR" sz="1200" kern="1200" noProof="0" dirty="0">
                <a:solidFill>
                  <a:schemeClr val="tx1"/>
                </a:solidFill>
                <a:effectLst/>
                <a:latin typeface="+mn-lt"/>
                <a:ea typeface="+mn-ea"/>
                <a:cs typeface="+mn-cs"/>
              </a:rPr>
              <a:t> (</a:t>
            </a:r>
            <a:r>
              <a:rPr lang="fr-FR" sz="1200" kern="1200" noProof="0" dirty="0" err="1">
                <a:solidFill>
                  <a:schemeClr val="tx1"/>
                </a:solidFill>
                <a:effectLst/>
                <a:latin typeface="+mn-lt"/>
                <a:ea typeface="+mn-ea"/>
                <a:cs typeface="+mn-cs"/>
              </a:rPr>
              <a:t>legendas</a:t>
            </a:r>
            <a:r>
              <a:rPr lang="fr-FR" sz="1200" kern="1200" noProof="0" dirty="0">
                <a:solidFill>
                  <a:schemeClr val="tx1"/>
                </a:solidFill>
                <a:effectLst/>
                <a:latin typeface="+mn-lt"/>
                <a:ea typeface="+mn-ea"/>
                <a:cs typeface="+mn-cs"/>
              </a:rPr>
              <a:t> </a:t>
            </a:r>
            <a:r>
              <a:rPr lang="fr-FR" noProof="0" dirty="0" err="1"/>
              <a:t>em</a:t>
            </a:r>
            <a:r>
              <a:rPr lang="fr-FR" noProof="0" dirty="0"/>
              <a:t> Português</a:t>
            </a:r>
            <a:r>
              <a:rPr lang="fr-FR" sz="1200" kern="1200" noProof="0" dirty="0">
                <a:solidFill>
                  <a:schemeClr val="tx1"/>
                </a:solidFill>
                <a:effectLst/>
                <a:latin typeface="+mn-lt"/>
                <a:ea typeface="+mn-ea"/>
                <a:cs typeface="+mn-cs"/>
              </a:rPr>
              <a:t>) </a:t>
            </a:r>
            <a:r>
              <a:rPr lang="en-US" sz="1200" u="sng" kern="1200" dirty="0">
                <a:solidFill>
                  <a:schemeClr val="tx1"/>
                </a:solidFill>
                <a:effectLst/>
                <a:latin typeface="+mn-lt"/>
                <a:ea typeface="+mn-ea"/>
                <a:cs typeface="+mn-cs"/>
                <a:hlinkClick r:id="rId5"/>
              </a:rPr>
              <a:t>https://www.youtube.com/watch?v=zxv-7lPT1xQ</a:t>
            </a:r>
            <a:endParaRPr lang="en-US" sz="1200" u="sng" kern="1200" dirty="0">
              <a:solidFill>
                <a:schemeClr val="tx1"/>
              </a:solidFill>
              <a:effectLst/>
              <a:latin typeface="+mn-lt"/>
              <a:ea typeface="+mn-ea"/>
              <a:cs typeface="+mn-cs"/>
            </a:endParaRPr>
          </a:p>
          <a:p>
            <a:pPr marL="638440" marR="0" lvl="1" indent="-18124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sz="1200" kern="1200" noProof="0" dirty="0">
                <a:solidFill>
                  <a:schemeClr val="tx1"/>
                </a:solidFill>
                <a:effectLst/>
                <a:latin typeface="+mn-lt"/>
                <a:ea typeface="+mn-ea"/>
                <a:cs typeface="+mn-cs"/>
              </a:rPr>
              <a:t>Sanitation Standards </a:t>
            </a:r>
            <a:r>
              <a:rPr lang="fr-FR" sz="1200" kern="1200" noProof="0" dirty="0" err="1">
                <a:solidFill>
                  <a:schemeClr val="tx1"/>
                </a:solidFill>
                <a:effectLst/>
                <a:latin typeface="+mn-lt"/>
                <a:ea typeface="+mn-ea"/>
                <a:cs typeface="+mn-cs"/>
              </a:rPr>
              <a:t>Explained</a:t>
            </a:r>
            <a:r>
              <a:rPr lang="fr-FR" sz="1200" kern="1200" noProof="0" dirty="0">
                <a:solidFill>
                  <a:schemeClr val="tx1"/>
                </a:solidFill>
                <a:effectLst/>
                <a:latin typeface="+mn-lt"/>
                <a:ea typeface="+mn-ea"/>
                <a:cs typeface="+mn-cs"/>
              </a:rPr>
              <a:t> in 2 Minutes (</a:t>
            </a:r>
            <a:r>
              <a:rPr lang="fr-FR" sz="1200" kern="1200" noProof="0" dirty="0" err="1">
                <a:solidFill>
                  <a:schemeClr val="tx1"/>
                </a:solidFill>
                <a:effectLst/>
                <a:latin typeface="+mn-lt"/>
                <a:ea typeface="+mn-ea"/>
                <a:cs typeface="+mn-cs"/>
              </a:rPr>
              <a:t>Chinese</a:t>
            </a:r>
            <a:r>
              <a:rPr lang="fr-FR" sz="1200" kern="1200" noProof="0" dirty="0">
                <a:solidFill>
                  <a:schemeClr val="tx1"/>
                </a:solidFill>
                <a:effectLst/>
                <a:latin typeface="+mn-lt"/>
                <a:ea typeface="+mn-ea"/>
                <a:cs typeface="+mn-cs"/>
              </a:rPr>
              <a:t> </a:t>
            </a:r>
            <a:r>
              <a:rPr lang="fr-FR" sz="1200" kern="1200" noProof="0" dirty="0" err="1">
                <a:solidFill>
                  <a:schemeClr val="tx1"/>
                </a:solidFill>
                <a:effectLst/>
                <a:latin typeface="+mn-lt"/>
                <a:ea typeface="+mn-ea"/>
                <a:cs typeface="+mn-cs"/>
              </a:rPr>
              <a:t>subtitles</a:t>
            </a:r>
            <a:r>
              <a:rPr lang="fr-FR" sz="1200" kern="1200" noProof="0" dirty="0">
                <a:solidFill>
                  <a:schemeClr val="tx1"/>
                </a:solidFill>
                <a:effectLst/>
                <a:latin typeface="+mn-lt"/>
                <a:ea typeface="+mn-ea"/>
                <a:cs typeface="+mn-cs"/>
              </a:rPr>
              <a:t>)/ </a:t>
            </a:r>
            <a:r>
              <a:rPr lang="fr-FR" sz="1200" kern="1200" noProof="0" dirty="0" err="1">
                <a:solidFill>
                  <a:schemeClr val="tx1"/>
                </a:solidFill>
                <a:effectLst/>
                <a:latin typeface="+mn-lt"/>
                <a:ea typeface="+mn-ea"/>
                <a:cs typeface="+mn-cs"/>
              </a:rPr>
              <a:t>两分钟了解卫生标准</a:t>
            </a:r>
            <a:r>
              <a:rPr lang="fr-FR" sz="1200" kern="1200" noProof="0" dirty="0">
                <a:solidFill>
                  <a:schemeClr val="tx1"/>
                </a:solidFill>
                <a:effectLst/>
                <a:latin typeface="+mn-lt"/>
                <a:ea typeface="+mn-ea"/>
                <a:cs typeface="+mn-cs"/>
              </a:rPr>
              <a:t> </a:t>
            </a:r>
            <a:r>
              <a:rPr lang="fr-FR" sz="1200" b="1" kern="1200" noProof="0" dirty="0">
                <a:solidFill>
                  <a:schemeClr val="tx1"/>
                </a:solidFill>
                <a:effectLst/>
                <a:latin typeface="+mn-lt"/>
                <a:ea typeface="+mn-ea"/>
                <a:cs typeface="+mn-cs"/>
              </a:rPr>
              <a:t>（</a:t>
            </a:r>
            <a:r>
              <a:rPr lang="fr-FR" sz="1200" b="1" kern="1200" noProof="0" dirty="0" err="1">
                <a:solidFill>
                  <a:schemeClr val="tx1"/>
                </a:solidFill>
                <a:effectLst/>
                <a:latin typeface="+mn-lt"/>
                <a:ea typeface="+mn-ea"/>
                <a:cs typeface="+mn-cs"/>
              </a:rPr>
              <a:t>中文字幕）</a:t>
            </a:r>
            <a:r>
              <a:rPr lang="fr-FR" sz="1200" u="sng" kern="1200" noProof="0" dirty="0" err="1">
                <a:solidFill>
                  <a:schemeClr val="tx1"/>
                </a:solidFill>
                <a:effectLst/>
                <a:latin typeface="+mn-lt"/>
                <a:ea typeface="+mn-ea"/>
                <a:cs typeface="+mn-cs"/>
                <a:hlinkClick r:id="rId6"/>
              </a:rPr>
              <a:t>https</a:t>
            </a:r>
            <a:r>
              <a:rPr lang="fr-FR" sz="1200" u="sng" kern="1200" noProof="0" dirty="0">
                <a:solidFill>
                  <a:schemeClr val="tx1"/>
                </a:solidFill>
                <a:effectLst/>
                <a:latin typeface="+mn-lt"/>
                <a:ea typeface="+mn-ea"/>
                <a:cs typeface="+mn-cs"/>
                <a:hlinkClick r:id="rId6"/>
              </a:rPr>
              <a:t>://www.youtube.com/watch?v=ASPT3YMJdNo</a:t>
            </a:r>
            <a:r>
              <a:rPr lang="fr-FR" sz="1200" u="sng" kern="1200" noProof="0" dirty="0">
                <a:solidFill>
                  <a:schemeClr val="tx1"/>
                </a:solidFill>
                <a:effectLst/>
                <a:latin typeface="+mn-lt"/>
                <a:ea typeface="+mn-ea"/>
                <a:cs typeface="+mn-cs"/>
              </a:rPr>
              <a:t> </a:t>
            </a:r>
            <a:r>
              <a:rPr lang="fr-FR" sz="1200" b="1" u="none" kern="1200" noProof="0" dirty="0">
                <a:solidFill>
                  <a:schemeClr val="tx1"/>
                </a:solidFill>
                <a:effectLst/>
                <a:latin typeface="+mn-lt"/>
                <a:ea typeface="+mn-ea"/>
                <a:cs typeface="+mn-cs"/>
              </a:rPr>
              <a:t>ou </a:t>
            </a:r>
            <a:r>
              <a:rPr lang="en-US" sz="1200" u="sng" kern="1200" dirty="0">
                <a:solidFill>
                  <a:schemeClr val="tx1"/>
                </a:solidFill>
                <a:effectLst/>
                <a:latin typeface="+mn-lt"/>
                <a:ea typeface="+mn-ea"/>
                <a:cs typeface="+mn-cs"/>
                <a:hlinkClick r:id="rId7"/>
              </a:rPr>
              <a:t>https://v.youku.com/v_show/id_XNDc4MzA0OTkyOA==.html?spm=a2hbt.13141534.app.5~5!2~5!2~5~5~5!2~5~5!2~5!2~5!2~5~5~A</a:t>
            </a:r>
            <a:endParaRPr lang="fr-FR" sz="1200" u="none" kern="1200" noProof="0" dirty="0">
              <a:solidFill>
                <a:schemeClr val="tx1"/>
              </a:solidFill>
              <a:effectLst/>
              <a:latin typeface="+mn-lt"/>
              <a:ea typeface="+mn-ea"/>
              <a:cs typeface="+mn-cs"/>
            </a:endParaRPr>
          </a:p>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fr-FR" sz="1200" u="none" kern="1200" noProof="0" dirty="0">
                <a:solidFill>
                  <a:schemeClr val="tx1"/>
                </a:solidFill>
                <a:effectLst/>
                <a:latin typeface="+mn-lt"/>
                <a:ea typeface="+mn-ea"/>
                <a:cs typeface="+mn-cs"/>
              </a:rPr>
              <a:t>Prière de visionner tous les clips vidéo ici </a:t>
            </a:r>
            <a:r>
              <a:rPr lang="fr-FR" sz="1200" u="none" kern="1200" baseline="0" noProof="0" dirty="0">
                <a:solidFill>
                  <a:schemeClr val="tx1"/>
                </a:solidFill>
                <a:effectLst/>
                <a:latin typeface="+mn-lt"/>
                <a:ea typeface="+mn-ea"/>
                <a:cs typeface="+mn-cs"/>
              </a:rPr>
              <a:t>: </a:t>
            </a:r>
            <a:r>
              <a:rPr lang="fr-FR" noProof="0" dirty="0">
                <a:hlinkClick r:id="rId8"/>
              </a:rPr>
              <a:t>https://www.youtube.com/user/ansidotorg/playlists?view=50&amp;sort=dd&amp;shelf_id=5</a:t>
            </a:r>
            <a:endParaRPr lang="fr-FR" sz="1200" kern="1200" noProof="0" dirty="0">
              <a:solidFill>
                <a:schemeClr val="tx1"/>
              </a:solidFill>
              <a:effectLst/>
              <a:latin typeface="+mn-lt"/>
              <a:ea typeface="+mn-ea"/>
              <a:cs typeface="+mn-cs"/>
            </a:endParaRPr>
          </a:p>
          <a:p>
            <a:endParaRPr lang="fr-FR" noProof="0" dirty="0"/>
          </a:p>
        </p:txBody>
      </p:sp>
      <p:sp>
        <p:nvSpPr>
          <p:cNvPr id="4" name="Slide Number Placeholder 3"/>
          <p:cNvSpPr>
            <a:spLocks noGrp="1"/>
          </p:cNvSpPr>
          <p:nvPr>
            <p:ph type="sldNum" sz="quarter" idx="5"/>
          </p:nvPr>
        </p:nvSpPr>
        <p:spPr/>
        <p:txBody>
          <a:bodyPr/>
          <a:lstStyle/>
          <a:p>
            <a:fld id="{79E93119-44EB-4843-BB2D-287C2286127C}" type="slidenum">
              <a:rPr lang="en-US" smtClean="0"/>
              <a:t>5</a:t>
            </a:fld>
            <a:endParaRPr lang="en-US"/>
          </a:p>
        </p:txBody>
      </p:sp>
    </p:spTree>
    <p:extLst>
      <p:ext uri="{BB962C8B-B14F-4D97-AF65-F5344CB8AC3E}">
        <p14:creationId xmlns:p14="http://schemas.microsoft.com/office/powerpoint/2010/main" val="10492429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fr-FR" noProof="0" dirty="0"/>
              <a:t>Dans la plupart</a:t>
            </a:r>
            <a:r>
              <a:rPr lang="fr-FR" baseline="0" noProof="0" dirty="0"/>
              <a:t> des cas, l’interface amont ressemble beaucoup à un système de toilette traditionnel </a:t>
            </a:r>
            <a:r>
              <a:rPr lang="fr-FR" noProof="0" dirty="0"/>
              <a:t>(urinoir</a:t>
            </a:r>
            <a:r>
              <a:rPr lang="fr-FR" baseline="0" noProof="0" dirty="0"/>
              <a:t>, cuvette pour s’accroupir, cuvette pour s’asseoir</a:t>
            </a:r>
            <a:r>
              <a:rPr lang="fr-FR" noProof="0" dirty="0"/>
              <a:t>); l’utilisateur ne se rendra pas compte du fait que l’interface aval fait autre chose</a:t>
            </a:r>
            <a:r>
              <a:rPr lang="fr-FR" baseline="0" noProof="0" dirty="0"/>
              <a:t> que ce qu’elle fait d’ordinaire</a:t>
            </a:r>
            <a:r>
              <a:rPr lang="fr-FR" noProof="0" dirty="0"/>
              <a:t>. </a:t>
            </a:r>
          </a:p>
          <a:p>
            <a:pPr marL="171450" indent="-171450">
              <a:buFont typeface="Arial" panose="020B0604020202020204" pitchFamily="34" charset="0"/>
              <a:buChar char="•"/>
            </a:pPr>
            <a:r>
              <a:rPr lang="fr-FR" noProof="0" dirty="0"/>
              <a:t>Toutefois, l’interface aval </a:t>
            </a:r>
            <a:r>
              <a:rPr lang="fr-FR" baseline="0" noProof="0" dirty="0"/>
              <a:t>est très sophistiquée</a:t>
            </a:r>
            <a:r>
              <a:rPr lang="fr-FR" noProof="0" dirty="0"/>
              <a:t>. Elle traite les produits entrants (excréments, urines, menstrues, papier toilette, eau de rinçage anal) au moyen d’une gamme</a:t>
            </a:r>
            <a:r>
              <a:rPr lang="fr-FR" baseline="0" noProof="0" dirty="0"/>
              <a:t> de procédés  biologiques, chimiques ou physiques </a:t>
            </a:r>
            <a:r>
              <a:rPr lang="fr-FR" noProof="0" dirty="0"/>
              <a:t>(par</a:t>
            </a:r>
            <a:r>
              <a:rPr lang="fr-FR" baseline="0" noProof="0" dirty="0"/>
              <a:t> ex</a:t>
            </a:r>
            <a:r>
              <a:rPr lang="fr-FR" noProof="0" dirty="0"/>
              <a:t>. digestion anaérobie et aérobie, combustion, désinfection électrochimique, membranes). </a:t>
            </a:r>
          </a:p>
          <a:p>
            <a:pPr marL="628650" lvl="1" indent="-171450">
              <a:buFont typeface="Arial" panose="020B0604020202020204" pitchFamily="34" charset="0"/>
              <a:buChar char="•"/>
            </a:pPr>
            <a:r>
              <a:rPr lang="fr-FR" noProof="0" dirty="0"/>
              <a:t>Certains systèmes utilisent</a:t>
            </a:r>
            <a:r>
              <a:rPr lang="fr-FR" baseline="0" noProof="0" dirty="0"/>
              <a:t> l’un de ces </a:t>
            </a:r>
            <a:r>
              <a:rPr lang="fr-FR" noProof="0" dirty="0"/>
              <a:t>procédés et/ou technologies tandis</a:t>
            </a:r>
            <a:r>
              <a:rPr lang="fr-FR" baseline="0" noProof="0" dirty="0"/>
              <a:t> que d’autres en conjuguent plusieurs</a:t>
            </a:r>
            <a:r>
              <a:rPr lang="fr-FR" noProof="0" dirty="0"/>
              <a:t>.</a:t>
            </a:r>
          </a:p>
        </p:txBody>
      </p:sp>
      <p:sp>
        <p:nvSpPr>
          <p:cNvPr id="4" name="Slide Number Placeholder 3"/>
          <p:cNvSpPr>
            <a:spLocks noGrp="1"/>
          </p:cNvSpPr>
          <p:nvPr>
            <p:ph type="sldNum" sz="quarter" idx="5"/>
          </p:nvPr>
        </p:nvSpPr>
        <p:spPr/>
        <p:txBody>
          <a:bodyPr/>
          <a:lstStyle/>
          <a:p>
            <a:fld id="{79E93119-44EB-4843-BB2D-287C2286127C}" type="slidenum">
              <a:rPr lang="en-US" smtClean="0"/>
              <a:t>6</a:t>
            </a:fld>
            <a:endParaRPr lang="en-US"/>
          </a:p>
        </p:txBody>
      </p:sp>
    </p:spTree>
    <p:extLst>
      <p:ext uri="{BB962C8B-B14F-4D97-AF65-F5344CB8AC3E}">
        <p14:creationId xmlns:p14="http://schemas.microsoft.com/office/powerpoint/2010/main" val="32941734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noProof="0" dirty="0"/>
              <a:t>Concept d’un système</a:t>
            </a:r>
            <a:r>
              <a:rPr lang="fr-FR" baseline="0" noProof="0" dirty="0"/>
              <a:t> d’assainissement autonome tel qu’illustre dans la norme ISO 30500.</a:t>
            </a:r>
            <a:endParaRPr lang="fr-FR" noProof="0" dirty="0"/>
          </a:p>
        </p:txBody>
      </p:sp>
      <p:sp>
        <p:nvSpPr>
          <p:cNvPr id="4" name="Slide Number Placeholder 3"/>
          <p:cNvSpPr>
            <a:spLocks noGrp="1"/>
          </p:cNvSpPr>
          <p:nvPr>
            <p:ph type="sldNum" sz="quarter" idx="10"/>
          </p:nvPr>
        </p:nvSpPr>
        <p:spPr/>
        <p:txBody>
          <a:bodyPr/>
          <a:lstStyle/>
          <a:p>
            <a:fld id="{79E93119-44EB-4843-BB2D-287C2286127C}" type="slidenum">
              <a:rPr lang="en-US" smtClean="0"/>
              <a:t>7</a:t>
            </a:fld>
            <a:endParaRPr lang="en-US"/>
          </a:p>
        </p:txBody>
      </p:sp>
    </p:spTree>
    <p:extLst>
      <p:ext uri="{BB962C8B-B14F-4D97-AF65-F5344CB8AC3E}">
        <p14:creationId xmlns:p14="http://schemas.microsoft.com/office/powerpoint/2010/main" val="16713917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sz="1200" kern="1200" noProof="0" dirty="0">
                <a:solidFill>
                  <a:schemeClr val="tx1"/>
                </a:solidFill>
                <a:effectLst/>
                <a:latin typeface="+mn-lt"/>
                <a:ea typeface="+mn-ea"/>
                <a:cs typeface="+mn-cs"/>
              </a:rPr>
              <a:t>Les</a:t>
            </a:r>
            <a:r>
              <a:rPr lang="fr-FR" sz="1200" kern="1200" baseline="0" noProof="0" dirty="0">
                <a:solidFill>
                  <a:schemeClr val="tx1"/>
                </a:solidFill>
                <a:effectLst/>
                <a:latin typeface="+mn-lt"/>
                <a:ea typeface="+mn-ea"/>
                <a:cs typeface="+mn-cs"/>
              </a:rPr>
              <a:t> systèmes d’assainissement autonome (SAA) et la norme </a:t>
            </a:r>
            <a:r>
              <a:rPr lang="fr-FR" sz="1200" kern="1200" noProof="0" dirty="0">
                <a:solidFill>
                  <a:schemeClr val="tx1"/>
                </a:solidFill>
                <a:effectLst/>
                <a:latin typeface="+mn-lt"/>
                <a:ea typeface="+mn-ea"/>
                <a:cs typeface="+mn-cs"/>
              </a:rPr>
              <a:t>ISO 30500 peuvent être bénéfiques à toutes nos communautés</a:t>
            </a:r>
          </a:p>
          <a:p>
            <a:pPr marL="171450" lvl="0" indent="-171450">
              <a:buFont typeface="Arial" panose="020B0604020202020204" pitchFamily="34" charset="0"/>
              <a:buChar char="•"/>
            </a:pPr>
            <a:r>
              <a:rPr lang="fr-FR" sz="1200" kern="1200" noProof="0" dirty="0">
                <a:solidFill>
                  <a:schemeClr val="tx1"/>
                </a:solidFill>
                <a:effectLst/>
                <a:latin typeface="+mn-lt"/>
                <a:ea typeface="+mn-ea"/>
                <a:cs typeface="+mn-cs"/>
              </a:rPr>
              <a:t>Dans les communautés à revenu</a:t>
            </a:r>
            <a:r>
              <a:rPr lang="fr-FR" sz="1200" kern="1200" baseline="0" noProof="0" dirty="0">
                <a:solidFill>
                  <a:schemeClr val="tx1"/>
                </a:solidFill>
                <a:effectLst/>
                <a:latin typeface="+mn-lt"/>
                <a:ea typeface="+mn-ea"/>
                <a:cs typeface="+mn-cs"/>
              </a:rPr>
              <a:t> élevé, un SAA constitue une solution durable par rapport aux systèmes communément utilisés qui entraînent des gaspillages en termes de surconsommation  d’eau et d’électricité </a:t>
            </a:r>
          </a:p>
          <a:p>
            <a:pPr marL="171450" lvl="0" indent="-171450">
              <a:buFont typeface="Arial" panose="020B0604020202020204" pitchFamily="34" charset="0"/>
              <a:buChar char="•"/>
            </a:pPr>
            <a:r>
              <a:rPr lang="fr-FR" sz="1200" kern="1200" noProof="0" dirty="0">
                <a:solidFill>
                  <a:schemeClr val="tx1"/>
                </a:solidFill>
                <a:effectLst/>
                <a:latin typeface="+mn-lt"/>
                <a:ea typeface="+mn-ea"/>
                <a:cs typeface="+mn-cs"/>
              </a:rPr>
              <a:t>Dans les communautés à faible revenu,</a:t>
            </a:r>
            <a:r>
              <a:rPr lang="fr-FR" sz="1200" kern="1200" baseline="0" noProof="0" dirty="0">
                <a:solidFill>
                  <a:schemeClr val="tx1"/>
                </a:solidFill>
                <a:effectLst/>
                <a:latin typeface="+mn-lt"/>
                <a:ea typeface="+mn-ea"/>
                <a:cs typeface="+mn-cs"/>
              </a:rPr>
              <a:t> ces systèmes peuvent constituer une solution plus sûre et hygiénique </a:t>
            </a:r>
            <a:r>
              <a:rPr lang="fr-FR" sz="1200" kern="1200" noProof="0" dirty="0">
                <a:solidFill>
                  <a:schemeClr val="tx1"/>
                </a:solidFill>
                <a:effectLst/>
                <a:latin typeface="+mn-lt"/>
                <a:ea typeface="+mn-ea"/>
                <a:cs typeface="+mn-cs"/>
              </a:rPr>
              <a:t>sans être sous alimentation énergétique </a:t>
            </a:r>
            <a:r>
              <a:rPr lang="fr-FR" sz="1200" kern="1200" baseline="0" noProof="0" dirty="0">
                <a:solidFill>
                  <a:schemeClr val="tx1"/>
                </a:solidFill>
                <a:effectLst/>
                <a:latin typeface="+mn-lt"/>
                <a:ea typeface="+mn-ea"/>
                <a:cs typeface="+mn-cs"/>
              </a:rPr>
              <a:t>ou raccordés aux égouts</a:t>
            </a:r>
            <a:endParaRPr lang="fr-FR" noProof="0" dirty="0"/>
          </a:p>
        </p:txBody>
      </p:sp>
      <p:sp>
        <p:nvSpPr>
          <p:cNvPr id="4" name="Slide Number Placeholder 3"/>
          <p:cNvSpPr>
            <a:spLocks noGrp="1"/>
          </p:cNvSpPr>
          <p:nvPr>
            <p:ph type="sldNum" sz="quarter" idx="5"/>
          </p:nvPr>
        </p:nvSpPr>
        <p:spPr/>
        <p:txBody>
          <a:bodyPr/>
          <a:lstStyle/>
          <a:p>
            <a:fld id="{79E93119-44EB-4843-BB2D-287C2286127C}" type="slidenum">
              <a:rPr lang="en-US" smtClean="0"/>
              <a:t>8</a:t>
            </a:fld>
            <a:endParaRPr lang="en-US"/>
          </a:p>
        </p:txBody>
      </p:sp>
    </p:spTree>
    <p:extLst>
      <p:ext uri="{BB962C8B-B14F-4D97-AF65-F5344CB8AC3E}">
        <p14:creationId xmlns:p14="http://schemas.microsoft.com/office/powerpoint/2010/main" val="25728423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fr-FR" sz="1200" kern="1200" noProof="0" dirty="0">
                <a:solidFill>
                  <a:schemeClr val="tx1"/>
                </a:solidFill>
                <a:effectLst/>
                <a:latin typeface="+mn-lt"/>
                <a:ea typeface="+mn-ea"/>
                <a:cs typeface="+mn-cs"/>
              </a:rPr>
              <a:t>ANSI a contacté l'ISO pour entamer ce processus d’élaboration d'une norme internationale pour les systèmes d'assainissement durable et autonome (lequel processus est finalement devenu ISO 30500) en 2016.</a:t>
            </a:r>
          </a:p>
          <a:p>
            <a:pPr marL="171450" indent="-171450">
              <a:buFont typeface="Arial" panose="020B0604020202020204" pitchFamily="34" charset="0"/>
              <a:buChar char="•"/>
            </a:pPr>
            <a:r>
              <a:rPr lang="fr-FR" sz="1200" kern="1200" noProof="0" dirty="0">
                <a:solidFill>
                  <a:schemeClr val="tx1"/>
                </a:solidFill>
                <a:effectLst/>
                <a:latin typeface="+mn-lt"/>
                <a:ea typeface="+mn-ea"/>
                <a:cs typeface="+mn-cs"/>
              </a:rPr>
              <a:t>Suite à l’élaboration de la norme par un comité d'experts (PC 305) – regroupant des représentants du secteur manufacturier, des gouvernements, du monde universitaire et des ONG – provenant du monde entier, les essais de prototypes ont commencé en Afrique du Sud à l'Université du KwaZulu-Natal en 2017. Ces prototypes, qui visent à répondre aux critères de performance et d’essais au titre de l’ISO 30500,</a:t>
            </a:r>
            <a:r>
              <a:rPr lang="fr-FR" sz="1200" kern="1200" baseline="0" noProof="0" dirty="0">
                <a:solidFill>
                  <a:schemeClr val="tx1"/>
                </a:solidFill>
                <a:effectLst/>
                <a:latin typeface="+mn-lt"/>
                <a:ea typeface="+mn-ea"/>
                <a:cs typeface="+mn-cs"/>
              </a:rPr>
              <a:t> </a:t>
            </a:r>
            <a:r>
              <a:rPr lang="fr-FR" sz="1200" kern="1200" noProof="0" dirty="0">
                <a:solidFill>
                  <a:schemeClr val="tx1"/>
                </a:solidFill>
                <a:effectLst/>
                <a:latin typeface="+mn-lt"/>
                <a:ea typeface="+mn-ea"/>
                <a:cs typeface="+mn-cs"/>
              </a:rPr>
              <a:t>ont également fait l’objet d’essais en Inde et en Chine. </a:t>
            </a:r>
          </a:p>
          <a:p>
            <a:pPr marL="171450" indent="-171450">
              <a:buFont typeface="Arial" panose="020B0604020202020204" pitchFamily="34" charset="0"/>
              <a:buChar char="•"/>
            </a:pPr>
            <a:r>
              <a:rPr lang="fr-FR" sz="1200" kern="1200" noProof="0" dirty="0">
                <a:solidFill>
                  <a:schemeClr val="tx1"/>
                </a:solidFill>
                <a:effectLst/>
                <a:latin typeface="+mn-lt"/>
                <a:ea typeface="+mn-ea"/>
                <a:cs typeface="+mn-cs"/>
              </a:rPr>
              <a:t>Depuis 2018, l'ANSI plaide pour la promotion de la reconnaissance nationale de cette norme. ANSI reconnaît l'incroyable potentiel que revêtent les normes d'assainissement autonome quant à la transformation des communautés à travers le  monde. Veuillez contacter ANSI ou votre organisme national de normalisation si vous avez des questions sur les normes relatives à l’assainissement autonome.</a:t>
            </a:r>
          </a:p>
        </p:txBody>
      </p:sp>
      <p:sp>
        <p:nvSpPr>
          <p:cNvPr id="4" name="Slide Number Placeholder 3"/>
          <p:cNvSpPr>
            <a:spLocks noGrp="1"/>
          </p:cNvSpPr>
          <p:nvPr>
            <p:ph type="sldNum" sz="quarter" idx="5"/>
          </p:nvPr>
        </p:nvSpPr>
        <p:spPr/>
        <p:txBody>
          <a:bodyPr/>
          <a:lstStyle/>
          <a:p>
            <a:fld id="{79E93119-44EB-4843-BB2D-287C2286127C}" type="slidenum">
              <a:rPr lang="en-US" smtClean="0"/>
              <a:t>9</a:t>
            </a:fld>
            <a:endParaRPr lang="en-US"/>
          </a:p>
        </p:txBody>
      </p:sp>
    </p:spTree>
    <p:extLst>
      <p:ext uri="{BB962C8B-B14F-4D97-AF65-F5344CB8AC3E}">
        <p14:creationId xmlns:p14="http://schemas.microsoft.com/office/powerpoint/2010/main" val="20790657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1240" marR="0" lvl="0" indent="-18124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noProof="0" dirty="0"/>
              <a:t>Veuillez visionner </a:t>
            </a:r>
            <a:r>
              <a:rPr lang="fr-FR" baseline="0" noProof="0" dirty="0"/>
              <a:t>un clip vidéo, dans votre langue de prédilection, pour voir dans quelle mesure les normes peuvent améliorer l’eau, l’assainissement et l’hygiène </a:t>
            </a:r>
            <a:r>
              <a:rPr lang="fr-FR" sz="1200" kern="1200" baseline="0" noProof="0" dirty="0">
                <a:solidFill>
                  <a:schemeClr val="tx1"/>
                </a:solidFill>
                <a:effectLst/>
                <a:latin typeface="+mn-lt"/>
                <a:ea typeface="+mn-ea"/>
                <a:cs typeface="+mn-cs"/>
              </a:rPr>
              <a:t>:</a:t>
            </a:r>
          </a:p>
          <a:p>
            <a:pPr marL="638440" marR="0" lvl="1" indent="-18124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sz="1200" kern="1200" noProof="0" dirty="0" err="1">
                <a:solidFill>
                  <a:schemeClr val="tx1"/>
                </a:solidFill>
                <a:effectLst/>
                <a:latin typeface="+mn-lt"/>
                <a:ea typeface="+mn-ea"/>
                <a:cs typeface="+mn-cs"/>
              </a:rPr>
              <a:t>What’s</a:t>
            </a:r>
            <a:r>
              <a:rPr lang="fr-FR" sz="1200" kern="1200" noProof="0" dirty="0">
                <a:solidFill>
                  <a:schemeClr val="tx1"/>
                </a:solidFill>
                <a:effectLst/>
                <a:latin typeface="+mn-lt"/>
                <a:ea typeface="+mn-ea"/>
                <a:cs typeface="+mn-cs"/>
              </a:rPr>
              <a:t> a Standard, and How </a:t>
            </a:r>
            <a:r>
              <a:rPr lang="fr-FR" sz="1200" kern="1200" noProof="0" dirty="0" err="1">
                <a:solidFill>
                  <a:schemeClr val="tx1"/>
                </a:solidFill>
                <a:effectLst/>
                <a:latin typeface="+mn-lt"/>
                <a:ea typeface="+mn-ea"/>
                <a:cs typeface="+mn-cs"/>
              </a:rPr>
              <a:t>Does</a:t>
            </a:r>
            <a:r>
              <a:rPr lang="fr-FR" sz="1200" kern="1200" noProof="0" dirty="0">
                <a:solidFill>
                  <a:schemeClr val="tx1"/>
                </a:solidFill>
                <a:effectLst/>
                <a:latin typeface="+mn-lt"/>
                <a:ea typeface="+mn-ea"/>
                <a:cs typeface="+mn-cs"/>
              </a:rPr>
              <a:t> </a:t>
            </a:r>
            <a:r>
              <a:rPr lang="fr-FR" sz="1200" kern="1200" noProof="0" dirty="0" err="1">
                <a:solidFill>
                  <a:schemeClr val="tx1"/>
                </a:solidFill>
                <a:effectLst/>
                <a:latin typeface="+mn-lt"/>
                <a:ea typeface="+mn-ea"/>
                <a:cs typeface="+mn-cs"/>
              </a:rPr>
              <a:t>it</a:t>
            </a:r>
            <a:r>
              <a:rPr lang="fr-FR" sz="1200" kern="1200" noProof="0" dirty="0">
                <a:solidFill>
                  <a:schemeClr val="tx1"/>
                </a:solidFill>
                <a:effectLst/>
                <a:latin typeface="+mn-lt"/>
                <a:ea typeface="+mn-ea"/>
                <a:cs typeface="+mn-cs"/>
              </a:rPr>
              <a:t> </a:t>
            </a:r>
            <a:r>
              <a:rPr lang="fr-FR" sz="1200" kern="1200" noProof="0" dirty="0" err="1">
                <a:solidFill>
                  <a:schemeClr val="tx1"/>
                </a:solidFill>
                <a:effectLst/>
                <a:latin typeface="+mn-lt"/>
                <a:ea typeface="+mn-ea"/>
                <a:cs typeface="+mn-cs"/>
              </a:rPr>
              <a:t>Benefit</a:t>
            </a:r>
            <a:r>
              <a:rPr lang="fr-FR" sz="1200" kern="1200" noProof="0" dirty="0">
                <a:solidFill>
                  <a:schemeClr val="tx1"/>
                </a:solidFill>
                <a:effectLst/>
                <a:latin typeface="+mn-lt"/>
                <a:ea typeface="+mn-ea"/>
                <a:cs typeface="+mn-cs"/>
              </a:rPr>
              <a:t> Global Water and </a:t>
            </a:r>
            <a:r>
              <a:rPr lang="fr-FR" sz="1200" kern="1200" noProof="0" dirty="0" err="1">
                <a:solidFill>
                  <a:schemeClr val="tx1"/>
                </a:solidFill>
                <a:effectLst/>
                <a:latin typeface="+mn-lt"/>
                <a:ea typeface="+mn-ea"/>
                <a:cs typeface="+mn-cs"/>
              </a:rPr>
              <a:t>Sanitation</a:t>
            </a:r>
            <a:r>
              <a:rPr lang="fr-FR" sz="1200" kern="1200" noProof="0" dirty="0">
                <a:solidFill>
                  <a:schemeClr val="tx1"/>
                </a:solidFill>
                <a:effectLst/>
                <a:latin typeface="+mn-lt"/>
                <a:ea typeface="+mn-ea"/>
                <a:cs typeface="+mn-cs"/>
              </a:rPr>
              <a:t>? (English </a:t>
            </a:r>
            <a:r>
              <a:rPr lang="fr-FR" sz="1200" kern="1200" noProof="0" dirty="0" err="1">
                <a:solidFill>
                  <a:schemeClr val="tx1"/>
                </a:solidFill>
                <a:effectLst/>
                <a:latin typeface="+mn-lt"/>
                <a:ea typeface="+mn-ea"/>
                <a:cs typeface="+mn-cs"/>
              </a:rPr>
              <a:t>Subtitles</a:t>
            </a:r>
            <a:r>
              <a:rPr lang="fr-FR" sz="1200" kern="1200" noProof="0" dirty="0">
                <a:solidFill>
                  <a:schemeClr val="tx1"/>
                </a:solidFill>
                <a:effectLst/>
                <a:latin typeface="+mn-lt"/>
                <a:ea typeface="+mn-ea"/>
                <a:cs typeface="+mn-cs"/>
              </a:rPr>
              <a:t>) </a:t>
            </a:r>
            <a:r>
              <a:rPr lang="fr-FR" sz="1200" u="sng" kern="1200" noProof="0" dirty="0">
                <a:solidFill>
                  <a:schemeClr val="tx1"/>
                </a:solidFill>
                <a:effectLst/>
                <a:latin typeface="+mn-lt"/>
                <a:ea typeface="+mn-ea"/>
                <a:cs typeface="+mn-cs"/>
                <a:hlinkClick r:id="rId3"/>
              </a:rPr>
              <a:t>https://www.youtube.com/watch?v=tH-UzBsslSc</a:t>
            </a:r>
            <a:endParaRPr lang="fr-FR" sz="1200" kern="1200" noProof="0" dirty="0">
              <a:solidFill>
                <a:schemeClr val="tx1"/>
              </a:solidFill>
              <a:effectLst/>
              <a:latin typeface="+mn-lt"/>
              <a:ea typeface="+mn-ea"/>
              <a:cs typeface="+mn-cs"/>
            </a:endParaRPr>
          </a:p>
          <a:p>
            <a:pPr marL="638440" marR="0" lvl="1" indent="-18124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sz="1200" kern="1200" noProof="0" dirty="0">
                <a:solidFill>
                  <a:schemeClr val="tx1"/>
                </a:solidFill>
                <a:effectLst/>
                <a:latin typeface="+mn-lt"/>
                <a:ea typeface="+mn-ea"/>
                <a:cs typeface="+mn-cs"/>
              </a:rPr>
              <a:t>Qu’est-ce qu’une norme et quels sont ses avantages pour le secteur de l’eau et l’assainissement (sous-titres Français) </a:t>
            </a:r>
            <a:r>
              <a:rPr lang="fr-FR" sz="1200" u="sng" kern="1200" noProof="0" dirty="0">
                <a:solidFill>
                  <a:schemeClr val="tx1"/>
                </a:solidFill>
                <a:effectLst/>
                <a:latin typeface="+mn-lt"/>
                <a:ea typeface="+mn-ea"/>
                <a:cs typeface="+mn-cs"/>
                <a:hlinkClick r:id="rId4"/>
              </a:rPr>
              <a:t>https://www.youtube.com/watch?v=UEJhNzE-p-I</a:t>
            </a:r>
            <a:endParaRPr lang="fr-FR" sz="1200" kern="1200" noProof="0" dirty="0">
              <a:solidFill>
                <a:schemeClr val="tx1"/>
              </a:solidFill>
              <a:effectLst/>
              <a:latin typeface="+mn-lt"/>
              <a:ea typeface="+mn-ea"/>
              <a:cs typeface="+mn-cs"/>
            </a:endParaRPr>
          </a:p>
          <a:p>
            <a:pPr marL="638440" marR="0" lvl="1" indent="-18124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sz="1200" kern="1200" noProof="0" dirty="0">
                <a:solidFill>
                  <a:schemeClr val="tx1"/>
                </a:solidFill>
                <a:effectLst/>
                <a:latin typeface="+mn-lt"/>
                <a:ea typeface="+mn-ea"/>
                <a:cs typeface="+mn-cs"/>
              </a:rPr>
              <a:t>Que </a:t>
            </a:r>
            <a:r>
              <a:rPr lang="fr-FR" sz="1200" kern="1200" noProof="0" dirty="0" err="1">
                <a:solidFill>
                  <a:schemeClr val="tx1"/>
                </a:solidFill>
                <a:effectLst/>
                <a:latin typeface="+mn-lt"/>
                <a:ea typeface="+mn-ea"/>
                <a:cs typeface="+mn-cs"/>
              </a:rPr>
              <a:t>é</a:t>
            </a:r>
            <a:r>
              <a:rPr lang="fr-FR" sz="1200" kern="1200" noProof="0" dirty="0">
                <a:solidFill>
                  <a:schemeClr val="tx1"/>
                </a:solidFill>
                <a:effectLst/>
                <a:latin typeface="+mn-lt"/>
                <a:ea typeface="+mn-ea"/>
                <a:cs typeface="+mn-cs"/>
              </a:rPr>
              <a:t> </a:t>
            </a:r>
            <a:r>
              <a:rPr lang="fr-FR" sz="1200" kern="1200" noProof="0" dirty="0" err="1">
                <a:solidFill>
                  <a:schemeClr val="tx1"/>
                </a:solidFill>
                <a:effectLst/>
                <a:latin typeface="+mn-lt"/>
                <a:ea typeface="+mn-ea"/>
                <a:cs typeface="+mn-cs"/>
              </a:rPr>
              <a:t>uma</a:t>
            </a:r>
            <a:r>
              <a:rPr lang="fr-FR" sz="1200" kern="1200" noProof="0" dirty="0">
                <a:solidFill>
                  <a:schemeClr val="tx1"/>
                </a:solidFill>
                <a:effectLst/>
                <a:latin typeface="+mn-lt"/>
                <a:ea typeface="+mn-ea"/>
                <a:cs typeface="+mn-cs"/>
              </a:rPr>
              <a:t> Norma e </a:t>
            </a:r>
            <a:r>
              <a:rPr lang="fr-FR" sz="1200" kern="1200" noProof="0" dirty="0" err="1">
                <a:solidFill>
                  <a:schemeClr val="tx1"/>
                </a:solidFill>
                <a:effectLst/>
                <a:latin typeface="+mn-lt"/>
                <a:ea typeface="+mn-ea"/>
                <a:cs typeface="+mn-cs"/>
              </a:rPr>
              <a:t>como</a:t>
            </a:r>
            <a:r>
              <a:rPr lang="fr-FR" sz="1200" kern="1200" noProof="0" dirty="0">
                <a:solidFill>
                  <a:schemeClr val="tx1"/>
                </a:solidFill>
                <a:effectLst/>
                <a:latin typeface="+mn-lt"/>
                <a:ea typeface="+mn-ea"/>
                <a:cs typeface="+mn-cs"/>
              </a:rPr>
              <a:t> </a:t>
            </a:r>
            <a:r>
              <a:rPr lang="fr-FR" sz="1200" kern="1200" noProof="0" dirty="0" err="1">
                <a:solidFill>
                  <a:schemeClr val="tx1"/>
                </a:solidFill>
                <a:effectLst/>
                <a:latin typeface="+mn-lt"/>
                <a:ea typeface="+mn-ea"/>
                <a:cs typeface="+mn-cs"/>
              </a:rPr>
              <a:t>beneficia</a:t>
            </a:r>
            <a:r>
              <a:rPr lang="fr-FR" sz="1200" kern="1200" noProof="0" dirty="0">
                <a:solidFill>
                  <a:schemeClr val="tx1"/>
                </a:solidFill>
                <a:effectLst/>
                <a:latin typeface="+mn-lt"/>
                <a:ea typeface="+mn-ea"/>
                <a:cs typeface="+mn-cs"/>
              </a:rPr>
              <a:t> a </a:t>
            </a:r>
            <a:r>
              <a:rPr lang="fr-FR" sz="1200" kern="1200" noProof="0" dirty="0" err="1">
                <a:solidFill>
                  <a:schemeClr val="tx1"/>
                </a:solidFill>
                <a:effectLst/>
                <a:latin typeface="+mn-lt"/>
                <a:ea typeface="+mn-ea"/>
                <a:cs typeface="+mn-cs"/>
              </a:rPr>
              <a:t>água</a:t>
            </a:r>
            <a:r>
              <a:rPr lang="fr-FR" sz="1200" kern="1200" noProof="0" dirty="0">
                <a:solidFill>
                  <a:schemeClr val="tx1"/>
                </a:solidFill>
                <a:effectLst/>
                <a:latin typeface="+mn-lt"/>
                <a:ea typeface="+mn-ea"/>
                <a:cs typeface="+mn-cs"/>
              </a:rPr>
              <a:t> e o </a:t>
            </a:r>
            <a:r>
              <a:rPr lang="fr-FR" sz="1200" kern="1200" noProof="0" dirty="0" err="1">
                <a:solidFill>
                  <a:schemeClr val="tx1"/>
                </a:solidFill>
                <a:effectLst/>
                <a:latin typeface="+mn-lt"/>
                <a:ea typeface="+mn-ea"/>
                <a:cs typeface="+mn-cs"/>
              </a:rPr>
              <a:t>saneamento</a:t>
            </a:r>
            <a:r>
              <a:rPr lang="fr-FR" sz="1200" kern="1200" noProof="0" dirty="0">
                <a:solidFill>
                  <a:schemeClr val="tx1"/>
                </a:solidFill>
                <a:effectLst/>
                <a:latin typeface="+mn-lt"/>
                <a:ea typeface="+mn-ea"/>
                <a:cs typeface="+mn-cs"/>
              </a:rPr>
              <a:t> global? (</a:t>
            </a:r>
            <a:r>
              <a:rPr lang="fr-FR" sz="1200" kern="1200" noProof="0" dirty="0" err="1">
                <a:solidFill>
                  <a:schemeClr val="tx1"/>
                </a:solidFill>
                <a:effectLst/>
                <a:latin typeface="+mn-lt"/>
                <a:ea typeface="+mn-ea"/>
                <a:cs typeface="+mn-cs"/>
              </a:rPr>
              <a:t>legendas</a:t>
            </a:r>
            <a:r>
              <a:rPr lang="fr-FR" sz="1200" kern="1200" noProof="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a:t>
            </a:r>
            <a:r>
              <a:rPr lang="en-US" sz="1200" b="0" kern="1200" dirty="0">
                <a:solidFill>
                  <a:schemeClr val="tx1"/>
                </a:solidFill>
                <a:effectLst/>
                <a:latin typeface="+mn-lt"/>
                <a:ea typeface="+mn-ea"/>
                <a:cs typeface="+mn-cs"/>
              </a:rPr>
              <a:t>https://youtu.be/zxv-7lPT1xQ</a:t>
            </a:r>
          </a:p>
          <a:p>
            <a:pPr marL="638440" marR="0" lvl="1" indent="-18124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sz="1200" kern="1200" noProof="0" dirty="0" err="1">
                <a:solidFill>
                  <a:schemeClr val="tx1"/>
                </a:solidFill>
                <a:effectLst/>
                <a:latin typeface="+mn-lt"/>
                <a:ea typeface="+mn-ea"/>
                <a:cs typeface="+mn-cs"/>
              </a:rPr>
              <a:t>What’s</a:t>
            </a:r>
            <a:r>
              <a:rPr lang="fr-FR" sz="1200" kern="1200" noProof="0" dirty="0">
                <a:solidFill>
                  <a:schemeClr val="tx1"/>
                </a:solidFill>
                <a:effectLst/>
                <a:latin typeface="+mn-lt"/>
                <a:ea typeface="+mn-ea"/>
                <a:cs typeface="+mn-cs"/>
              </a:rPr>
              <a:t> a Standard, and How </a:t>
            </a:r>
            <a:r>
              <a:rPr lang="fr-FR" sz="1200" kern="1200" noProof="0" dirty="0" err="1">
                <a:solidFill>
                  <a:schemeClr val="tx1"/>
                </a:solidFill>
                <a:effectLst/>
                <a:latin typeface="+mn-lt"/>
                <a:ea typeface="+mn-ea"/>
                <a:cs typeface="+mn-cs"/>
              </a:rPr>
              <a:t>Does</a:t>
            </a:r>
            <a:r>
              <a:rPr lang="fr-FR" sz="1200" kern="1200" noProof="0" dirty="0">
                <a:solidFill>
                  <a:schemeClr val="tx1"/>
                </a:solidFill>
                <a:effectLst/>
                <a:latin typeface="+mn-lt"/>
                <a:ea typeface="+mn-ea"/>
                <a:cs typeface="+mn-cs"/>
              </a:rPr>
              <a:t> </a:t>
            </a:r>
            <a:r>
              <a:rPr lang="fr-FR" sz="1200" kern="1200" noProof="0" dirty="0" err="1">
                <a:solidFill>
                  <a:schemeClr val="tx1"/>
                </a:solidFill>
                <a:effectLst/>
                <a:latin typeface="+mn-lt"/>
                <a:ea typeface="+mn-ea"/>
                <a:cs typeface="+mn-cs"/>
              </a:rPr>
              <a:t>it</a:t>
            </a:r>
            <a:r>
              <a:rPr lang="fr-FR" sz="1200" kern="1200" noProof="0" dirty="0">
                <a:solidFill>
                  <a:schemeClr val="tx1"/>
                </a:solidFill>
                <a:effectLst/>
                <a:latin typeface="+mn-lt"/>
                <a:ea typeface="+mn-ea"/>
                <a:cs typeface="+mn-cs"/>
              </a:rPr>
              <a:t> </a:t>
            </a:r>
            <a:r>
              <a:rPr lang="fr-FR" sz="1200" kern="1200" noProof="0" dirty="0" err="1">
                <a:solidFill>
                  <a:schemeClr val="tx1"/>
                </a:solidFill>
                <a:effectLst/>
                <a:latin typeface="+mn-lt"/>
                <a:ea typeface="+mn-ea"/>
                <a:cs typeface="+mn-cs"/>
              </a:rPr>
              <a:t>Benefit</a:t>
            </a:r>
            <a:r>
              <a:rPr lang="fr-FR" sz="1200" kern="1200" noProof="0" dirty="0">
                <a:solidFill>
                  <a:schemeClr val="tx1"/>
                </a:solidFill>
                <a:effectLst/>
                <a:latin typeface="+mn-lt"/>
                <a:ea typeface="+mn-ea"/>
                <a:cs typeface="+mn-cs"/>
              </a:rPr>
              <a:t> Global Water and Sanitation? // </a:t>
            </a:r>
            <a:r>
              <a:rPr lang="zh-CN" altLang="fr-FR" sz="1200" kern="1200" noProof="0" dirty="0">
                <a:solidFill>
                  <a:schemeClr val="tx1"/>
                </a:solidFill>
                <a:effectLst/>
                <a:latin typeface="+mn-lt"/>
                <a:ea typeface="+mn-ea"/>
                <a:cs typeface="+mn-cs"/>
              </a:rPr>
              <a:t>什么是标准， 它对于全球水和卫生有何益处？</a:t>
            </a:r>
            <a:r>
              <a:rPr lang="fr-FR" sz="1200" b="1" kern="1200" noProof="0" dirty="0">
                <a:solidFill>
                  <a:schemeClr val="tx1"/>
                </a:solidFill>
                <a:effectLst/>
                <a:latin typeface="+mn-lt"/>
                <a:ea typeface="+mn-ea"/>
                <a:cs typeface="+mn-cs"/>
              </a:rPr>
              <a:t>（</a:t>
            </a:r>
            <a:r>
              <a:rPr lang="fr-FR" sz="1200" b="1" kern="1200" noProof="0" dirty="0" err="1">
                <a:solidFill>
                  <a:schemeClr val="tx1"/>
                </a:solidFill>
                <a:effectLst/>
                <a:latin typeface="+mn-lt"/>
                <a:ea typeface="+mn-ea"/>
                <a:cs typeface="+mn-cs"/>
              </a:rPr>
              <a:t>中文字幕）</a:t>
            </a:r>
            <a:r>
              <a:rPr lang="fr-FR" sz="1200" u="sng" kern="1200" noProof="0" dirty="0" err="1">
                <a:solidFill>
                  <a:schemeClr val="tx1"/>
                </a:solidFill>
                <a:effectLst/>
                <a:latin typeface="+mn-lt"/>
                <a:ea typeface="+mn-ea"/>
                <a:cs typeface="+mn-cs"/>
                <a:hlinkClick r:id="rId5"/>
              </a:rPr>
              <a:t>https</a:t>
            </a:r>
            <a:r>
              <a:rPr lang="fr-FR" sz="1200" u="sng" kern="1200" noProof="0" dirty="0">
                <a:solidFill>
                  <a:schemeClr val="tx1"/>
                </a:solidFill>
                <a:effectLst/>
                <a:latin typeface="+mn-lt"/>
                <a:ea typeface="+mn-ea"/>
                <a:cs typeface="+mn-cs"/>
                <a:hlinkClick r:id="rId5"/>
              </a:rPr>
              <a:t>://www.youtube.com/watch?v=5W4FvUuEjoE</a:t>
            </a:r>
            <a:r>
              <a:rPr lang="fr-FR" sz="1200" u="sng" kern="1200" noProof="0" dirty="0">
                <a:solidFill>
                  <a:schemeClr val="tx1"/>
                </a:solidFill>
                <a:effectLst/>
                <a:latin typeface="+mn-lt"/>
                <a:ea typeface="+mn-ea"/>
                <a:cs typeface="+mn-cs"/>
              </a:rPr>
              <a:t> </a:t>
            </a:r>
            <a:r>
              <a:rPr lang="fr-FR" sz="1200" b="1" u="none" kern="1200" noProof="0" dirty="0">
                <a:solidFill>
                  <a:schemeClr val="tx1"/>
                </a:solidFill>
                <a:effectLst/>
                <a:latin typeface="+mn-lt"/>
                <a:ea typeface="+mn-ea"/>
                <a:cs typeface="+mn-cs"/>
              </a:rPr>
              <a:t> ou </a:t>
            </a:r>
            <a:r>
              <a:rPr lang="en-US" sz="1200" u="sng" kern="1200" dirty="0">
                <a:solidFill>
                  <a:schemeClr val="tx1"/>
                </a:solidFill>
                <a:effectLst/>
                <a:latin typeface="+mn-lt"/>
                <a:ea typeface="+mn-ea"/>
                <a:cs typeface="+mn-cs"/>
                <a:hlinkClick r:id="rId6"/>
              </a:rPr>
              <a:t>https://v.youku.com/v_show/id_XNDc4MzAyMjEzMg==.html?spm=a2hbt.13141534.app.5~5!2~5!2~5~5~5!2~5~5!2~5!2~5!2~5~5!2~A</a:t>
            </a:r>
            <a:endParaRPr lang="en-US" sz="1200" u="sng" kern="1200" dirty="0">
              <a:solidFill>
                <a:schemeClr val="tx1"/>
              </a:solidFill>
              <a:effectLst/>
              <a:latin typeface="+mn-lt"/>
              <a:ea typeface="+mn-ea"/>
              <a:cs typeface="+mn-cs"/>
            </a:endParaRPr>
          </a:p>
          <a:p>
            <a:pPr marL="638440" marR="0" lvl="1" indent="-18124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fr-FR" sz="1200" u="none" kern="1200" noProof="0" dirty="0">
              <a:solidFill>
                <a:schemeClr val="tx1"/>
              </a:solidFill>
              <a:effectLst/>
              <a:latin typeface="+mn-lt"/>
              <a:ea typeface="+mn-ea"/>
              <a:cs typeface="+mn-cs"/>
            </a:endParaRPr>
          </a:p>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fr-FR" sz="1200" u="none" kern="1200" noProof="0" dirty="0">
                <a:solidFill>
                  <a:schemeClr val="tx1"/>
                </a:solidFill>
                <a:effectLst/>
                <a:latin typeface="+mn-lt"/>
                <a:ea typeface="+mn-ea"/>
                <a:cs typeface="+mn-cs"/>
              </a:rPr>
              <a:t>Prière de visionner tous les clips vidéo ici </a:t>
            </a:r>
            <a:r>
              <a:rPr lang="fr-FR" sz="1200" u="none" kern="1200" baseline="0" noProof="0" dirty="0">
                <a:solidFill>
                  <a:schemeClr val="tx1"/>
                </a:solidFill>
                <a:effectLst/>
                <a:latin typeface="+mn-lt"/>
                <a:ea typeface="+mn-ea"/>
                <a:cs typeface="+mn-cs"/>
              </a:rPr>
              <a:t>: </a:t>
            </a:r>
            <a:r>
              <a:rPr lang="fr-FR" noProof="0" dirty="0">
                <a:hlinkClick r:id="rId7"/>
              </a:rPr>
              <a:t>https://www.youtube.com/user/ansidotorg/playlists?view=50&amp;sort=dd&amp;shelf_id=5</a:t>
            </a:r>
            <a:endParaRPr lang="fr-FR" sz="1200" kern="1200" noProof="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9E93119-44EB-4843-BB2D-287C2286127C}" type="slidenum">
              <a:rPr lang="en-US" smtClean="0"/>
              <a:t>11</a:t>
            </a:fld>
            <a:endParaRPr lang="en-US"/>
          </a:p>
        </p:txBody>
      </p:sp>
    </p:spTree>
    <p:extLst>
      <p:ext uri="{BB962C8B-B14F-4D97-AF65-F5344CB8AC3E}">
        <p14:creationId xmlns:p14="http://schemas.microsoft.com/office/powerpoint/2010/main" val="367090100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tif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17182D8-AC61-FE4C-9C12-9BDD095860EA}"/>
              </a:ext>
            </a:extLst>
          </p:cNvPr>
          <p:cNvPicPr>
            <a:picLocks noChangeAspect="1"/>
          </p:cNvPicPr>
          <p:nvPr userDrawn="1"/>
        </p:nvPicPr>
        <p:blipFill>
          <a:blip r:embed="rId2">
            <a:alphaModFix amt="80000"/>
          </a:blip>
          <a:stretch>
            <a:fillRect/>
          </a:stretch>
        </p:blipFill>
        <p:spPr>
          <a:xfrm>
            <a:off x="0" y="0"/>
            <a:ext cx="12192000" cy="6858000"/>
          </a:xfrm>
          <a:prstGeom prst="rect">
            <a:avLst/>
          </a:prstGeom>
        </p:spPr>
      </p:pic>
      <p:sp>
        <p:nvSpPr>
          <p:cNvPr id="3" name="Subtitle 2">
            <a:extLst>
              <a:ext uri="{FF2B5EF4-FFF2-40B4-BE49-F238E27FC236}">
                <a16:creationId xmlns:a16="http://schemas.microsoft.com/office/drawing/2014/main" id="{4B9EA2A7-AB4E-6D47-B359-E456A7C23DC7}"/>
              </a:ext>
            </a:extLst>
          </p:cNvPr>
          <p:cNvSpPr>
            <a:spLocks noGrp="1"/>
          </p:cNvSpPr>
          <p:nvPr>
            <p:ph type="subTitle" idx="1" hasCustomPrompt="1"/>
          </p:nvPr>
        </p:nvSpPr>
        <p:spPr>
          <a:xfrm>
            <a:off x="7817223" y="3931956"/>
            <a:ext cx="4231341" cy="1930961"/>
          </a:xfrm>
        </p:spPr>
        <p:txBody>
          <a:bodyPr>
            <a:normAutofit/>
          </a:bodyPr>
          <a:lstStyle>
            <a:lvl1pPr marL="0" marR="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lang="en-US" sz="1800" smtClean="0">
                <a:effectLs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Presenter(s)</a:t>
            </a:r>
          </a:p>
          <a:p>
            <a:r>
              <a:rPr lang="en-US" dirty="0"/>
              <a:t>Date</a:t>
            </a:r>
          </a:p>
          <a:p>
            <a:r>
              <a:rPr lang="en-US" dirty="0"/>
              <a:t>Event</a:t>
            </a:r>
          </a:p>
          <a:p>
            <a:r>
              <a:rPr lang="en-US" dirty="0"/>
              <a:t>Location</a:t>
            </a:r>
          </a:p>
        </p:txBody>
      </p:sp>
      <p:sp>
        <p:nvSpPr>
          <p:cNvPr id="4" name="Date Placeholder 3">
            <a:extLst>
              <a:ext uri="{FF2B5EF4-FFF2-40B4-BE49-F238E27FC236}">
                <a16:creationId xmlns:a16="http://schemas.microsoft.com/office/drawing/2014/main" id="{A4944FD1-6E88-FA4F-9802-157F7D1C546E}"/>
              </a:ext>
            </a:extLst>
          </p:cNvPr>
          <p:cNvSpPr>
            <a:spLocks noGrp="1"/>
          </p:cNvSpPr>
          <p:nvPr>
            <p:ph type="dt" sz="half" idx="10"/>
          </p:nvPr>
        </p:nvSpPr>
        <p:spPr/>
        <p:txBody>
          <a:bodyPr/>
          <a:lstStyle/>
          <a:p>
            <a:fld id="{1578EBED-7CE0-9843-9786-21AEE62776F5}" type="datetime1">
              <a:rPr lang="en-US" smtClean="0"/>
              <a:t>6/16/2026</a:t>
            </a:fld>
            <a:endParaRPr lang="en-US"/>
          </a:p>
        </p:txBody>
      </p:sp>
      <p:sp>
        <p:nvSpPr>
          <p:cNvPr id="5" name="Footer Placeholder 4">
            <a:extLst>
              <a:ext uri="{FF2B5EF4-FFF2-40B4-BE49-F238E27FC236}">
                <a16:creationId xmlns:a16="http://schemas.microsoft.com/office/drawing/2014/main" id="{374AD5C0-3D80-F647-AE90-78ABB691101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8F0C3D1-C7A1-B848-A973-87B4CFCF286A}"/>
              </a:ext>
            </a:extLst>
          </p:cNvPr>
          <p:cNvSpPr>
            <a:spLocks noGrp="1"/>
          </p:cNvSpPr>
          <p:nvPr>
            <p:ph type="sldNum" sz="quarter" idx="12"/>
          </p:nvPr>
        </p:nvSpPr>
        <p:spPr/>
        <p:txBody>
          <a:bodyPr/>
          <a:lstStyle/>
          <a:p>
            <a:fld id="{FA0B7275-42E7-9344-8EE7-3495E2503A86}" type="slidenum">
              <a:rPr lang="en-US" smtClean="0"/>
              <a:t>‹#›</a:t>
            </a:fld>
            <a:endParaRPr lang="en-US"/>
          </a:p>
        </p:txBody>
      </p:sp>
      <p:sp>
        <p:nvSpPr>
          <p:cNvPr id="12" name="Text Placeholder 11">
            <a:extLst>
              <a:ext uri="{FF2B5EF4-FFF2-40B4-BE49-F238E27FC236}">
                <a16:creationId xmlns:a16="http://schemas.microsoft.com/office/drawing/2014/main" id="{3DA257D5-5F3F-E248-9373-1DE92F7C52D2}"/>
              </a:ext>
            </a:extLst>
          </p:cNvPr>
          <p:cNvSpPr>
            <a:spLocks noGrp="1"/>
          </p:cNvSpPr>
          <p:nvPr>
            <p:ph type="body" sz="quarter" idx="13" hasCustomPrompt="1"/>
          </p:nvPr>
        </p:nvSpPr>
        <p:spPr>
          <a:xfrm>
            <a:off x="99588" y="1894682"/>
            <a:ext cx="4686725" cy="855662"/>
          </a:xfrm>
        </p:spPr>
        <p:txBody>
          <a:bodyPr lIns="0" tIns="0" rIns="0" bIns="0" anchor="t"/>
          <a:lstStyle>
            <a:lvl1pPr marL="0" indent="0" algn="r">
              <a:buNone/>
              <a:defRPr/>
            </a:lvl1pPr>
          </a:lstStyle>
          <a:p>
            <a:pPr lvl="0"/>
            <a:r>
              <a:rPr lang="en-US" dirty="0"/>
              <a:t>subhead</a:t>
            </a:r>
          </a:p>
        </p:txBody>
      </p:sp>
      <p:sp>
        <p:nvSpPr>
          <p:cNvPr id="15" name="Title 1">
            <a:extLst>
              <a:ext uri="{FF2B5EF4-FFF2-40B4-BE49-F238E27FC236}">
                <a16:creationId xmlns:a16="http://schemas.microsoft.com/office/drawing/2014/main" id="{88895574-6685-FF49-9137-361CF3C52A97}"/>
              </a:ext>
            </a:extLst>
          </p:cNvPr>
          <p:cNvSpPr>
            <a:spLocks noGrp="1"/>
          </p:cNvSpPr>
          <p:nvPr>
            <p:ph type="title" hasCustomPrompt="1"/>
          </p:nvPr>
        </p:nvSpPr>
        <p:spPr>
          <a:xfrm>
            <a:off x="859789" y="1038065"/>
            <a:ext cx="3926524" cy="715145"/>
          </a:xfrm>
        </p:spPr>
        <p:txBody>
          <a:bodyPr lIns="0" tIns="0" rIns="0" bIns="0" anchor="ctr" anchorCtr="0"/>
          <a:lstStyle>
            <a:lvl1pPr algn="r">
              <a:defRPr b="1">
                <a:solidFill>
                  <a:srgbClr val="0A55A3"/>
                </a:solidFill>
              </a:defRPr>
            </a:lvl1pPr>
          </a:lstStyle>
          <a:p>
            <a:r>
              <a:rPr lang="en-US" dirty="0"/>
              <a:t>title style</a:t>
            </a:r>
          </a:p>
        </p:txBody>
      </p:sp>
      <p:pic>
        <p:nvPicPr>
          <p:cNvPr id="9" name="Picture 8">
            <a:extLst>
              <a:ext uri="{FF2B5EF4-FFF2-40B4-BE49-F238E27FC236}">
                <a16:creationId xmlns:a16="http://schemas.microsoft.com/office/drawing/2014/main" id="{162F8BF3-F45B-CA47-A50F-0F9AEB41C536}"/>
              </a:ext>
            </a:extLst>
          </p:cNvPr>
          <p:cNvPicPr>
            <a:picLocks noChangeAspect="1"/>
          </p:cNvPicPr>
          <p:nvPr userDrawn="1"/>
        </p:nvPicPr>
        <p:blipFill>
          <a:blip r:embed="rId3"/>
          <a:stretch>
            <a:fillRect/>
          </a:stretch>
        </p:blipFill>
        <p:spPr>
          <a:xfrm>
            <a:off x="8138649" y="5972175"/>
            <a:ext cx="2834640" cy="885825"/>
          </a:xfrm>
          <a:prstGeom prst="rect">
            <a:avLst/>
          </a:prstGeom>
        </p:spPr>
      </p:pic>
    </p:spTree>
    <p:extLst>
      <p:ext uri="{BB962C8B-B14F-4D97-AF65-F5344CB8AC3E}">
        <p14:creationId xmlns:p14="http://schemas.microsoft.com/office/powerpoint/2010/main" val="23490988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2401F7-A781-7A47-BA58-98ED19FBB99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FADEBE4-746E-004B-9782-7B975371263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1E380C-9419-584A-9405-DA6C0BDC2E32}"/>
              </a:ext>
            </a:extLst>
          </p:cNvPr>
          <p:cNvSpPr>
            <a:spLocks noGrp="1"/>
          </p:cNvSpPr>
          <p:nvPr>
            <p:ph type="dt" sz="half" idx="10"/>
          </p:nvPr>
        </p:nvSpPr>
        <p:spPr/>
        <p:txBody>
          <a:bodyPr/>
          <a:lstStyle/>
          <a:p>
            <a:fld id="{F283D726-3EF5-5443-AC54-84D1AD632BB3}" type="datetime1">
              <a:rPr lang="en-US" smtClean="0"/>
              <a:t>6/16/2026</a:t>
            </a:fld>
            <a:endParaRPr lang="en-US"/>
          </a:p>
        </p:txBody>
      </p:sp>
      <p:sp>
        <p:nvSpPr>
          <p:cNvPr id="5" name="Footer Placeholder 4">
            <a:extLst>
              <a:ext uri="{FF2B5EF4-FFF2-40B4-BE49-F238E27FC236}">
                <a16:creationId xmlns:a16="http://schemas.microsoft.com/office/drawing/2014/main" id="{0101ACE3-2555-434C-8BB4-0939C44C6E8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256B73F-BE4D-724D-A6FF-33B0609198D1}"/>
              </a:ext>
            </a:extLst>
          </p:cNvPr>
          <p:cNvSpPr>
            <a:spLocks noGrp="1"/>
          </p:cNvSpPr>
          <p:nvPr>
            <p:ph type="sldNum" sz="quarter" idx="12"/>
          </p:nvPr>
        </p:nvSpPr>
        <p:spPr/>
        <p:txBody>
          <a:bodyPr/>
          <a:lstStyle/>
          <a:p>
            <a:fld id="{FA0B7275-42E7-9344-8EE7-3495E2503A86}" type="slidenum">
              <a:rPr lang="en-US" smtClean="0"/>
              <a:t>‹#›</a:t>
            </a:fld>
            <a:endParaRPr lang="en-US"/>
          </a:p>
        </p:txBody>
      </p:sp>
    </p:spTree>
    <p:extLst>
      <p:ext uri="{BB962C8B-B14F-4D97-AF65-F5344CB8AC3E}">
        <p14:creationId xmlns:p14="http://schemas.microsoft.com/office/powerpoint/2010/main" val="27361509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50D7C12-F493-244E-BA16-3384544FCE1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AC26108-B39F-C54A-8DA0-7DB2DD98396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49E0214-37F7-9B4F-92C8-58B330BA39E2}"/>
              </a:ext>
            </a:extLst>
          </p:cNvPr>
          <p:cNvSpPr>
            <a:spLocks noGrp="1"/>
          </p:cNvSpPr>
          <p:nvPr>
            <p:ph type="dt" sz="half" idx="10"/>
          </p:nvPr>
        </p:nvSpPr>
        <p:spPr/>
        <p:txBody>
          <a:bodyPr/>
          <a:lstStyle/>
          <a:p>
            <a:fld id="{6DE1FBE8-6C0B-B14A-A313-30297CA75A20}" type="datetime1">
              <a:rPr lang="en-US" smtClean="0"/>
              <a:t>6/16/2026</a:t>
            </a:fld>
            <a:endParaRPr lang="en-US"/>
          </a:p>
        </p:txBody>
      </p:sp>
      <p:sp>
        <p:nvSpPr>
          <p:cNvPr id="5" name="Footer Placeholder 4">
            <a:extLst>
              <a:ext uri="{FF2B5EF4-FFF2-40B4-BE49-F238E27FC236}">
                <a16:creationId xmlns:a16="http://schemas.microsoft.com/office/drawing/2014/main" id="{4EADE68E-C2AD-8B43-A86D-DF0F00796F7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A338E75-2CB5-CB43-97DC-67A5E69C30DA}"/>
              </a:ext>
            </a:extLst>
          </p:cNvPr>
          <p:cNvSpPr>
            <a:spLocks noGrp="1"/>
          </p:cNvSpPr>
          <p:nvPr>
            <p:ph type="sldNum" sz="quarter" idx="12"/>
          </p:nvPr>
        </p:nvSpPr>
        <p:spPr/>
        <p:txBody>
          <a:bodyPr/>
          <a:lstStyle/>
          <a:p>
            <a:fld id="{FA0B7275-42E7-9344-8EE7-3495E2503A86}" type="slidenum">
              <a:rPr lang="en-US" smtClean="0"/>
              <a:t>‹#›</a:t>
            </a:fld>
            <a:endParaRPr lang="en-US"/>
          </a:p>
        </p:txBody>
      </p:sp>
    </p:spTree>
    <p:extLst>
      <p:ext uri="{BB962C8B-B14F-4D97-AF65-F5344CB8AC3E}">
        <p14:creationId xmlns:p14="http://schemas.microsoft.com/office/powerpoint/2010/main" val="37163667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992C80C7-310B-1A43-BD7E-DD76A3347752}"/>
              </a:ext>
            </a:extLst>
          </p:cNvPr>
          <p:cNvPicPr>
            <a:picLocks noChangeAspect="1"/>
          </p:cNvPicPr>
          <p:nvPr userDrawn="1"/>
        </p:nvPicPr>
        <p:blipFill rotWithShape="1">
          <a:blip r:embed="rId2">
            <a:alphaModFix/>
          </a:blip>
          <a:srcRect t="513" r="68807" b="30775"/>
          <a:stretch/>
        </p:blipFill>
        <p:spPr>
          <a:xfrm>
            <a:off x="-37003" y="0"/>
            <a:ext cx="5534709" cy="6858000"/>
          </a:xfrm>
          <a:prstGeom prst="rect">
            <a:avLst/>
          </a:prstGeom>
        </p:spPr>
      </p:pic>
      <p:sp>
        <p:nvSpPr>
          <p:cNvPr id="2" name="Title 1">
            <a:extLst>
              <a:ext uri="{FF2B5EF4-FFF2-40B4-BE49-F238E27FC236}">
                <a16:creationId xmlns:a16="http://schemas.microsoft.com/office/drawing/2014/main" id="{5CC6BF06-BDF3-5546-BF2E-1DA9421FC3AD}"/>
              </a:ext>
            </a:extLst>
          </p:cNvPr>
          <p:cNvSpPr>
            <a:spLocks noGrp="1"/>
          </p:cNvSpPr>
          <p:nvPr>
            <p:ph type="title" hasCustomPrompt="1"/>
          </p:nvPr>
        </p:nvSpPr>
        <p:spPr>
          <a:xfrm>
            <a:off x="389133" y="2515235"/>
            <a:ext cx="3926524" cy="1325880"/>
          </a:xfrm>
        </p:spPr>
        <p:txBody>
          <a:bodyPr lIns="0" tIns="0" rIns="0" bIns="0" anchor="ctr" anchorCtr="0"/>
          <a:lstStyle>
            <a:lvl1pPr algn="r">
              <a:defRPr b="1" baseline="0">
                <a:solidFill>
                  <a:srgbClr val="0A55A3"/>
                </a:solidFill>
              </a:defRPr>
            </a:lvl1pPr>
          </a:lstStyle>
          <a:p>
            <a:r>
              <a:rPr lang="en-US" dirty="0"/>
              <a:t>title style</a:t>
            </a:r>
          </a:p>
        </p:txBody>
      </p:sp>
      <p:sp>
        <p:nvSpPr>
          <p:cNvPr id="3" name="Content Placeholder 2">
            <a:extLst>
              <a:ext uri="{FF2B5EF4-FFF2-40B4-BE49-F238E27FC236}">
                <a16:creationId xmlns:a16="http://schemas.microsoft.com/office/drawing/2014/main" id="{341E2711-88DD-F94E-B9DF-70CB450E5F4A}"/>
              </a:ext>
            </a:extLst>
          </p:cNvPr>
          <p:cNvSpPr>
            <a:spLocks noGrp="1"/>
          </p:cNvSpPr>
          <p:nvPr>
            <p:ph idx="1"/>
          </p:nvPr>
        </p:nvSpPr>
        <p:spPr>
          <a:xfrm>
            <a:off x="5802922" y="1252728"/>
            <a:ext cx="5683392" cy="4352544"/>
          </a:xfrm>
          <a:noFill/>
        </p:spPr>
        <p:txBody>
          <a:bodyPr lIns="0" tIns="0" rIns="0" bIns="0" anchor="ctr"/>
          <a:lstStyle>
            <a:lvl1pPr marL="228600" indent="-228600">
              <a:spcBef>
                <a:spcPts val="600"/>
              </a:spcBef>
              <a:buClr>
                <a:srgbClr val="0A55A3"/>
              </a:buClr>
              <a:buSzPct val="75000"/>
              <a:buFont typeface="PingFang SC Regular" panose="020B0400000000000000" pitchFamily="34" charset="-122"/>
              <a:buChar char="＋"/>
              <a:defRPr>
                <a:solidFill>
                  <a:srgbClr val="0A55A3"/>
                </a:solidFill>
              </a:defRPr>
            </a:lvl1pPr>
            <a:lvl2pPr marL="685800" indent="-228600">
              <a:spcBef>
                <a:spcPts val="600"/>
              </a:spcBef>
              <a:buClr>
                <a:srgbClr val="0A55A3"/>
              </a:buClr>
              <a:buSzPct val="75000"/>
              <a:buFont typeface="PingFang SC Regular" panose="020B0400000000000000" pitchFamily="34" charset="-122"/>
              <a:buChar char="﹣"/>
              <a:defRPr>
                <a:solidFill>
                  <a:srgbClr val="0A55A3"/>
                </a:solidFill>
              </a:defRPr>
            </a:lvl2pPr>
            <a:lvl3pPr marL="1143000" indent="-228600">
              <a:spcBef>
                <a:spcPts val="600"/>
              </a:spcBef>
              <a:buClr>
                <a:srgbClr val="0A55A3"/>
              </a:buClr>
              <a:buSzPct val="75000"/>
              <a:buFont typeface="PingFang SC Regular" panose="020B0400000000000000" pitchFamily="34" charset="-122"/>
              <a:buChar char="﹣"/>
              <a:defRPr>
                <a:solidFill>
                  <a:srgbClr val="0A55A3"/>
                </a:solidFill>
              </a:defRPr>
            </a:lvl3pPr>
            <a:lvl4pPr marL="1600200" indent="-228600">
              <a:spcBef>
                <a:spcPts val="600"/>
              </a:spcBef>
              <a:buClr>
                <a:srgbClr val="0A55A3"/>
              </a:buClr>
              <a:buSzPct val="75000"/>
              <a:buFont typeface="PingFang SC Regular" panose="020B0400000000000000" pitchFamily="34" charset="-122"/>
              <a:buChar char="﹣"/>
              <a:defRPr>
                <a:solidFill>
                  <a:srgbClr val="0A55A3"/>
                </a:solidFill>
              </a:defRPr>
            </a:lvl4pPr>
            <a:lvl5pPr marL="2057400" indent="-228600">
              <a:spcBef>
                <a:spcPts val="600"/>
              </a:spcBef>
              <a:buClr>
                <a:srgbClr val="0A55A3"/>
              </a:buClr>
              <a:buSzPct val="75000"/>
              <a:buFont typeface="PingFang SC Regular" panose="020B0400000000000000" pitchFamily="34" charset="-122"/>
              <a:buChar char="﹣"/>
              <a:defRPr>
                <a:solidFill>
                  <a:srgbClr val="0A55A3"/>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04695BE2-42D1-FA41-B94E-C38DD3FF3561}"/>
              </a:ext>
            </a:extLst>
          </p:cNvPr>
          <p:cNvSpPr>
            <a:spLocks noGrp="1"/>
          </p:cNvSpPr>
          <p:nvPr>
            <p:ph type="dt" sz="half" idx="10"/>
          </p:nvPr>
        </p:nvSpPr>
        <p:spPr/>
        <p:txBody>
          <a:bodyPr/>
          <a:lstStyle/>
          <a:p>
            <a:fld id="{CE14D0A2-B78F-2E45-962B-C6201F1E61F8}" type="datetime1">
              <a:rPr lang="en-US" smtClean="0"/>
              <a:t>6/16/2026</a:t>
            </a:fld>
            <a:endParaRPr lang="en-US"/>
          </a:p>
        </p:txBody>
      </p:sp>
      <p:sp>
        <p:nvSpPr>
          <p:cNvPr id="5" name="Footer Placeholder 4">
            <a:extLst>
              <a:ext uri="{FF2B5EF4-FFF2-40B4-BE49-F238E27FC236}">
                <a16:creationId xmlns:a16="http://schemas.microsoft.com/office/drawing/2014/main" id="{4AA79CB0-BC2B-3B40-8D80-23801816BB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CF3DB2E-EE73-F942-A54E-26D3DE29946F}"/>
              </a:ext>
            </a:extLst>
          </p:cNvPr>
          <p:cNvSpPr>
            <a:spLocks noGrp="1"/>
          </p:cNvSpPr>
          <p:nvPr>
            <p:ph type="sldNum" sz="quarter" idx="12"/>
          </p:nvPr>
        </p:nvSpPr>
        <p:spPr/>
        <p:txBody>
          <a:bodyPr/>
          <a:lstStyle/>
          <a:p>
            <a:fld id="{FA0B7275-42E7-9344-8EE7-3495E2503A86}" type="slidenum">
              <a:rPr lang="en-US" smtClean="0"/>
              <a:t>‹#›</a:t>
            </a:fld>
            <a:endParaRPr lang="en-US"/>
          </a:p>
        </p:txBody>
      </p:sp>
      <p:pic>
        <p:nvPicPr>
          <p:cNvPr id="10" name="Picture 9">
            <a:extLst>
              <a:ext uri="{FF2B5EF4-FFF2-40B4-BE49-F238E27FC236}">
                <a16:creationId xmlns:a16="http://schemas.microsoft.com/office/drawing/2014/main" id="{FC4BECC0-CE22-9042-8A29-2CBFE55D8F2D}"/>
              </a:ext>
            </a:extLst>
          </p:cNvPr>
          <p:cNvPicPr>
            <a:picLocks noChangeAspect="1"/>
          </p:cNvPicPr>
          <p:nvPr userDrawn="1"/>
        </p:nvPicPr>
        <p:blipFill>
          <a:blip r:embed="rId3"/>
          <a:stretch>
            <a:fillRect/>
          </a:stretch>
        </p:blipFill>
        <p:spPr>
          <a:xfrm>
            <a:off x="8191500" y="5972175"/>
            <a:ext cx="2834640" cy="885825"/>
          </a:xfrm>
          <a:prstGeom prst="rect">
            <a:avLst/>
          </a:prstGeom>
        </p:spPr>
      </p:pic>
    </p:spTree>
    <p:extLst>
      <p:ext uri="{BB962C8B-B14F-4D97-AF65-F5344CB8AC3E}">
        <p14:creationId xmlns:p14="http://schemas.microsoft.com/office/powerpoint/2010/main" val="39515725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9C9B406B-9A3E-DF4B-9113-23A0BDAEEA64}"/>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4" name="Date Placeholder 3">
            <a:extLst>
              <a:ext uri="{FF2B5EF4-FFF2-40B4-BE49-F238E27FC236}">
                <a16:creationId xmlns:a16="http://schemas.microsoft.com/office/drawing/2014/main" id="{CA9A67E2-CB28-684E-A785-56C62F6AF2E3}"/>
              </a:ext>
            </a:extLst>
          </p:cNvPr>
          <p:cNvSpPr>
            <a:spLocks noGrp="1"/>
          </p:cNvSpPr>
          <p:nvPr>
            <p:ph type="dt" sz="half" idx="10"/>
          </p:nvPr>
        </p:nvSpPr>
        <p:spPr/>
        <p:txBody>
          <a:bodyPr/>
          <a:lstStyle/>
          <a:p>
            <a:fld id="{98414F58-76A1-624F-AE38-044EE08740B0}" type="datetime1">
              <a:rPr lang="en-US" smtClean="0"/>
              <a:t>6/16/2026</a:t>
            </a:fld>
            <a:endParaRPr lang="en-US"/>
          </a:p>
        </p:txBody>
      </p:sp>
      <p:sp>
        <p:nvSpPr>
          <p:cNvPr id="5" name="Footer Placeholder 4">
            <a:extLst>
              <a:ext uri="{FF2B5EF4-FFF2-40B4-BE49-F238E27FC236}">
                <a16:creationId xmlns:a16="http://schemas.microsoft.com/office/drawing/2014/main" id="{7DF09888-8DFE-1448-AAB3-D895336EB4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9C8FFD1-DB09-0143-8F61-E4B39452C25E}"/>
              </a:ext>
            </a:extLst>
          </p:cNvPr>
          <p:cNvSpPr>
            <a:spLocks noGrp="1"/>
          </p:cNvSpPr>
          <p:nvPr>
            <p:ph type="sldNum" sz="quarter" idx="12"/>
          </p:nvPr>
        </p:nvSpPr>
        <p:spPr/>
        <p:txBody>
          <a:bodyPr/>
          <a:lstStyle/>
          <a:p>
            <a:fld id="{FA0B7275-42E7-9344-8EE7-3495E2503A86}" type="slidenum">
              <a:rPr lang="en-US" smtClean="0"/>
              <a:t>‹#›</a:t>
            </a:fld>
            <a:endParaRPr lang="en-US"/>
          </a:p>
        </p:txBody>
      </p:sp>
      <p:sp>
        <p:nvSpPr>
          <p:cNvPr id="8" name="Text Placeholder 2">
            <a:extLst>
              <a:ext uri="{FF2B5EF4-FFF2-40B4-BE49-F238E27FC236}">
                <a16:creationId xmlns:a16="http://schemas.microsoft.com/office/drawing/2014/main" id="{15A10FDA-7958-4B46-B0C1-0D84F19369B8}"/>
              </a:ext>
            </a:extLst>
          </p:cNvPr>
          <p:cNvSpPr>
            <a:spLocks noGrp="1"/>
          </p:cNvSpPr>
          <p:nvPr>
            <p:ph type="body" idx="1" hasCustomPrompt="1"/>
          </p:nvPr>
        </p:nvSpPr>
        <p:spPr>
          <a:xfrm>
            <a:off x="628650" y="300038"/>
            <a:ext cx="2952750" cy="2371725"/>
          </a:xfrm>
        </p:spPr>
        <p:txBody>
          <a:bodyPr>
            <a:normAutofit/>
          </a:bodyPr>
          <a:lstStyle>
            <a:lvl1pPr marL="0" indent="0">
              <a:buNone/>
              <a:defRPr sz="3600">
                <a:solidFill>
                  <a:srgbClr val="0A55A3"/>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discussion</a:t>
            </a:r>
          </a:p>
        </p:txBody>
      </p:sp>
      <p:sp>
        <p:nvSpPr>
          <p:cNvPr id="11" name="Subtitle 2">
            <a:extLst>
              <a:ext uri="{FF2B5EF4-FFF2-40B4-BE49-F238E27FC236}">
                <a16:creationId xmlns:a16="http://schemas.microsoft.com/office/drawing/2014/main" id="{98E84DB1-0342-934F-A91A-A893E50BE9DB}"/>
              </a:ext>
            </a:extLst>
          </p:cNvPr>
          <p:cNvSpPr>
            <a:spLocks noGrp="1"/>
          </p:cNvSpPr>
          <p:nvPr>
            <p:ph type="subTitle" idx="13" hasCustomPrompt="1"/>
          </p:nvPr>
        </p:nvSpPr>
        <p:spPr>
          <a:xfrm>
            <a:off x="8501063" y="3931956"/>
            <a:ext cx="3547501" cy="1930961"/>
          </a:xfrm>
        </p:spPr>
        <p:txBody>
          <a:bodyPr>
            <a:normAutofit/>
          </a:bodyPr>
          <a:lstStyle>
            <a:lvl1pPr marL="0" marR="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lang="en-US" sz="1800" smtClean="0">
                <a:effectLs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Presenter(s)</a:t>
            </a:r>
          </a:p>
          <a:p>
            <a:r>
              <a:rPr lang="en-US" dirty="0"/>
              <a:t>Date</a:t>
            </a:r>
          </a:p>
          <a:p>
            <a:r>
              <a:rPr lang="en-US" dirty="0"/>
              <a:t>Event</a:t>
            </a:r>
          </a:p>
          <a:p>
            <a:r>
              <a:rPr lang="en-US" dirty="0"/>
              <a:t>Location</a:t>
            </a:r>
          </a:p>
        </p:txBody>
      </p:sp>
      <p:pic>
        <p:nvPicPr>
          <p:cNvPr id="12" name="Picture 11">
            <a:extLst>
              <a:ext uri="{FF2B5EF4-FFF2-40B4-BE49-F238E27FC236}">
                <a16:creationId xmlns:a16="http://schemas.microsoft.com/office/drawing/2014/main" id="{9131B10C-51C0-4F44-83DD-E32ABCA7A26D}"/>
              </a:ext>
            </a:extLst>
          </p:cNvPr>
          <p:cNvPicPr>
            <a:picLocks noChangeAspect="1"/>
          </p:cNvPicPr>
          <p:nvPr userDrawn="1"/>
        </p:nvPicPr>
        <p:blipFill>
          <a:blip r:embed="rId3"/>
          <a:stretch>
            <a:fillRect/>
          </a:stretch>
        </p:blipFill>
        <p:spPr>
          <a:xfrm>
            <a:off x="8138649" y="5972175"/>
            <a:ext cx="2834640" cy="885825"/>
          </a:xfrm>
          <a:prstGeom prst="rect">
            <a:avLst/>
          </a:prstGeom>
        </p:spPr>
      </p:pic>
    </p:spTree>
    <p:extLst>
      <p:ext uri="{BB962C8B-B14F-4D97-AF65-F5344CB8AC3E}">
        <p14:creationId xmlns:p14="http://schemas.microsoft.com/office/powerpoint/2010/main" val="18388197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D005D4-CBAF-5046-A811-F35AE54F985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3067B25-CCA3-D04F-B882-F41CB15FD36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2FCCDDD-497A-3B46-B3DB-3DFBCFC3463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18AE237-BCEB-F042-B839-5F804625181E}"/>
              </a:ext>
            </a:extLst>
          </p:cNvPr>
          <p:cNvSpPr>
            <a:spLocks noGrp="1"/>
          </p:cNvSpPr>
          <p:nvPr>
            <p:ph type="dt" sz="half" idx="10"/>
          </p:nvPr>
        </p:nvSpPr>
        <p:spPr/>
        <p:txBody>
          <a:bodyPr/>
          <a:lstStyle/>
          <a:p>
            <a:fld id="{DDFF1F50-7B4F-184D-BBE6-7DF0434CA170}" type="datetime1">
              <a:rPr lang="en-US" smtClean="0"/>
              <a:t>6/16/2026</a:t>
            </a:fld>
            <a:endParaRPr lang="en-US"/>
          </a:p>
        </p:txBody>
      </p:sp>
      <p:sp>
        <p:nvSpPr>
          <p:cNvPr id="6" name="Footer Placeholder 5">
            <a:extLst>
              <a:ext uri="{FF2B5EF4-FFF2-40B4-BE49-F238E27FC236}">
                <a16:creationId xmlns:a16="http://schemas.microsoft.com/office/drawing/2014/main" id="{1C727A8C-7831-A14B-92AE-0C881950419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A2DA942-7081-564E-B272-A18036B82EF8}"/>
              </a:ext>
            </a:extLst>
          </p:cNvPr>
          <p:cNvSpPr>
            <a:spLocks noGrp="1"/>
          </p:cNvSpPr>
          <p:nvPr>
            <p:ph type="sldNum" sz="quarter" idx="12"/>
          </p:nvPr>
        </p:nvSpPr>
        <p:spPr/>
        <p:txBody>
          <a:bodyPr/>
          <a:lstStyle/>
          <a:p>
            <a:fld id="{FA0B7275-42E7-9344-8EE7-3495E2503A86}" type="slidenum">
              <a:rPr lang="en-US" smtClean="0"/>
              <a:t>‹#›</a:t>
            </a:fld>
            <a:endParaRPr lang="en-US"/>
          </a:p>
        </p:txBody>
      </p:sp>
    </p:spTree>
    <p:extLst>
      <p:ext uri="{BB962C8B-B14F-4D97-AF65-F5344CB8AC3E}">
        <p14:creationId xmlns:p14="http://schemas.microsoft.com/office/powerpoint/2010/main" val="22733791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FE062D-B4FD-FC4C-811D-C48421AA920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A0A4432-9C52-6F46-8954-7A023B5D5E2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AA284CF-B53A-2E4B-84AD-63FDC4D5CDC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A8456CC-A5D6-C746-87C6-DD1866691BE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296AC17-E335-964F-92E2-70195BF4AA1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FE1A214-1752-7B48-81FD-1A083073CB4D}"/>
              </a:ext>
            </a:extLst>
          </p:cNvPr>
          <p:cNvSpPr>
            <a:spLocks noGrp="1"/>
          </p:cNvSpPr>
          <p:nvPr>
            <p:ph type="dt" sz="half" idx="10"/>
          </p:nvPr>
        </p:nvSpPr>
        <p:spPr/>
        <p:txBody>
          <a:bodyPr/>
          <a:lstStyle/>
          <a:p>
            <a:fld id="{9B9D2CFE-5237-214A-948B-66842380581B}" type="datetime1">
              <a:rPr lang="en-US" smtClean="0"/>
              <a:t>6/16/2026</a:t>
            </a:fld>
            <a:endParaRPr lang="en-US"/>
          </a:p>
        </p:txBody>
      </p:sp>
      <p:sp>
        <p:nvSpPr>
          <p:cNvPr id="8" name="Footer Placeholder 7">
            <a:extLst>
              <a:ext uri="{FF2B5EF4-FFF2-40B4-BE49-F238E27FC236}">
                <a16:creationId xmlns:a16="http://schemas.microsoft.com/office/drawing/2014/main" id="{95BF65E2-571C-DB4E-8DC1-F70EDA9B735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B524C6A-2D26-6A4E-BDDA-EB26829C36A4}"/>
              </a:ext>
            </a:extLst>
          </p:cNvPr>
          <p:cNvSpPr>
            <a:spLocks noGrp="1"/>
          </p:cNvSpPr>
          <p:nvPr>
            <p:ph type="sldNum" sz="quarter" idx="12"/>
          </p:nvPr>
        </p:nvSpPr>
        <p:spPr/>
        <p:txBody>
          <a:bodyPr/>
          <a:lstStyle/>
          <a:p>
            <a:fld id="{FA0B7275-42E7-9344-8EE7-3495E2503A86}" type="slidenum">
              <a:rPr lang="en-US" smtClean="0"/>
              <a:t>‹#›</a:t>
            </a:fld>
            <a:endParaRPr lang="en-US"/>
          </a:p>
        </p:txBody>
      </p:sp>
    </p:spTree>
    <p:extLst>
      <p:ext uri="{BB962C8B-B14F-4D97-AF65-F5344CB8AC3E}">
        <p14:creationId xmlns:p14="http://schemas.microsoft.com/office/powerpoint/2010/main" val="28371407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2D6796-74C3-844E-94C0-5AECC782C72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71EAB79-5A74-4248-AEE5-2E783A4AED6F}"/>
              </a:ext>
            </a:extLst>
          </p:cNvPr>
          <p:cNvSpPr>
            <a:spLocks noGrp="1"/>
          </p:cNvSpPr>
          <p:nvPr>
            <p:ph type="dt" sz="half" idx="10"/>
          </p:nvPr>
        </p:nvSpPr>
        <p:spPr/>
        <p:txBody>
          <a:bodyPr/>
          <a:lstStyle/>
          <a:p>
            <a:fld id="{99C18821-C09B-0A4E-AB78-6A7461ED3242}" type="datetime1">
              <a:rPr lang="en-US" smtClean="0"/>
              <a:t>6/16/2026</a:t>
            </a:fld>
            <a:endParaRPr lang="en-US"/>
          </a:p>
        </p:txBody>
      </p:sp>
      <p:sp>
        <p:nvSpPr>
          <p:cNvPr id="4" name="Footer Placeholder 3">
            <a:extLst>
              <a:ext uri="{FF2B5EF4-FFF2-40B4-BE49-F238E27FC236}">
                <a16:creationId xmlns:a16="http://schemas.microsoft.com/office/drawing/2014/main" id="{0C5B15A9-EA18-5A4F-9732-70013C78D66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8392A80-31D5-9F42-A620-88FF3A067DD4}"/>
              </a:ext>
            </a:extLst>
          </p:cNvPr>
          <p:cNvSpPr>
            <a:spLocks noGrp="1"/>
          </p:cNvSpPr>
          <p:nvPr>
            <p:ph type="sldNum" sz="quarter" idx="12"/>
          </p:nvPr>
        </p:nvSpPr>
        <p:spPr/>
        <p:txBody>
          <a:bodyPr/>
          <a:lstStyle/>
          <a:p>
            <a:fld id="{FA0B7275-42E7-9344-8EE7-3495E2503A86}" type="slidenum">
              <a:rPr lang="en-US" smtClean="0"/>
              <a:t>‹#›</a:t>
            </a:fld>
            <a:endParaRPr lang="en-US"/>
          </a:p>
        </p:txBody>
      </p:sp>
    </p:spTree>
    <p:extLst>
      <p:ext uri="{BB962C8B-B14F-4D97-AF65-F5344CB8AC3E}">
        <p14:creationId xmlns:p14="http://schemas.microsoft.com/office/powerpoint/2010/main" val="18645646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F391D22-A5B6-4C47-905D-416D80F2D6B4}"/>
              </a:ext>
            </a:extLst>
          </p:cNvPr>
          <p:cNvSpPr>
            <a:spLocks noGrp="1"/>
          </p:cNvSpPr>
          <p:nvPr>
            <p:ph type="dt" sz="half" idx="10"/>
          </p:nvPr>
        </p:nvSpPr>
        <p:spPr/>
        <p:txBody>
          <a:bodyPr/>
          <a:lstStyle/>
          <a:p>
            <a:fld id="{F94D0AD7-351D-634D-A9D2-4677BED25FA7}" type="datetime1">
              <a:rPr lang="en-US" smtClean="0"/>
              <a:t>6/16/2026</a:t>
            </a:fld>
            <a:endParaRPr lang="en-US"/>
          </a:p>
        </p:txBody>
      </p:sp>
      <p:sp>
        <p:nvSpPr>
          <p:cNvPr id="3" name="Footer Placeholder 2">
            <a:extLst>
              <a:ext uri="{FF2B5EF4-FFF2-40B4-BE49-F238E27FC236}">
                <a16:creationId xmlns:a16="http://schemas.microsoft.com/office/drawing/2014/main" id="{5D7F3AFB-7A6B-DA40-A900-F037276F653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183A714-81A9-F541-B241-8E250DD6A6FE}"/>
              </a:ext>
            </a:extLst>
          </p:cNvPr>
          <p:cNvSpPr>
            <a:spLocks noGrp="1"/>
          </p:cNvSpPr>
          <p:nvPr>
            <p:ph type="sldNum" sz="quarter" idx="12"/>
          </p:nvPr>
        </p:nvSpPr>
        <p:spPr/>
        <p:txBody>
          <a:bodyPr/>
          <a:lstStyle/>
          <a:p>
            <a:fld id="{FA0B7275-42E7-9344-8EE7-3495E2503A86}" type="slidenum">
              <a:rPr lang="en-US" smtClean="0"/>
              <a:t>‹#›</a:t>
            </a:fld>
            <a:endParaRPr lang="en-US"/>
          </a:p>
        </p:txBody>
      </p:sp>
      <p:pic>
        <p:nvPicPr>
          <p:cNvPr id="5" name="Picture 4">
            <a:extLst>
              <a:ext uri="{FF2B5EF4-FFF2-40B4-BE49-F238E27FC236}">
                <a16:creationId xmlns:a16="http://schemas.microsoft.com/office/drawing/2014/main" id="{AF008FEC-C5D7-1B4D-A2BB-33573717AF60}"/>
              </a:ext>
            </a:extLst>
          </p:cNvPr>
          <p:cNvPicPr>
            <a:picLocks noChangeAspect="1"/>
          </p:cNvPicPr>
          <p:nvPr userDrawn="1"/>
        </p:nvPicPr>
        <p:blipFill>
          <a:blip r:embed="rId2"/>
          <a:stretch>
            <a:fillRect/>
          </a:stretch>
        </p:blipFill>
        <p:spPr>
          <a:xfrm>
            <a:off x="8191500" y="5972175"/>
            <a:ext cx="2834640" cy="885825"/>
          </a:xfrm>
          <a:prstGeom prst="rect">
            <a:avLst/>
          </a:prstGeom>
        </p:spPr>
      </p:pic>
    </p:spTree>
    <p:extLst>
      <p:ext uri="{BB962C8B-B14F-4D97-AF65-F5344CB8AC3E}">
        <p14:creationId xmlns:p14="http://schemas.microsoft.com/office/powerpoint/2010/main" val="30119683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8030D23-0584-8A44-93F9-1D90EDEAA7CE}"/>
              </a:ext>
            </a:extLst>
          </p:cNvPr>
          <p:cNvSpPr>
            <a:spLocks noGrp="1"/>
          </p:cNvSpPr>
          <p:nvPr>
            <p:ph idx="1" hasCustomPrompt="1"/>
          </p:nvPr>
        </p:nvSpPr>
        <p:spPr>
          <a:xfrm>
            <a:off x="838200" y="987425"/>
            <a:ext cx="10517188" cy="4873625"/>
          </a:xfrm>
        </p:spPr>
        <p:txBody>
          <a:bodyPr/>
          <a:lstStyle>
            <a:lvl1pPr marL="0" indent="0">
              <a:buNone/>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[VIDEO]</a:t>
            </a:r>
          </a:p>
        </p:txBody>
      </p:sp>
      <p:sp>
        <p:nvSpPr>
          <p:cNvPr id="5" name="Date Placeholder 4">
            <a:extLst>
              <a:ext uri="{FF2B5EF4-FFF2-40B4-BE49-F238E27FC236}">
                <a16:creationId xmlns:a16="http://schemas.microsoft.com/office/drawing/2014/main" id="{A0F8AB91-85C2-284E-B7A5-394EB18A291D}"/>
              </a:ext>
            </a:extLst>
          </p:cNvPr>
          <p:cNvSpPr>
            <a:spLocks noGrp="1"/>
          </p:cNvSpPr>
          <p:nvPr>
            <p:ph type="dt" sz="half" idx="10"/>
          </p:nvPr>
        </p:nvSpPr>
        <p:spPr/>
        <p:txBody>
          <a:bodyPr/>
          <a:lstStyle/>
          <a:p>
            <a:fld id="{7E1CDAFA-A6BA-264E-8860-96CD16B6D616}" type="datetime1">
              <a:rPr lang="en-US" smtClean="0"/>
              <a:t>6/16/2026</a:t>
            </a:fld>
            <a:endParaRPr lang="en-US"/>
          </a:p>
        </p:txBody>
      </p:sp>
      <p:sp>
        <p:nvSpPr>
          <p:cNvPr id="6" name="Footer Placeholder 5">
            <a:extLst>
              <a:ext uri="{FF2B5EF4-FFF2-40B4-BE49-F238E27FC236}">
                <a16:creationId xmlns:a16="http://schemas.microsoft.com/office/drawing/2014/main" id="{A13AEB2E-49EA-B94D-9DC4-DD308EE40FF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B46456F-1D63-4C4D-84AD-07BA116F39FD}"/>
              </a:ext>
            </a:extLst>
          </p:cNvPr>
          <p:cNvSpPr>
            <a:spLocks noGrp="1"/>
          </p:cNvSpPr>
          <p:nvPr>
            <p:ph type="sldNum" sz="quarter" idx="12"/>
          </p:nvPr>
        </p:nvSpPr>
        <p:spPr/>
        <p:txBody>
          <a:bodyPr/>
          <a:lstStyle/>
          <a:p>
            <a:fld id="{FA0B7275-42E7-9344-8EE7-3495E2503A86}" type="slidenum">
              <a:rPr lang="en-US" smtClean="0"/>
              <a:t>‹#›</a:t>
            </a:fld>
            <a:endParaRPr lang="en-US"/>
          </a:p>
        </p:txBody>
      </p:sp>
    </p:spTree>
    <p:extLst>
      <p:ext uri="{BB962C8B-B14F-4D97-AF65-F5344CB8AC3E}">
        <p14:creationId xmlns:p14="http://schemas.microsoft.com/office/powerpoint/2010/main" val="9816802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300522-2591-6544-A3EE-DE5B4BDF446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EEBDD08-A3E3-B844-80D1-C933171EB58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27F237E-8602-EC41-997A-021E9CF3C0C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4718F18-7780-5640-A40F-98A72D81B947}"/>
              </a:ext>
            </a:extLst>
          </p:cNvPr>
          <p:cNvSpPr>
            <a:spLocks noGrp="1"/>
          </p:cNvSpPr>
          <p:nvPr>
            <p:ph type="dt" sz="half" idx="10"/>
          </p:nvPr>
        </p:nvSpPr>
        <p:spPr/>
        <p:txBody>
          <a:bodyPr/>
          <a:lstStyle/>
          <a:p>
            <a:fld id="{EF90B94B-E58D-244A-9AA5-4A1876A4B1EA}" type="datetime1">
              <a:rPr lang="en-US" smtClean="0"/>
              <a:t>6/16/2026</a:t>
            </a:fld>
            <a:endParaRPr lang="en-US"/>
          </a:p>
        </p:txBody>
      </p:sp>
      <p:sp>
        <p:nvSpPr>
          <p:cNvPr id="6" name="Footer Placeholder 5">
            <a:extLst>
              <a:ext uri="{FF2B5EF4-FFF2-40B4-BE49-F238E27FC236}">
                <a16:creationId xmlns:a16="http://schemas.microsoft.com/office/drawing/2014/main" id="{994DA447-ED4A-024D-BAF5-57703115C0A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ECAB821-EC67-9E4D-BD97-72414B357757}"/>
              </a:ext>
            </a:extLst>
          </p:cNvPr>
          <p:cNvSpPr>
            <a:spLocks noGrp="1"/>
          </p:cNvSpPr>
          <p:nvPr>
            <p:ph type="sldNum" sz="quarter" idx="12"/>
          </p:nvPr>
        </p:nvSpPr>
        <p:spPr/>
        <p:txBody>
          <a:bodyPr/>
          <a:lstStyle/>
          <a:p>
            <a:fld id="{FA0B7275-42E7-9344-8EE7-3495E2503A86}" type="slidenum">
              <a:rPr lang="en-US" smtClean="0"/>
              <a:t>‹#›</a:t>
            </a:fld>
            <a:endParaRPr lang="en-US"/>
          </a:p>
        </p:txBody>
      </p:sp>
    </p:spTree>
    <p:extLst>
      <p:ext uri="{BB962C8B-B14F-4D97-AF65-F5344CB8AC3E}">
        <p14:creationId xmlns:p14="http://schemas.microsoft.com/office/powerpoint/2010/main" val="32552491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16E6D6F-715E-D64A-8F1E-FAF5C6D8EFD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3F97EFB8-34C4-3A49-BF54-96F343526F1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BF9126C2-3D7C-2742-8F74-3F4EB360C3B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cs typeface="Arial" panose="020B0604020202020204" pitchFamily="34" charset="0"/>
              </a:defRPr>
            </a:lvl1pPr>
          </a:lstStyle>
          <a:p>
            <a:fld id="{3BB0E021-A12C-6F4D-9501-3BFC63E1CD7E}" type="datetime1">
              <a:rPr lang="en-US" smtClean="0"/>
              <a:pPr/>
              <a:t>6/16/2026</a:t>
            </a:fld>
            <a:endParaRPr lang="en-US"/>
          </a:p>
        </p:txBody>
      </p:sp>
      <p:sp>
        <p:nvSpPr>
          <p:cNvPr id="5" name="Footer Placeholder 4">
            <a:extLst>
              <a:ext uri="{FF2B5EF4-FFF2-40B4-BE49-F238E27FC236}">
                <a16:creationId xmlns:a16="http://schemas.microsoft.com/office/drawing/2014/main" id="{5CEBB318-9184-364A-99FC-7599C7AB97F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cs typeface="Arial" panose="020B0604020202020204" pitchFamily="34" charset="0"/>
              </a:defRPr>
            </a:lvl1pPr>
          </a:lstStyle>
          <a:p>
            <a:endParaRPr lang="en-US"/>
          </a:p>
        </p:txBody>
      </p:sp>
      <p:sp>
        <p:nvSpPr>
          <p:cNvPr id="6" name="Slide Number Placeholder 5">
            <a:extLst>
              <a:ext uri="{FF2B5EF4-FFF2-40B4-BE49-F238E27FC236}">
                <a16:creationId xmlns:a16="http://schemas.microsoft.com/office/drawing/2014/main" id="{0B7D2D8D-2001-3846-82C7-BABE3E23ECF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FA0B7275-42E7-9344-8EE7-3495E2503A86}" type="slidenum">
              <a:rPr lang="en-US" smtClean="0"/>
              <a:pPr/>
              <a:t>‹#›</a:t>
            </a:fld>
            <a:endParaRPr lang="en-US"/>
          </a:p>
        </p:txBody>
      </p:sp>
    </p:spTree>
    <p:extLst>
      <p:ext uri="{BB962C8B-B14F-4D97-AF65-F5344CB8AC3E}">
        <p14:creationId xmlns:p14="http://schemas.microsoft.com/office/powerpoint/2010/main" val="395970086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rgbClr val="0A55A3"/>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A55A3"/>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A55A3"/>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A55A3"/>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A55A3"/>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A55A3"/>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hyperlink" Target="https://www.youtube.com/watch?v=5W4FvUuEjoE" TargetMode="External"/><Relationship Id="rId3" Type="http://schemas.openxmlformats.org/officeDocument/2006/relationships/image" Target="../media/image5.png"/><Relationship Id="rId7" Type="http://schemas.openxmlformats.org/officeDocument/2006/relationships/hyperlink" Target="https://youtu.be/zxv-7lPT1xQ" TargetMode="External"/><Relationship Id="rId2" Type="http://schemas.openxmlformats.org/officeDocument/2006/relationships/notesSlide" Target="../notesSlides/notesSlide9.xml"/><Relationship Id="rId1" Type="http://schemas.openxmlformats.org/officeDocument/2006/relationships/slideLayout" Target="../slideLayouts/slideLayout8.xml"/><Relationship Id="rId6" Type="http://schemas.openxmlformats.org/officeDocument/2006/relationships/hyperlink" Target="https://www.youtube.com/watch?v=UEJhNzE-p-I" TargetMode="External"/><Relationship Id="rId5" Type="http://schemas.openxmlformats.org/officeDocument/2006/relationships/hyperlink" Target="https://www.youtube.com/watch?v=tH-UzBsslSc" TargetMode="External"/><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openxmlformats.org/officeDocument/2006/relationships/image" Target="../media/image12.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https://sanitation.ansi.org/" TargetMode="External"/><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5.png"/><Relationship Id="rId7" Type="http://schemas.openxmlformats.org/officeDocument/2006/relationships/hyperlink" Target="https://www.youtube.com/watch?v=ASPT3YMJdNo" TargetMode="External"/><Relationship Id="rId2" Type="http://schemas.openxmlformats.org/officeDocument/2006/relationships/notesSlide" Target="../notesSlides/notesSlide4.xml"/><Relationship Id="rId1" Type="http://schemas.openxmlformats.org/officeDocument/2006/relationships/slideLayout" Target="../slideLayouts/slideLayout8.xml"/><Relationship Id="rId6" Type="http://schemas.openxmlformats.org/officeDocument/2006/relationships/hyperlink" Target="https://www.youtube.com/watch?v=zxv-7lPT1xQ" TargetMode="External"/><Relationship Id="rId5" Type="http://schemas.openxmlformats.org/officeDocument/2006/relationships/hyperlink" Target="https://www.youtube.com/watch?v=Gxl_DB-peqc" TargetMode="External"/><Relationship Id="rId4" Type="http://schemas.openxmlformats.org/officeDocument/2006/relationships/hyperlink" Target="https://www.youtube.com/watch?v=DhNaJqEZvoM&amp;feature=youtu.be" TargetMode="Externa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8.emf"/></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D0558C-36F2-A442-A9D9-0EA090691FB0}"/>
              </a:ext>
            </a:extLst>
          </p:cNvPr>
          <p:cNvSpPr>
            <a:spLocks noGrp="1"/>
          </p:cNvSpPr>
          <p:nvPr>
            <p:ph type="title"/>
          </p:nvPr>
        </p:nvSpPr>
        <p:spPr>
          <a:xfrm>
            <a:off x="176464" y="2766060"/>
            <a:ext cx="5229726" cy="1325880"/>
          </a:xfrm>
        </p:spPr>
        <p:txBody>
          <a:bodyPr>
            <a:normAutofit fontScale="90000"/>
          </a:bodyPr>
          <a:lstStyle/>
          <a:p>
            <a:pPr algn="l"/>
            <a:r>
              <a:rPr lang="fr-FR" dirty="0"/>
              <a:t>Programme: une nouvelle toilette dans les ménages</a:t>
            </a:r>
          </a:p>
        </p:txBody>
      </p:sp>
      <p:sp>
        <p:nvSpPr>
          <p:cNvPr id="3" name="Content Placeholder 2">
            <a:extLst>
              <a:ext uri="{FF2B5EF4-FFF2-40B4-BE49-F238E27FC236}">
                <a16:creationId xmlns:a16="http://schemas.microsoft.com/office/drawing/2014/main" id="{B2476E19-86EA-ED4D-AB20-6A6C1A9E78D9}"/>
              </a:ext>
            </a:extLst>
          </p:cNvPr>
          <p:cNvSpPr>
            <a:spLocks noGrp="1"/>
          </p:cNvSpPr>
          <p:nvPr>
            <p:ph idx="1"/>
          </p:nvPr>
        </p:nvSpPr>
        <p:spPr/>
        <p:txBody>
          <a:bodyPr/>
          <a:lstStyle/>
          <a:p>
            <a:r>
              <a:rPr lang="fr-FR" dirty="0"/>
              <a:t>le besoin</a:t>
            </a:r>
          </a:p>
          <a:p>
            <a:r>
              <a:rPr lang="fr-FR" dirty="0"/>
              <a:t>la technologie </a:t>
            </a:r>
          </a:p>
          <a:p>
            <a:r>
              <a:rPr lang="fr-FR" dirty="0"/>
              <a:t>pourquoi c’est important </a:t>
            </a:r>
          </a:p>
          <a:p>
            <a:r>
              <a:rPr lang="fr-FR" dirty="0"/>
              <a:t>votre rôle</a:t>
            </a:r>
          </a:p>
        </p:txBody>
      </p:sp>
      <p:sp>
        <p:nvSpPr>
          <p:cNvPr id="4" name="Slide Number Placeholder 3">
            <a:extLst>
              <a:ext uri="{FF2B5EF4-FFF2-40B4-BE49-F238E27FC236}">
                <a16:creationId xmlns:a16="http://schemas.microsoft.com/office/drawing/2014/main" id="{718DDA34-C8FD-FD49-88E7-D513877C6456}"/>
              </a:ext>
            </a:extLst>
          </p:cNvPr>
          <p:cNvSpPr>
            <a:spLocks noGrp="1"/>
          </p:cNvSpPr>
          <p:nvPr>
            <p:ph type="sldNum" sz="quarter" idx="12"/>
          </p:nvPr>
        </p:nvSpPr>
        <p:spPr/>
        <p:txBody>
          <a:bodyPr/>
          <a:lstStyle/>
          <a:p>
            <a:fld id="{FA0B7275-42E7-9344-8EE7-3495E2503A86}" type="slidenum">
              <a:rPr lang="en-US" smtClean="0"/>
              <a:t>2</a:t>
            </a:fld>
            <a:endParaRPr lang="en-US"/>
          </a:p>
        </p:txBody>
      </p:sp>
    </p:spTree>
    <p:extLst>
      <p:ext uri="{BB962C8B-B14F-4D97-AF65-F5344CB8AC3E}">
        <p14:creationId xmlns:p14="http://schemas.microsoft.com/office/powerpoint/2010/main" val="30189787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EC9DA25-C14F-DA4B-842F-BC2A351D4FC0}"/>
              </a:ext>
            </a:extLst>
          </p:cNvPr>
          <p:cNvSpPr>
            <a:spLocks noGrp="1"/>
          </p:cNvSpPr>
          <p:nvPr>
            <p:ph type="sldNum" sz="quarter" idx="12"/>
          </p:nvPr>
        </p:nvSpPr>
        <p:spPr/>
        <p:txBody>
          <a:bodyPr/>
          <a:lstStyle/>
          <a:p>
            <a:fld id="{FA0B7275-42E7-9344-8EE7-3495E2503A86}" type="slidenum">
              <a:rPr lang="en-US" smtClean="0"/>
              <a:t>11</a:t>
            </a:fld>
            <a:endParaRPr lang="en-US"/>
          </a:p>
        </p:txBody>
      </p:sp>
      <p:grpSp>
        <p:nvGrpSpPr>
          <p:cNvPr id="6" name="Group 5"/>
          <p:cNvGrpSpPr/>
          <p:nvPr/>
        </p:nvGrpSpPr>
        <p:grpSpPr>
          <a:xfrm>
            <a:off x="280647" y="266413"/>
            <a:ext cx="9170645" cy="5476465"/>
            <a:chOff x="1592090" y="266413"/>
            <a:chExt cx="9170645" cy="5476465"/>
          </a:xfrm>
        </p:grpSpPr>
        <p:pic>
          <p:nvPicPr>
            <p:cNvPr id="7" name="Picture 6"/>
            <p:cNvPicPr>
              <a:picLocks noChangeAspect="1"/>
            </p:cNvPicPr>
            <p:nvPr/>
          </p:nvPicPr>
          <p:blipFill rotWithShape="1">
            <a:blip r:embed="rId3"/>
            <a:srcRect b="85125"/>
            <a:stretch/>
          </p:blipFill>
          <p:spPr>
            <a:xfrm>
              <a:off x="1592090" y="266413"/>
              <a:ext cx="9170645" cy="905895"/>
            </a:xfrm>
            <a:prstGeom prst="rect">
              <a:avLst/>
            </a:prstGeom>
          </p:spPr>
        </p:pic>
        <p:sp>
          <p:nvSpPr>
            <p:cNvPr id="8" name="Rectangle 7"/>
            <p:cNvSpPr/>
            <p:nvPr/>
          </p:nvSpPr>
          <p:spPr>
            <a:xfrm>
              <a:off x="10083114" y="1087395"/>
              <a:ext cx="679621" cy="4655483"/>
            </a:xfrm>
            <a:prstGeom prst="rect">
              <a:avLst/>
            </a:prstGeom>
            <a:solidFill>
              <a:srgbClr val="F9F9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TextBox 9"/>
          <p:cNvSpPr txBox="1"/>
          <p:nvPr/>
        </p:nvSpPr>
        <p:spPr>
          <a:xfrm>
            <a:off x="3188751" y="304374"/>
            <a:ext cx="5295218" cy="923330"/>
          </a:xfrm>
          <a:prstGeom prst="rect">
            <a:avLst/>
          </a:prstGeom>
          <a:solidFill>
            <a:schemeClr val="bg1"/>
          </a:solidFill>
          <a:ln>
            <a:solidFill>
              <a:schemeClr val="bg1">
                <a:lumMod val="85000"/>
              </a:schemeClr>
            </a:solidFill>
          </a:ln>
        </p:spPr>
        <p:txBody>
          <a:bodyPr wrap="square" rtlCol="0">
            <a:spAutoFit/>
          </a:bodyPr>
          <a:lstStyle/>
          <a:p>
            <a:r>
              <a:rPr lang="fr-FR" dirty="0"/>
              <a:t>Qu’est-ce qu’une norme, et quels sont ses avantages pour la filière de l’eau et l’assainissement dans le monde ?</a:t>
            </a:r>
          </a:p>
        </p:txBody>
      </p:sp>
      <p:pic>
        <p:nvPicPr>
          <p:cNvPr id="2" name="Picture 1"/>
          <p:cNvPicPr>
            <a:picLocks noChangeAspect="1"/>
          </p:cNvPicPr>
          <p:nvPr/>
        </p:nvPicPr>
        <p:blipFill>
          <a:blip r:embed="rId4"/>
          <a:stretch>
            <a:fillRect/>
          </a:stretch>
        </p:blipFill>
        <p:spPr>
          <a:xfrm>
            <a:off x="280647" y="1172308"/>
            <a:ext cx="8514530" cy="4570570"/>
          </a:xfrm>
          <a:prstGeom prst="rect">
            <a:avLst/>
          </a:prstGeom>
        </p:spPr>
      </p:pic>
      <p:sp>
        <p:nvSpPr>
          <p:cNvPr id="11" name="Rectangle 10"/>
          <p:cNvSpPr/>
          <p:nvPr/>
        </p:nvSpPr>
        <p:spPr>
          <a:xfrm>
            <a:off x="9882625" y="1034576"/>
            <a:ext cx="2104372" cy="1815882"/>
          </a:xfrm>
          <a:prstGeom prst="rect">
            <a:avLst/>
          </a:prstGeom>
        </p:spPr>
        <p:txBody>
          <a:bodyPr wrap="square">
            <a:spAutoFit/>
          </a:bodyPr>
          <a:lstStyle/>
          <a:p>
            <a:r>
              <a:rPr lang="en-US" sz="2800" dirty="0">
                <a:hlinkClick r:id="rId5"/>
              </a:rPr>
              <a:t>English</a:t>
            </a:r>
            <a:r>
              <a:rPr lang="en-US" sz="2800" dirty="0"/>
              <a:t> </a:t>
            </a:r>
          </a:p>
          <a:p>
            <a:r>
              <a:rPr lang="en-US" sz="2800" dirty="0">
                <a:hlinkClick r:id="rId6"/>
              </a:rPr>
              <a:t>Français</a:t>
            </a:r>
            <a:r>
              <a:rPr lang="en-US" sz="2800" dirty="0"/>
              <a:t> </a:t>
            </a:r>
          </a:p>
          <a:p>
            <a:r>
              <a:rPr lang="en-US" sz="2800" dirty="0" err="1">
                <a:hlinkClick r:id="rId7"/>
              </a:rPr>
              <a:t>Português</a:t>
            </a:r>
            <a:endParaRPr lang="en-US" sz="2800" dirty="0"/>
          </a:p>
          <a:p>
            <a:r>
              <a:rPr lang="ja-JP" altLang="en-US" sz="2800" dirty="0">
                <a:hlinkClick r:id="rId8"/>
              </a:rPr>
              <a:t>中文</a:t>
            </a:r>
            <a:endParaRPr lang="en-US" altLang="ja-JP" sz="2800" dirty="0"/>
          </a:p>
        </p:txBody>
      </p:sp>
    </p:spTree>
    <p:extLst>
      <p:ext uri="{BB962C8B-B14F-4D97-AF65-F5344CB8AC3E}">
        <p14:creationId xmlns:p14="http://schemas.microsoft.com/office/powerpoint/2010/main" val="21759216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51317E-B201-6744-BB2B-8D0B91DE4115}"/>
              </a:ext>
            </a:extLst>
          </p:cNvPr>
          <p:cNvSpPr>
            <a:spLocks noGrp="1"/>
          </p:cNvSpPr>
          <p:nvPr>
            <p:ph type="title"/>
          </p:nvPr>
        </p:nvSpPr>
        <p:spPr>
          <a:xfrm>
            <a:off x="389133" y="2766060"/>
            <a:ext cx="3926524" cy="1325880"/>
          </a:xfrm>
        </p:spPr>
        <p:txBody>
          <a:bodyPr>
            <a:normAutofit/>
          </a:bodyPr>
          <a:lstStyle/>
          <a:p>
            <a:r>
              <a:rPr lang="fr-FR" dirty="0"/>
              <a:t>Spécifications ISO </a:t>
            </a:r>
          </a:p>
        </p:txBody>
      </p:sp>
      <p:sp>
        <p:nvSpPr>
          <p:cNvPr id="3" name="Content Placeholder 2">
            <a:extLst>
              <a:ext uri="{FF2B5EF4-FFF2-40B4-BE49-F238E27FC236}">
                <a16:creationId xmlns:a16="http://schemas.microsoft.com/office/drawing/2014/main" id="{A7DA6D27-C95A-B34F-B8D9-6EBCDBACC0CE}"/>
              </a:ext>
            </a:extLst>
          </p:cNvPr>
          <p:cNvSpPr>
            <a:spLocks noGrp="1"/>
          </p:cNvSpPr>
          <p:nvPr>
            <p:ph idx="1"/>
          </p:nvPr>
        </p:nvSpPr>
        <p:spPr/>
        <p:txBody>
          <a:bodyPr>
            <a:normAutofit fontScale="85000" lnSpcReduction="20000"/>
          </a:bodyPr>
          <a:lstStyle/>
          <a:p>
            <a:pPr marL="0" indent="0">
              <a:buNone/>
            </a:pPr>
            <a:r>
              <a:rPr lang="fr-FR" b="1" dirty="0"/>
              <a:t>Indices de qualité </a:t>
            </a:r>
          </a:p>
          <a:p>
            <a:r>
              <a:rPr lang="fr-FR" dirty="0"/>
              <a:t>rejets solides et liquides </a:t>
            </a:r>
          </a:p>
          <a:p>
            <a:r>
              <a:rPr lang="fr-FR" dirty="0"/>
              <a:t>émissions atmosphériques, d’odeurs et de bruits</a:t>
            </a:r>
          </a:p>
          <a:p>
            <a:endParaRPr lang="fr-FR" dirty="0"/>
          </a:p>
          <a:p>
            <a:pPr marL="0" indent="0">
              <a:buNone/>
            </a:pPr>
            <a:r>
              <a:rPr lang="fr-FR" b="1" dirty="0"/>
              <a:t>Critères pour la production</a:t>
            </a:r>
          </a:p>
          <a:p>
            <a:r>
              <a:rPr lang="fr-FR" dirty="0"/>
              <a:t>sécurité </a:t>
            </a:r>
          </a:p>
          <a:p>
            <a:r>
              <a:rPr lang="fr-FR" dirty="0"/>
              <a:t>fonctionnement</a:t>
            </a:r>
          </a:p>
          <a:p>
            <a:r>
              <a:rPr lang="fr-FR" dirty="0"/>
              <a:t>exploitabilité </a:t>
            </a:r>
          </a:p>
          <a:p>
            <a:r>
              <a:rPr lang="fr-FR" dirty="0"/>
              <a:t>fiabilité </a:t>
            </a:r>
          </a:p>
          <a:p>
            <a:r>
              <a:rPr lang="fr-FR" dirty="0"/>
              <a:t>facilité de maintenance</a:t>
            </a:r>
          </a:p>
          <a:p>
            <a:r>
              <a:rPr lang="fr-FR" dirty="0"/>
              <a:t>compatibilité au regard des objectifs de protection de l’environnement</a:t>
            </a:r>
          </a:p>
        </p:txBody>
      </p:sp>
      <p:sp>
        <p:nvSpPr>
          <p:cNvPr id="4" name="Slide Number Placeholder 3">
            <a:extLst>
              <a:ext uri="{FF2B5EF4-FFF2-40B4-BE49-F238E27FC236}">
                <a16:creationId xmlns:a16="http://schemas.microsoft.com/office/drawing/2014/main" id="{70C08BEA-4837-E64B-BA3C-58F3E1502645}"/>
              </a:ext>
            </a:extLst>
          </p:cNvPr>
          <p:cNvSpPr>
            <a:spLocks noGrp="1"/>
          </p:cNvSpPr>
          <p:nvPr>
            <p:ph type="sldNum" sz="quarter" idx="12"/>
          </p:nvPr>
        </p:nvSpPr>
        <p:spPr/>
        <p:txBody>
          <a:bodyPr/>
          <a:lstStyle/>
          <a:p>
            <a:fld id="{FA0B7275-42E7-9344-8EE7-3495E2503A86}" type="slidenum">
              <a:rPr lang="en-US" smtClean="0"/>
              <a:t>12</a:t>
            </a:fld>
            <a:endParaRPr lang="en-US"/>
          </a:p>
        </p:txBody>
      </p:sp>
    </p:spTree>
    <p:extLst>
      <p:ext uri="{BB962C8B-B14F-4D97-AF65-F5344CB8AC3E}">
        <p14:creationId xmlns:p14="http://schemas.microsoft.com/office/powerpoint/2010/main" val="10849969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8ADE00-DAB8-5C4F-BC0A-DE75BC98AA4A}"/>
              </a:ext>
            </a:extLst>
          </p:cNvPr>
          <p:cNvSpPr>
            <a:spLocks noGrp="1"/>
          </p:cNvSpPr>
          <p:nvPr>
            <p:ph type="title"/>
          </p:nvPr>
        </p:nvSpPr>
        <p:spPr/>
        <p:txBody>
          <a:bodyPr>
            <a:normAutofit fontScale="90000"/>
          </a:bodyPr>
          <a:lstStyle/>
          <a:p>
            <a:r>
              <a:rPr lang="fr-FR" dirty="0"/>
              <a:t>Une norme pour quoi faire</a:t>
            </a:r>
            <a:r>
              <a:rPr lang="en-US" dirty="0"/>
              <a:t>?</a:t>
            </a:r>
          </a:p>
        </p:txBody>
      </p:sp>
      <p:sp>
        <p:nvSpPr>
          <p:cNvPr id="3" name="Content Placeholder 2">
            <a:extLst>
              <a:ext uri="{FF2B5EF4-FFF2-40B4-BE49-F238E27FC236}">
                <a16:creationId xmlns:a16="http://schemas.microsoft.com/office/drawing/2014/main" id="{06B5F9DD-4AB8-964F-B107-6C7CE4BE100B}"/>
              </a:ext>
            </a:extLst>
          </p:cNvPr>
          <p:cNvSpPr>
            <a:spLocks noGrp="1"/>
          </p:cNvSpPr>
          <p:nvPr>
            <p:ph idx="1"/>
          </p:nvPr>
        </p:nvSpPr>
        <p:spPr/>
        <p:txBody>
          <a:bodyPr anchor="ctr">
            <a:normAutofit/>
          </a:bodyPr>
          <a:lstStyle/>
          <a:p>
            <a:r>
              <a:rPr lang="fr-FR" b="1" dirty="0"/>
              <a:t>Un outil </a:t>
            </a:r>
            <a:r>
              <a:rPr lang="fr-FR" dirty="0"/>
              <a:t>pour les décideurs qui œuvrent en faveur des systèmes d’assainissement plus durables</a:t>
            </a:r>
          </a:p>
          <a:p>
            <a:pPr marL="0" indent="0">
              <a:buNone/>
            </a:pPr>
            <a:endParaRPr lang="en-US" dirty="0"/>
          </a:p>
          <a:p>
            <a:pPr lvl="1"/>
            <a:r>
              <a:rPr lang="fr-FR" b="1" dirty="0"/>
              <a:t>faciliter</a:t>
            </a:r>
            <a:r>
              <a:rPr lang="fr-FR" dirty="0"/>
              <a:t> l’innovation</a:t>
            </a:r>
          </a:p>
          <a:p>
            <a:pPr lvl="1"/>
            <a:r>
              <a:rPr lang="fr-FR" b="1" dirty="0"/>
              <a:t>briser </a:t>
            </a:r>
            <a:r>
              <a:rPr lang="fr-FR" dirty="0"/>
              <a:t>les barrières au commerce sur les marchés internationaux </a:t>
            </a:r>
          </a:p>
          <a:p>
            <a:pPr lvl="1"/>
            <a:r>
              <a:rPr lang="fr-FR" b="1" dirty="0"/>
              <a:t>conserver</a:t>
            </a:r>
            <a:r>
              <a:rPr lang="fr-FR" dirty="0"/>
              <a:t> l’eau précieuse </a:t>
            </a:r>
          </a:p>
          <a:p>
            <a:pPr lvl="1"/>
            <a:r>
              <a:rPr lang="fr-FR" b="1" dirty="0"/>
              <a:t>réaliser </a:t>
            </a:r>
            <a:r>
              <a:rPr lang="fr-FR" dirty="0"/>
              <a:t>les ODD </a:t>
            </a:r>
          </a:p>
          <a:p>
            <a:pPr lvl="1"/>
            <a:r>
              <a:rPr lang="fr-FR" b="1" dirty="0"/>
              <a:t>stimuler </a:t>
            </a:r>
            <a:r>
              <a:rPr lang="fr-FR" dirty="0"/>
              <a:t>l’émancipation économique</a:t>
            </a:r>
          </a:p>
        </p:txBody>
      </p:sp>
      <p:sp>
        <p:nvSpPr>
          <p:cNvPr id="4" name="Slide Number Placeholder 3">
            <a:extLst>
              <a:ext uri="{FF2B5EF4-FFF2-40B4-BE49-F238E27FC236}">
                <a16:creationId xmlns:a16="http://schemas.microsoft.com/office/drawing/2014/main" id="{4B2862E6-A3AF-8C44-85C5-F11E923187D0}"/>
              </a:ext>
            </a:extLst>
          </p:cNvPr>
          <p:cNvSpPr>
            <a:spLocks noGrp="1"/>
          </p:cNvSpPr>
          <p:nvPr>
            <p:ph type="sldNum" sz="quarter" idx="12"/>
          </p:nvPr>
        </p:nvSpPr>
        <p:spPr/>
        <p:txBody>
          <a:bodyPr/>
          <a:lstStyle/>
          <a:p>
            <a:fld id="{FA0B7275-42E7-9344-8EE7-3495E2503A86}" type="slidenum">
              <a:rPr lang="en-US" smtClean="0"/>
              <a:t>13</a:t>
            </a:fld>
            <a:endParaRPr lang="en-US"/>
          </a:p>
        </p:txBody>
      </p:sp>
    </p:spTree>
    <p:extLst>
      <p:ext uri="{BB962C8B-B14F-4D97-AF65-F5344CB8AC3E}">
        <p14:creationId xmlns:p14="http://schemas.microsoft.com/office/powerpoint/2010/main" val="12503027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8ADE00-DAB8-5C4F-BC0A-DE75BC98AA4A}"/>
              </a:ext>
            </a:extLst>
          </p:cNvPr>
          <p:cNvSpPr>
            <a:spLocks noGrp="1"/>
          </p:cNvSpPr>
          <p:nvPr>
            <p:ph type="title"/>
          </p:nvPr>
        </p:nvSpPr>
        <p:spPr>
          <a:xfrm>
            <a:off x="389133" y="2766060"/>
            <a:ext cx="3926524" cy="1325880"/>
          </a:xfrm>
        </p:spPr>
        <p:txBody>
          <a:bodyPr>
            <a:normAutofit fontScale="90000"/>
          </a:bodyPr>
          <a:lstStyle/>
          <a:p>
            <a:r>
              <a:rPr lang="fr-FR" dirty="0"/>
              <a:t>Une norme pour quoi faire</a:t>
            </a:r>
            <a:r>
              <a:rPr lang="en-US" dirty="0"/>
              <a:t>?</a:t>
            </a:r>
          </a:p>
        </p:txBody>
      </p:sp>
      <p:sp>
        <p:nvSpPr>
          <p:cNvPr id="3" name="Content Placeholder 2">
            <a:extLst>
              <a:ext uri="{FF2B5EF4-FFF2-40B4-BE49-F238E27FC236}">
                <a16:creationId xmlns:a16="http://schemas.microsoft.com/office/drawing/2014/main" id="{06B5F9DD-4AB8-964F-B107-6C7CE4BE100B}"/>
              </a:ext>
            </a:extLst>
          </p:cNvPr>
          <p:cNvSpPr>
            <a:spLocks noGrp="1"/>
          </p:cNvSpPr>
          <p:nvPr>
            <p:ph idx="1"/>
          </p:nvPr>
        </p:nvSpPr>
        <p:spPr/>
        <p:txBody>
          <a:bodyPr anchor="ctr">
            <a:normAutofit lnSpcReduction="10000"/>
          </a:bodyPr>
          <a:lstStyle/>
          <a:p>
            <a:r>
              <a:rPr lang="fr-FR" b="1" dirty="0"/>
              <a:t>Des lignes directrices </a:t>
            </a:r>
            <a:r>
              <a:rPr lang="fr-FR" dirty="0"/>
              <a:t>pour la généralisation de la fabrication,  la commercialisation et le déploiement de la technologie dans les endroits où l’on a le plus besoin </a:t>
            </a:r>
          </a:p>
          <a:p>
            <a:pPr lvl="1"/>
            <a:r>
              <a:rPr lang="fr-FR" b="1" dirty="0"/>
              <a:t>servir  </a:t>
            </a:r>
            <a:r>
              <a:rPr lang="fr-FR" dirty="0"/>
              <a:t>de référentiel</a:t>
            </a:r>
            <a:r>
              <a:rPr lang="fr-FR" b="1" dirty="0"/>
              <a:t> </a:t>
            </a:r>
            <a:r>
              <a:rPr lang="fr-FR" dirty="0"/>
              <a:t>pour s’assurer de la</a:t>
            </a:r>
            <a:r>
              <a:rPr lang="fr-FR" b="1" dirty="0"/>
              <a:t> </a:t>
            </a:r>
            <a:r>
              <a:rPr lang="fr-FR" dirty="0"/>
              <a:t>qualité et de la sécurité  </a:t>
            </a:r>
          </a:p>
          <a:p>
            <a:pPr lvl="1"/>
            <a:r>
              <a:rPr lang="fr-FR" b="1" dirty="0"/>
              <a:t>accroître </a:t>
            </a:r>
            <a:r>
              <a:rPr lang="fr-FR" dirty="0"/>
              <a:t>la productivité et l’efficacité </a:t>
            </a:r>
          </a:p>
          <a:p>
            <a:pPr lvl="1"/>
            <a:r>
              <a:rPr lang="fr-FR" b="1" dirty="0"/>
              <a:t>réduire </a:t>
            </a:r>
            <a:r>
              <a:rPr lang="fr-FR" dirty="0"/>
              <a:t>le gaspillage et les erreurs</a:t>
            </a:r>
          </a:p>
          <a:p>
            <a:pPr lvl="1"/>
            <a:r>
              <a:rPr lang="fr-FR" b="1" dirty="0"/>
              <a:t>réduire </a:t>
            </a:r>
            <a:r>
              <a:rPr lang="fr-FR" dirty="0"/>
              <a:t>les coûts</a:t>
            </a:r>
          </a:p>
        </p:txBody>
      </p:sp>
      <p:sp>
        <p:nvSpPr>
          <p:cNvPr id="4" name="Slide Number Placeholder 3">
            <a:extLst>
              <a:ext uri="{FF2B5EF4-FFF2-40B4-BE49-F238E27FC236}">
                <a16:creationId xmlns:a16="http://schemas.microsoft.com/office/drawing/2014/main" id="{4B2862E6-A3AF-8C44-85C5-F11E923187D0}"/>
              </a:ext>
            </a:extLst>
          </p:cNvPr>
          <p:cNvSpPr>
            <a:spLocks noGrp="1"/>
          </p:cNvSpPr>
          <p:nvPr>
            <p:ph type="sldNum" sz="quarter" idx="12"/>
          </p:nvPr>
        </p:nvSpPr>
        <p:spPr/>
        <p:txBody>
          <a:bodyPr/>
          <a:lstStyle/>
          <a:p>
            <a:fld id="{FA0B7275-42E7-9344-8EE7-3495E2503A86}" type="slidenum">
              <a:rPr lang="en-US" smtClean="0"/>
              <a:t>14</a:t>
            </a:fld>
            <a:endParaRPr lang="en-US"/>
          </a:p>
        </p:txBody>
      </p:sp>
    </p:spTree>
    <p:extLst>
      <p:ext uri="{BB962C8B-B14F-4D97-AF65-F5344CB8AC3E}">
        <p14:creationId xmlns:p14="http://schemas.microsoft.com/office/powerpoint/2010/main" val="40164911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8ADE00-DAB8-5C4F-BC0A-DE75BC98AA4A}"/>
              </a:ext>
            </a:extLst>
          </p:cNvPr>
          <p:cNvSpPr>
            <a:spLocks noGrp="1"/>
          </p:cNvSpPr>
          <p:nvPr>
            <p:ph type="title"/>
          </p:nvPr>
        </p:nvSpPr>
        <p:spPr>
          <a:xfrm>
            <a:off x="389133" y="2643571"/>
            <a:ext cx="3926524" cy="1325880"/>
          </a:xfrm>
        </p:spPr>
        <p:txBody>
          <a:bodyPr>
            <a:normAutofit fontScale="90000"/>
          </a:bodyPr>
          <a:lstStyle/>
          <a:p>
            <a:r>
              <a:rPr lang="fr-FR" dirty="0"/>
              <a:t>Une norme pour quoi faire?</a:t>
            </a:r>
          </a:p>
        </p:txBody>
      </p:sp>
      <p:sp>
        <p:nvSpPr>
          <p:cNvPr id="3" name="Content Placeholder 2">
            <a:extLst>
              <a:ext uri="{FF2B5EF4-FFF2-40B4-BE49-F238E27FC236}">
                <a16:creationId xmlns:a16="http://schemas.microsoft.com/office/drawing/2014/main" id="{06B5F9DD-4AB8-964F-B107-6C7CE4BE100B}"/>
              </a:ext>
            </a:extLst>
          </p:cNvPr>
          <p:cNvSpPr>
            <a:spLocks noGrp="1"/>
          </p:cNvSpPr>
          <p:nvPr>
            <p:ph idx="1"/>
          </p:nvPr>
        </p:nvSpPr>
        <p:spPr/>
        <p:txBody>
          <a:bodyPr anchor="ctr">
            <a:normAutofit/>
          </a:bodyPr>
          <a:lstStyle/>
          <a:p>
            <a:r>
              <a:rPr lang="fr-FR" b="1" dirty="0"/>
              <a:t>Une toilette sûre, fiable et hygiénique </a:t>
            </a:r>
            <a:r>
              <a:rPr lang="fr-FR" dirty="0"/>
              <a:t>pour les familles et les communautés</a:t>
            </a:r>
          </a:p>
        </p:txBody>
      </p:sp>
      <p:sp>
        <p:nvSpPr>
          <p:cNvPr id="4" name="Slide Number Placeholder 3">
            <a:extLst>
              <a:ext uri="{FF2B5EF4-FFF2-40B4-BE49-F238E27FC236}">
                <a16:creationId xmlns:a16="http://schemas.microsoft.com/office/drawing/2014/main" id="{4B2862E6-A3AF-8C44-85C5-F11E923187D0}"/>
              </a:ext>
            </a:extLst>
          </p:cNvPr>
          <p:cNvSpPr>
            <a:spLocks noGrp="1"/>
          </p:cNvSpPr>
          <p:nvPr>
            <p:ph type="sldNum" sz="quarter" idx="12"/>
          </p:nvPr>
        </p:nvSpPr>
        <p:spPr/>
        <p:txBody>
          <a:bodyPr/>
          <a:lstStyle/>
          <a:p>
            <a:fld id="{FA0B7275-42E7-9344-8EE7-3495E2503A86}" type="slidenum">
              <a:rPr lang="en-US" smtClean="0"/>
              <a:t>15</a:t>
            </a:fld>
            <a:endParaRPr lang="en-US"/>
          </a:p>
        </p:txBody>
      </p:sp>
    </p:spTree>
    <p:extLst>
      <p:ext uri="{BB962C8B-B14F-4D97-AF65-F5344CB8AC3E}">
        <p14:creationId xmlns:p14="http://schemas.microsoft.com/office/powerpoint/2010/main" val="27889465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838200" y="17371"/>
            <a:ext cx="10515600" cy="1325563"/>
          </a:xfrm>
        </p:spPr>
        <p:txBody>
          <a:bodyPr>
            <a:normAutofit/>
          </a:bodyPr>
          <a:lstStyle/>
          <a:p>
            <a:pPr algn="ctr"/>
            <a:r>
              <a:rPr lang="fr-FR" sz="3300" dirty="0"/>
              <a:t>Les adoptions nationales au titre des normes </a:t>
            </a:r>
            <a:br>
              <a:rPr lang="fr-FR" sz="3300" dirty="0"/>
            </a:br>
            <a:r>
              <a:rPr lang="fr-FR" sz="3300" dirty="0"/>
              <a:t>ISO 30500 &amp; ISO 24521</a:t>
            </a:r>
            <a:endParaRPr lang="fr-FR" sz="3300" b="1" dirty="0"/>
          </a:p>
        </p:txBody>
      </p:sp>
      <p:pic>
        <p:nvPicPr>
          <p:cNvPr id="6" name="Picture 5">
            <a:extLst>
              <a:ext uri="{FF2B5EF4-FFF2-40B4-BE49-F238E27FC236}">
                <a16:creationId xmlns:a16="http://schemas.microsoft.com/office/drawing/2014/main" id="{7F8E0613-83DD-4E9C-A82C-92624AE84BCA}"/>
              </a:ext>
            </a:extLst>
          </p:cNvPr>
          <p:cNvPicPr>
            <a:picLocks noChangeAspect="1"/>
          </p:cNvPicPr>
          <p:nvPr/>
        </p:nvPicPr>
        <p:blipFill rotWithShape="1">
          <a:blip r:embed="rId3"/>
          <a:srcRect t="85951" r="11986"/>
          <a:stretch/>
        </p:blipFill>
        <p:spPr>
          <a:xfrm>
            <a:off x="1160417" y="6082678"/>
            <a:ext cx="9271559" cy="721362"/>
          </a:xfrm>
          <a:prstGeom prst="rect">
            <a:avLst/>
          </a:prstGeom>
        </p:spPr>
      </p:pic>
      <p:sp>
        <p:nvSpPr>
          <p:cNvPr id="7" name="TextBox 6"/>
          <p:cNvSpPr txBox="1"/>
          <p:nvPr/>
        </p:nvSpPr>
        <p:spPr>
          <a:xfrm>
            <a:off x="3741441" y="1189243"/>
            <a:ext cx="5340214" cy="31835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algn="ctr"/>
            <a:r>
              <a:rPr lang="fr-FR" sz="1600" dirty="0">
                <a:solidFill>
                  <a:srgbClr val="3F648B"/>
                </a:solidFill>
                <a:latin typeface="+mj-lt"/>
              </a:rPr>
              <a:t>Situation de l'adoption national en date du juin 2026</a:t>
            </a:r>
            <a:endParaRPr lang="en-US" sz="1600" dirty="0">
              <a:solidFill>
                <a:srgbClr val="3F648B"/>
              </a:solidFill>
              <a:latin typeface="+mj-lt"/>
            </a:endParaRPr>
          </a:p>
        </p:txBody>
      </p:sp>
      <p:pic>
        <p:nvPicPr>
          <p:cNvPr id="9" name="Picture 8">
            <a:extLst>
              <a:ext uri="{FF2B5EF4-FFF2-40B4-BE49-F238E27FC236}">
                <a16:creationId xmlns:a16="http://schemas.microsoft.com/office/drawing/2014/main" id="{BDD8C75F-E857-2B31-D125-8475CDC45A0B}"/>
              </a:ext>
            </a:extLst>
          </p:cNvPr>
          <p:cNvPicPr>
            <a:picLocks noChangeAspect="1"/>
          </p:cNvPicPr>
          <p:nvPr/>
        </p:nvPicPr>
        <p:blipFill>
          <a:blip r:embed="rId4"/>
          <a:stretch>
            <a:fillRect/>
          </a:stretch>
        </p:blipFill>
        <p:spPr>
          <a:xfrm>
            <a:off x="2371725" y="1492250"/>
            <a:ext cx="7448550" cy="4686300"/>
          </a:xfrm>
          <a:prstGeom prst="rect">
            <a:avLst/>
          </a:prstGeom>
        </p:spPr>
      </p:pic>
    </p:spTree>
    <p:extLst>
      <p:ext uri="{BB962C8B-B14F-4D97-AF65-F5344CB8AC3E}">
        <p14:creationId xmlns:p14="http://schemas.microsoft.com/office/powerpoint/2010/main" val="140867022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F24CFE-D270-3C42-8074-2692FF53B1F8}"/>
              </a:ext>
            </a:extLst>
          </p:cNvPr>
          <p:cNvSpPr>
            <a:spLocks noGrp="1"/>
          </p:cNvSpPr>
          <p:nvPr>
            <p:ph type="title"/>
          </p:nvPr>
        </p:nvSpPr>
        <p:spPr>
          <a:xfrm>
            <a:off x="389133" y="2643571"/>
            <a:ext cx="4632046" cy="1325880"/>
          </a:xfrm>
        </p:spPr>
        <p:txBody>
          <a:bodyPr>
            <a:normAutofit fontScale="90000"/>
          </a:bodyPr>
          <a:lstStyle/>
          <a:p>
            <a:pPr algn="l"/>
            <a:r>
              <a:rPr lang="fr-FR" dirty="0"/>
              <a:t>Votre rôle &amp; les prochaines étapes</a:t>
            </a:r>
          </a:p>
        </p:txBody>
      </p:sp>
      <p:sp>
        <p:nvSpPr>
          <p:cNvPr id="3" name="Content Placeholder 2">
            <a:extLst>
              <a:ext uri="{FF2B5EF4-FFF2-40B4-BE49-F238E27FC236}">
                <a16:creationId xmlns:a16="http://schemas.microsoft.com/office/drawing/2014/main" id="{0203D249-B845-9849-A952-F02D2CC92436}"/>
              </a:ext>
            </a:extLst>
          </p:cNvPr>
          <p:cNvSpPr>
            <a:spLocks noGrp="1"/>
          </p:cNvSpPr>
          <p:nvPr>
            <p:ph idx="1"/>
          </p:nvPr>
        </p:nvSpPr>
        <p:spPr>
          <a:xfrm>
            <a:off x="5802922" y="288758"/>
            <a:ext cx="5683392" cy="5699666"/>
          </a:xfrm>
        </p:spPr>
        <p:txBody>
          <a:bodyPr>
            <a:noAutofit/>
          </a:bodyPr>
          <a:lstStyle/>
          <a:p>
            <a:pPr marL="0" indent="0">
              <a:buNone/>
            </a:pPr>
            <a:r>
              <a:rPr lang="fr-FR" sz="2200" dirty="0"/>
              <a:t>Comment pouvez-</a:t>
            </a:r>
            <a:r>
              <a:rPr lang="fr-FR" sz="2200" b="1" dirty="0"/>
              <a:t>vous</a:t>
            </a:r>
            <a:r>
              <a:rPr lang="fr-FR" sz="2200" dirty="0"/>
              <a:t> œuvrer en faveur de l’adoption et de l’utilisation des normes?</a:t>
            </a:r>
          </a:p>
          <a:p>
            <a:pPr marL="0" indent="0">
              <a:lnSpc>
                <a:spcPct val="100000"/>
              </a:lnSpc>
              <a:buNone/>
            </a:pPr>
            <a:endParaRPr lang="fr-FR" sz="2200" dirty="0"/>
          </a:p>
          <a:p>
            <a:pPr>
              <a:lnSpc>
                <a:spcPct val="100000"/>
              </a:lnSpc>
            </a:pPr>
            <a:r>
              <a:rPr lang="fr-FR" sz="2200" b="1" dirty="0"/>
              <a:t>identifier</a:t>
            </a:r>
            <a:r>
              <a:rPr lang="fr-FR" sz="2200" dirty="0"/>
              <a:t> les principales normes, règlementations ou lois d’assainissement déjà en vigueur  </a:t>
            </a:r>
          </a:p>
          <a:p>
            <a:pPr lvl="0">
              <a:lnSpc>
                <a:spcPct val="100000"/>
              </a:lnSpc>
            </a:pPr>
            <a:r>
              <a:rPr lang="fr-FR" sz="2200" b="1" dirty="0"/>
              <a:t>comprendre </a:t>
            </a:r>
            <a:r>
              <a:rPr lang="fr-FR" sz="2200" dirty="0"/>
              <a:t>le processus qui mène à l’adoption nationale dans le cadre d’une norme internationale </a:t>
            </a:r>
          </a:p>
          <a:p>
            <a:pPr lvl="0">
              <a:lnSpc>
                <a:spcPct val="100000"/>
              </a:lnSpc>
            </a:pPr>
            <a:r>
              <a:rPr lang="fr-FR" sz="2200" b="1" dirty="0"/>
              <a:t>abriter</a:t>
            </a:r>
            <a:r>
              <a:rPr lang="fr-FR" sz="2200" dirty="0"/>
              <a:t> un atelier national en vue de sensibiliser les acteurs dans votre pays ou au sein de votre communauté </a:t>
            </a:r>
          </a:p>
          <a:p>
            <a:pPr lvl="0">
              <a:lnSpc>
                <a:spcPct val="100000"/>
              </a:lnSpc>
            </a:pPr>
            <a:r>
              <a:rPr lang="fr-FR" sz="2200" b="1" dirty="0"/>
              <a:t>recueillir </a:t>
            </a:r>
            <a:r>
              <a:rPr lang="fr-FR" sz="2200" dirty="0"/>
              <a:t>des idées auprès des principaux acteurs et obtenir leur adhésion</a:t>
            </a:r>
          </a:p>
          <a:p>
            <a:pPr lvl="0">
              <a:lnSpc>
                <a:spcPct val="100000"/>
              </a:lnSpc>
            </a:pPr>
            <a:r>
              <a:rPr lang="fr-FR" sz="2200" b="1" dirty="0"/>
              <a:t>monter </a:t>
            </a:r>
            <a:r>
              <a:rPr lang="fr-FR" sz="2200" dirty="0"/>
              <a:t>des formations à l’intention du personnel œuvrant dans le secteur WASH</a:t>
            </a:r>
          </a:p>
        </p:txBody>
      </p:sp>
      <p:sp>
        <p:nvSpPr>
          <p:cNvPr id="4" name="Slide Number Placeholder 3">
            <a:extLst>
              <a:ext uri="{FF2B5EF4-FFF2-40B4-BE49-F238E27FC236}">
                <a16:creationId xmlns:a16="http://schemas.microsoft.com/office/drawing/2014/main" id="{E33620FE-6AD2-C546-B373-F02839017BCA}"/>
              </a:ext>
            </a:extLst>
          </p:cNvPr>
          <p:cNvSpPr>
            <a:spLocks noGrp="1"/>
          </p:cNvSpPr>
          <p:nvPr>
            <p:ph type="sldNum" sz="quarter" idx="12"/>
          </p:nvPr>
        </p:nvSpPr>
        <p:spPr/>
        <p:txBody>
          <a:bodyPr/>
          <a:lstStyle/>
          <a:p>
            <a:fld id="{FA0B7275-42E7-9344-8EE7-3495E2503A86}" type="slidenum">
              <a:rPr lang="en-US" smtClean="0"/>
              <a:t>17</a:t>
            </a:fld>
            <a:endParaRPr lang="en-US"/>
          </a:p>
        </p:txBody>
      </p:sp>
    </p:spTree>
    <p:extLst>
      <p:ext uri="{BB962C8B-B14F-4D97-AF65-F5344CB8AC3E}">
        <p14:creationId xmlns:p14="http://schemas.microsoft.com/office/powerpoint/2010/main" val="299077160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BAD24D-1E8B-8A45-8203-FF006A9C2922}"/>
              </a:ext>
            </a:extLst>
          </p:cNvPr>
          <p:cNvSpPr>
            <a:spLocks noGrp="1"/>
          </p:cNvSpPr>
          <p:nvPr>
            <p:ph type="title"/>
          </p:nvPr>
        </p:nvSpPr>
        <p:spPr>
          <a:xfrm>
            <a:off x="244754" y="2592639"/>
            <a:ext cx="4863274" cy="1325880"/>
          </a:xfrm>
        </p:spPr>
        <p:txBody>
          <a:bodyPr>
            <a:normAutofit fontScale="90000"/>
          </a:bodyPr>
          <a:lstStyle/>
          <a:p>
            <a:r>
              <a:rPr lang="fr-FR" dirty="0"/>
              <a:t>ANSI est là pour vous accompagner</a:t>
            </a:r>
          </a:p>
        </p:txBody>
      </p:sp>
      <p:sp>
        <p:nvSpPr>
          <p:cNvPr id="3" name="Content Placeholder 2">
            <a:extLst>
              <a:ext uri="{FF2B5EF4-FFF2-40B4-BE49-F238E27FC236}">
                <a16:creationId xmlns:a16="http://schemas.microsoft.com/office/drawing/2014/main" id="{7428B8D6-CEA7-694A-AC9D-C19E08D9E60E}"/>
              </a:ext>
            </a:extLst>
          </p:cNvPr>
          <p:cNvSpPr>
            <a:spLocks noGrp="1"/>
          </p:cNvSpPr>
          <p:nvPr>
            <p:ph idx="1"/>
          </p:nvPr>
        </p:nvSpPr>
        <p:spPr/>
        <p:txBody>
          <a:bodyPr>
            <a:normAutofit/>
          </a:bodyPr>
          <a:lstStyle/>
          <a:p>
            <a:pPr marL="0" indent="0">
              <a:buNone/>
            </a:pPr>
            <a:r>
              <a:rPr lang="fr-FR" dirty="0"/>
              <a:t> </a:t>
            </a:r>
          </a:p>
          <a:p>
            <a:r>
              <a:rPr lang="fr-FR" dirty="0"/>
              <a:t>partenariats et réseautage </a:t>
            </a:r>
          </a:p>
          <a:p>
            <a:r>
              <a:rPr lang="fr-FR" dirty="0"/>
              <a:t>accompagnement technique sur mesure en vue de l’adoption </a:t>
            </a:r>
          </a:p>
          <a:p>
            <a:r>
              <a:rPr lang="fr-FR" dirty="0"/>
              <a:t>accompagnement soutenu et suivi pour appuyer la mise en œuvre et l’utilisation</a:t>
            </a:r>
          </a:p>
          <a:p>
            <a:r>
              <a:rPr lang="fr-FR" dirty="0"/>
              <a:t>apport de supports additionnels pour la sensibilisation et la formation</a:t>
            </a:r>
          </a:p>
          <a:p>
            <a:endParaRPr lang="en-US" dirty="0"/>
          </a:p>
        </p:txBody>
      </p:sp>
      <p:sp>
        <p:nvSpPr>
          <p:cNvPr id="4" name="Slide Number Placeholder 3">
            <a:extLst>
              <a:ext uri="{FF2B5EF4-FFF2-40B4-BE49-F238E27FC236}">
                <a16:creationId xmlns:a16="http://schemas.microsoft.com/office/drawing/2014/main" id="{9F8B1704-BFDE-2842-B1BF-A2A06F37FA54}"/>
              </a:ext>
            </a:extLst>
          </p:cNvPr>
          <p:cNvSpPr>
            <a:spLocks noGrp="1"/>
          </p:cNvSpPr>
          <p:nvPr>
            <p:ph type="sldNum" sz="quarter" idx="12"/>
          </p:nvPr>
        </p:nvSpPr>
        <p:spPr/>
        <p:txBody>
          <a:bodyPr/>
          <a:lstStyle/>
          <a:p>
            <a:fld id="{FA0B7275-42E7-9344-8EE7-3495E2503A86}" type="slidenum">
              <a:rPr lang="en-US" smtClean="0"/>
              <a:t>18</a:t>
            </a:fld>
            <a:endParaRPr lang="en-US"/>
          </a:p>
        </p:txBody>
      </p:sp>
    </p:spTree>
    <p:extLst>
      <p:ext uri="{BB962C8B-B14F-4D97-AF65-F5344CB8AC3E}">
        <p14:creationId xmlns:p14="http://schemas.microsoft.com/office/powerpoint/2010/main" val="37585040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4174B88-AC1D-304E-BB64-6CE36FFE0421}"/>
              </a:ext>
            </a:extLst>
          </p:cNvPr>
          <p:cNvSpPr>
            <a:spLocks noGrp="1"/>
          </p:cNvSpPr>
          <p:nvPr>
            <p:ph type="sldNum" sz="quarter" idx="12"/>
          </p:nvPr>
        </p:nvSpPr>
        <p:spPr/>
        <p:txBody>
          <a:bodyPr/>
          <a:lstStyle/>
          <a:p>
            <a:fld id="{FA0B7275-42E7-9344-8EE7-3495E2503A86}" type="slidenum">
              <a:rPr lang="en-US" smtClean="0"/>
              <a:pPr/>
              <a:t>19</a:t>
            </a:fld>
            <a:endParaRPr lang="en-US"/>
          </a:p>
        </p:txBody>
      </p:sp>
      <p:sp>
        <p:nvSpPr>
          <p:cNvPr id="13" name="Text Placeholder 12">
            <a:extLst>
              <a:ext uri="{FF2B5EF4-FFF2-40B4-BE49-F238E27FC236}">
                <a16:creationId xmlns:a16="http://schemas.microsoft.com/office/drawing/2014/main" id="{8374AE34-0E19-144E-9463-7ECF56489B02}"/>
              </a:ext>
            </a:extLst>
          </p:cNvPr>
          <p:cNvSpPr>
            <a:spLocks noGrp="1"/>
          </p:cNvSpPr>
          <p:nvPr>
            <p:ph type="body" idx="1"/>
          </p:nvPr>
        </p:nvSpPr>
        <p:spPr/>
        <p:txBody>
          <a:bodyPr>
            <a:normAutofit lnSpcReduction="10000"/>
          </a:bodyPr>
          <a:lstStyle/>
          <a:p>
            <a:r>
              <a:rPr lang="fr-FR" b="1" dirty="0"/>
              <a:t>ISO 30500</a:t>
            </a:r>
          </a:p>
          <a:p>
            <a:r>
              <a:rPr lang="fr-FR" dirty="0"/>
              <a:t>dignité</a:t>
            </a:r>
          </a:p>
          <a:p>
            <a:r>
              <a:rPr lang="fr-FR" dirty="0"/>
              <a:t>progrès</a:t>
            </a:r>
          </a:p>
          <a:p>
            <a:r>
              <a:rPr lang="fr-FR" dirty="0"/>
              <a:t>prospérité</a:t>
            </a:r>
          </a:p>
        </p:txBody>
      </p:sp>
      <p:sp>
        <p:nvSpPr>
          <p:cNvPr id="14" name="Subtitle 13">
            <a:extLst>
              <a:ext uri="{FF2B5EF4-FFF2-40B4-BE49-F238E27FC236}">
                <a16:creationId xmlns:a16="http://schemas.microsoft.com/office/drawing/2014/main" id="{FC9B942C-3A6E-8443-9ACD-7C57D473DE26}"/>
              </a:ext>
            </a:extLst>
          </p:cNvPr>
          <p:cNvSpPr>
            <a:spLocks noGrp="1"/>
          </p:cNvSpPr>
          <p:nvPr>
            <p:ph type="subTitle" idx="13"/>
          </p:nvPr>
        </p:nvSpPr>
        <p:spPr>
          <a:xfrm>
            <a:off x="7959969" y="4958862"/>
            <a:ext cx="4088596" cy="904055"/>
          </a:xfrm>
        </p:spPr>
        <p:txBody>
          <a:bodyPr>
            <a:normAutofit/>
          </a:bodyPr>
          <a:lstStyle/>
          <a:p>
            <a:r>
              <a:rPr lang="en-US" sz="2000" b="1" dirty="0">
                <a:hlinkClick r:id="rId3"/>
              </a:rPr>
              <a:t>https://sanitation.ansi.org/</a:t>
            </a:r>
            <a:endParaRPr lang="en-US" sz="2000" b="1" dirty="0"/>
          </a:p>
          <a:p>
            <a:r>
              <a:rPr lang="en-US" sz="2000" dirty="0"/>
              <a:t>sanitation@ansi.org</a:t>
            </a:r>
          </a:p>
        </p:txBody>
      </p:sp>
    </p:spTree>
    <p:extLst>
      <p:ext uri="{BB962C8B-B14F-4D97-AF65-F5344CB8AC3E}">
        <p14:creationId xmlns:p14="http://schemas.microsoft.com/office/powerpoint/2010/main" val="30931680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396011-0856-D34E-85BA-63A0FF7CE13E}"/>
              </a:ext>
            </a:extLst>
          </p:cNvPr>
          <p:cNvSpPr>
            <a:spLocks noGrp="1"/>
          </p:cNvSpPr>
          <p:nvPr>
            <p:ph type="title"/>
          </p:nvPr>
        </p:nvSpPr>
        <p:spPr>
          <a:xfrm>
            <a:off x="1443788" y="2766218"/>
            <a:ext cx="2550695" cy="1325880"/>
          </a:xfrm>
        </p:spPr>
        <p:txBody>
          <a:bodyPr>
            <a:normAutofit/>
          </a:bodyPr>
          <a:lstStyle/>
          <a:p>
            <a:r>
              <a:rPr lang="fr-FR" dirty="0"/>
              <a:t>Le défi </a:t>
            </a:r>
            <a:br>
              <a:rPr lang="fr-FR" dirty="0"/>
            </a:br>
            <a:r>
              <a:rPr lang="fr-FR" dirty="0"/>
              <a:t>à relever</a:t>
            </a:r>
          </a:p>
        </p:txBody>
      </p:sp>
      <p:sp>
        <p:nvSpPr>
          <p:cNvPr id="9" name="Content Placeholder 8">
            <a:extLst>
              <a:ext uri="{FF2B5EF4-FFF2-40B4-BE49-F238E27FC236}">
                <a16:creationId xmlns:a16="http://schemas.microsoft.com/office/drawing/2014/main" id="{6AE28139-1286-5349-83AC-AA9F929DD832}"/>
              </a:ext>
            </a:extLst>
          </p:cNvPr>
          <p:cNvSpPr>
            <a:spLocks noGrp="1"/>
          </p:cNvSpPr>
          <p:nvPr>
            <p:ph idx="1"/>
          </p:nvPr>
        </p:nvSpPr>
        <p:spPr/>
        <p:txBody>
          <a:bodyPr anchor="ctr"/>
          <a:lstStyle/>
          <a:p>
            <a:r>
              <a:rPr lang="fr-FR" b="1" dirty="0"/>
              <a:t>2 milliards </a:t>
            </a:r>
            <a:r>
              <a:rPr lang="fr-FR" dirty="0"/>
              <a:t>de personnes sans accès aux toilettes sûres et propres </a:t>
            </a:r>
          </a:p>
          <a:p>
            <a:pPr marL="0" indent="0">
              <a:buNone/>
            </a:pPr>
            <a:endParaRPr lang="fr-FR" dirty="0"/>
          </a:p>
          <a:p>
            <a:r>
              <a:rPr lang="fr-FR" b="1" dirty="0"/>
              <a:t>1 million </a:t>
            </a:r>
            <a:r>
              <a:rPr lang="fr-FR" dirty="0"/>
              <a:t>de décès évitables chaque année </a:t>
            </a:r>
          </a:p>
        </p:txBody>
      </p:sp>
      <p:sp>
        <p:nvSpPr>
          <p:cNvPr id="4" name="Slide Number Placeholder 3">
            <a:extLst>
              <a:ext uri="{FF2B5EF4-FFF2-40B4-BE49-F238E27FC236}">
                <a16:creationId xmlns:a16="http://schemas.microsoft.com/office/drawing/2014/main" id="{D652E8BD-AFE7-1948-8F14-C889A097B180}"/>
              </a:ext>
            </a:extLst>
          </p:cNvPr>
          <p:cNvSpPr>
            <a:spLocks noGrp="1"/>
          </p:cNvSpPr>
          <p:nvPr>
            <p:ph type="sldNum" sz="quarter" idx="12"/>
          </p:nvPr>
        </p:nvSpPr>
        <p:spPr/>
        <p:txBody>
          <a:bodyPr/>
          <a:lstStyle/>
          <a:p>
            <a:fld id="{FA0B7275-42E7-9344-8EE7-3495E2503A86}" type="slidenum">
              <a:rPr lang="en-US" smtClean="0"/>
              <a:pPr/>
              <a:t>3</a:t>
            </a:fld>
            <a:endParaRPr lang="en-US"/>
          </a:p>
        </p:txBody>
      </p:sp>
    </p:spTree>
    <p:extLst>
      <p:ext uri="{BB962C8B-B14F-4D97-AF65-F5344CB8AC3E}">
        <p14:creationId xmlns:p14="http://schemas.microsoft.com/office/powerpoint/2010/main" val="16906508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3C8925-4ECD-5F4B-A756-B61480C429A9}"/>
              </a:ext>
            </a:extLst>
          </p:cNvPr>
          <p:cNvSpPr>
            <a:spLocks noGrp="1"/>
          </p:cNvSpPr>
          <p:nvPr>
            <p:ph type="title"/>
          </p:nvPr>
        </p:nvSpPr>
        <p:spPr>
          <a:xfrm>
            <a:off x="914399" y="2515235"/>
            <a:ext cx="3401257" cy="1325880"/>
          </a:xfrm>
        </p:spPr>
        <p:txBody>
          <a:bodyPr/>
          <a:lstStyle/>
          <a:p>
            <a:r>
              <a:rPr lang="fr-FR" dirty="0"/>
              <a:t>Une solution</a:t>
            </a:r>
          </a:p>
        </p:txBody>
      </p:sp>
      <p:sp>
        <p:nvSpPr>
          <p:cNvPr id="3" name="Content Placeholder 2">
            <a:extLst>
              <a:ext uri="{FF2B5EF4-FFF2-40B4-BE49-F238E27FC236}">
                <a16:creationId xmlns:a16="http://schemas.microsoft.com/office/drawing/2014/main" id="{183DADF1-0433-EB49-891E-EABE02EAA13E}"/>
              </a:ext>
            </a:extLst>
          </p:cNvPr>
          <p:cNvSpPr>
            <a:spLocks noGrp="1"/>
          </p:cNvSpPr>
          <p:nvPr>
            <p:ph idx="1"/>
          </p:nvPr>
        </p:nvSpPr>
        <p:spPr>
          <a:xfrm>
            <a:off x="5802922" y="378372"/>
            <a:ext cx="5683392" cy="5685544"/>
          </a:xfrm>
        </p:spPr>
        <p:txBody>
          <a:bodyPr anchor="ctr">
            <a:normAutofit/>
          </a:bodyPr>
          <a:lstStyle/>
          <a:p>
            <a:pPr marL="0" indent="0">
              <a:buNone/>
            </a:pPr>
            <a:r>
              <a:rPr lang="fr-FR" b="1" dirty="0"/>
              <a:t>ISO 30500 </a:t>
            </a:r>
            <a:r>
              <a:rPr lang="fr-FR" dirty="0"/>
              <a:t>est un document technique qui comporte des cahiers de charges pour un</a:t>
            </a:r>
            <a:r>
              <a:rPr lang="fr-FR" b="1" dirty="0"/>
              <a:t> nouveau </a:t>
            </a:r>
            <a:r>
              <a:rPr lang="fr-FR" dirty="0"/>
              <a:t>produit sous forme</a:t>
            </a:r>
            <a:r>
              <a:rPr lang="fr-FR" b="1" dirty="0"/>
              <a:t> de toilette de ménages neutre en matière de choix technologiques</a:t>
            </a:r>
          </a:p>
          <a:p>
            <a:pPr marL="0" indent="0">
              <a:buNone/>
            </a:pPr>
            <a:endParaRPr lang="fr-FR" dirty="0"/>
          </a:p>
          <a:p>
            <a:r>
              <a:rPr lang="fr-FR" dirty="0"/>
              <a:t>non raccordé à un réseau d’égouts ou à un système de drainage</a:t>
            </a:r>
          </a:p>
          <a:p>
            <a:r>
              <a:rPr lang="fr-FR" dirty="0"/>
              <a:t>déclenche le traitement des déchets de façon automatique</a:t>
            </a:r>
          </a:p>
        </p:txBody>
      </p:sp>
      <p:sp>
        <p:nvSpPr>
          <p:cNvPr id="4" name="Slide Number Placeholder 3">
            <a:extLst>
              <a:ext uri="{FF2B5EF4-FFF2-40B4-BE49-F238E27FC236}">
                <a16:creationId xmlns:a16="http://schemas.microsoft.com/office/drawing/2014/main" id="{F54C4F27-A819-F546-A9C7-C1536E3AD69D}"/>
              </a:ext>
            </a:extLst>
          </p:cNvPr>
          <p:cNvSpPr>
            <a:spLocks noGrp="1"/>
          </p:cNvSpPr>
          <p:nvPr>
            <p:ph type="sldNum" sz="quarter" idx="12"/>
          </p:nvPr>
        </p:nvSpPr>
        <p:spPr/>
        <p:txBody>
          <a:bodyPr/>
          <a:lstStyle/>
          <a:p>
            <a:fld id="{FA0B7275-42E7-9344-8EE7-3495E2503A86}" type="slidenum">
              <a:rPr lang="en-US" smtClean="0"/>
              <a:t>4</a:t>
            </a:fld>
            <a:endParaRPr lang="en-US"/>
          </a:p>
        </p:txBody>
      </p:sp>
    </p:spTree>
    <p:extLst>
      <p:ext uri="{BB962C8B-B14F-4D97-AF65-F5344CB8AC3E}">
        <p14:creationId xmlns:p14="http://schemas.microsoft.com/office/powerpoint/2010/main" val="33593628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EC9DA25-C14F-DA4B-842F-BC2A351D4FC0}"/>
              </a:ext>
            </a:extLst>
          </p:cNvPr>
          <p:cNvSpPr>
            <a:spLocks noGrp="1"/>
          </p:cNvSpPr>
          <p:nvPr>
            <p:ph type="sldNum" sz="quarter" idx="12"/>
          </p:nvPr>
        </p:nvSpPr>
        <p:spPr/>
        <p:txBody>
          <a:bodyPr/>
          <a:lstStyle/>
          <a:p>
            <a:fld id="{FA0B7275-42E7-9344-8EE7-3495E2503A86}" type="slidenum">
              <a:rPr lang="en-US" smtClean="0"/>
              <a:t>5</a:t>
            </a:fld>
            <a:endParaRPr lang="en-US"/>
          </a:p>
        </p:txBody>
      </p:sp>
      <p:grpSp>
        <p:nvGrpSpPr>
          <p:cNvPr id="6" name="Group 5"/>
          <p:cNvGrpSpPr/>
          <p:nvPr/>
        </p:nvGrpSpPr>
        <p:grpSpPr>
          <a:xfrm>
            <a:off x="408062" y="266413"/>
            <a:ext cx="9170645" cy="5617029"/>
            <a:chOff x="1592090" y="266413"/>
            <a:chExt cx="9170645" cy="5617029"/>
          </a:xfrm>
        </p:grpSpPr>
        <p:pic>
          <p:nvPicPr>
            <p:cNvPr id="7" name="Picture 6"/>
            <p:cNvPicPr>
              <a:picLocks noChangeAspect="1"/>
            </p:cNvPicPr>
            <p:nvPr/>
          </p:nvPicPr>
          <p:blipFill rotWithShape="1">
            <a:blip r:embed="rId3"/>
            <a:srcRect b="85125"/>
            <a:stretch/>
          </p:blipFill>
          <p:spPr>
            <a:xfrm>
              <a:off x="1592090" y="266413"/>
              <a:ext cx="9170645" cy="905895"/>
            </a:xfrm>
            <a:prstGeom prst="rect">
              <a:avLst/>
            </a:prstGeom>
          </p:spPr>
        </p:pic>
        <p:sp>
          <p:nvSpPr>
            <p:cNvPr id="8" name="Rectangle 7"/>
            <p:cNvSpPr/>
            <p:nvPr/>
          </p:nvSpPr>
          <p:spPr>
            <a:xfrm>
              <a:off x="10083114" y="1087395"/>
              <a:ext cx="679621" cy="4796047"/>
            </a:xfrm>
            <a:prstGeom prst="rect">
              <a:avLst/>
            </a:prstGeom>
            <a:solidFill>
              <a:srgbClr val="F9F9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TextBox 8"/>
          <p:cNvSpPr txBox="1"/>
          <p:nvPr/>
        </p:nvSpPr>
        <p:spPr>
          <a:xfrm>
            <a:off x="-28996" y="5221705"/>
            <a:ext cx="8458200" cy="757990"/>
          </a:xfrm>
          <a:prstGeom prst="rect">
            <a:avLst/>
          </a:prstGeom>
          <a:noFill/>
        </p:spPr>
        <p:txBody>
          <a:bodyPr wrap="square" rtlCol="0">
            <a:spAutoFit/>
          </a:bodyPr>
          <a:lstStyle/>
          <a:p>
            <a:endParaRPr lang="en-US" dirty="0"/>
          </a:p>
        </p:txBody>
      </p:sp>
      <p:sp>
        <p:nvSpPr>
          <p:cNvPr id="10" name="TextBox 9"/>
          <p:cNvSpPr txBox="1"/>
          <p:nvPr/>
        </p:nvSpPr>
        <p:spPr>
          <a:xfrm>
            <a:off x="3379862" y="322740"/>
            <a:ext cx="5230738" cy="369332"/>
          </a:xfrm>
          <a:prstGeom prst="rect">
            <a:avLst/>
          </a:prstGeom>
          <a:solidFill>
            <a:schemeClr val="bg1"/>
          </a:solidFill>
        </p:spPr>
        <p:txBody>
          <a:bodyPr wrap="square" rtlCol="0">
            <a:spAutoFit/>
          </a:bodyPr>
          <a:lstStyle/>
          <a:p>
            <a:r>
              <a:rPr lang="fr-FR" dirty="0"/>
              <a:t>Les normes d’assainissement expliquées en 2 minutes </a:t>
            </a:r>
          </a:p>
        </p:txBody>
      </p:sp>
      <p:sp>
        <p:nvSpPr>
          <p:cNvPr id="12" name="Rectangle 11"/>
          <p:cNvSpPr/>
          <p:nvPr/>
        </p:nvSpPr>
        <p:spPr>
          <a:xfrm>
            <a:off x="9882625" y="1034576"/>
            <a:ext cx="2104372" cy="1815882"/>
          </a:xfrm>
          <a:prstGeom prst="rect">
            <a:avLst/>
          </a:prstGeom>
        </p:spPr>
        <p:txBody>
          <a:bodyPr wrap="square">
            <a:spAutoFit/>
          </a:bodyPr>
          <a:lstStyle/>
          <a:p>
            <a:r>
              <a:rPr lang="en-US" sz="2800" dirty="0">
                <a:hlinkClick r:id="rId4"/>
              </a:rPr>
              <a:t>English</a:t>
            </a:r>
            <a:r>
              <a:rPr lang="en-US" sz="2800" dirty="0"/>
              <a:t> </a:t>
            </a:r>
          </a:p>
          <a:p>
            <a:r>
              <a:rPr lang="en-US" sz="2800" dirty="0">
                <a:hlinkClick r:id="rId5"/>
              </a:rPr>
              <a:t>Français</a:t>
            </a:r>
            <a:r>
              <a:rPr lang="en-US" sz="2800" dirty="0"/>
              <a:t> </a:t>
            </a:r>
          </a:p>
          <a:p>
            <a:r>
              <a:rPr lang="en-US" sz="2800" dirty="0" err="1">
                <a:hlinkClick r:id="rId6"/>
              </a:rPr>
              <a:t>Português</a:t>
            </a:r>
            <a:endParaRPr lang="en-US" sz="2800" dirty="0"/>
          </a:p>
          <a:p>
            <a:r>
              <a:rPr lang="ja-JP" altLang="en-US" sz="2800" dirty="0">
                <a:hlinkClick r:id="rId7"/>
              </a:rPr>
              <a:t>中文</a:t>
            </a:r>
            <a:endParaRPr lang="en-US" altLang="ja-JP" sz="2800" dirty="0"/>
          </a:p>
        </p:txBody>
      </p:sp>
      <p:pic>
        <p:nvPicPr>
          <p:cNvPr id="13" name="Picture 12">
            <a:extLst>
              <a:ext uri="{FF2B5EF4-FFF2-40B4-BE49-F238E27FC236}">
                <a16:creationId xmlns:a16="http://schemas.microsoft.com/office/drawing/2014/main" id="{77D17625-9A74-4306-B609-D607D7086A1F}"/>
              </a:ext>
            </a:extLst>
          </p:cNvPr>
          <p:cNvPicPr>
            <a:picLocks noChangeAspect="1"/>
          </p:cNvPicPr>
          <p:nvPr/>
        </p:nvPicPr>
        <p:blipFill>
          <a:blip r:embed="rId8"/>
          <a:stretch>
            <a:fillRect/>
          </a:stretch>
        </p:blipFill>
        <p:spPr>
          <a:xfrm>
            <a:off x="701427" y="1228635"/>
            <a:ext cx="8877279" cy="4771389"/>
          </a:xfrm>
          <a:prstGeom prst="rect">
            <a:avLst/>
          </a:prstGeom>
        </p:spPr>
      </p:pic>
    </p:spTree>
    <p:extLst>
      <p:ext uri="{BB962C8B-B14F-4D97-AF65-F5344CB8AC3E}">
        <p14:creationId xmlns:p14="http://schemas.microsoft.com/office/powerpoint/2010/main" val="41421418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5E809D-B8FD-3B43-89D5-090754D152F7}"/>
              </a:ext>
            </a:extLst>
          </p:cNvPr>
          <p:cNvSpPr>
            <a:spLocks noGrp="1"/>
          </p:cNvSpPr>
          <p:nvPr>
            <p:ph type="title"/>
          </p:nvPr>
        </p:nvSpPr>
        <p:spPr>
          <a:xfrm>
            <a:off x="894873" y="2836217"/>
            <a:ext cx="3294995" cy="1325880"/>
          </a:xfrm>
        </p:spPr>
        <p:txBody>
          <a:bodyPr>
            <a:normAutofit fontScale="90000"/>
          </a:bodyPr>
          <a:lstStyle/>
          <a:p>
            <a:pPr algn="l"/>
            <a:r>
              <a:rPr lang="fr-FR" dirty="0"/>
              <a:t>Comment </a:t>
            </a:r>
            <a:br>
              <a:rPr lang="fr-FR" dirty="0"/>
            </a:br>
            <a:r>
              <a:rPr lang="fr-FR" dirty="0"/>
              <a:t>fonctionne </a:t>
            </a:r>
            <a:br>
              <a:rPr lang="fr-FR" dirty="0"/>
            </a:br>
            <a:r>
              <a:rPr lang="fr-FR" dirty="0"/>
              <a:t>ce système? </a:t>
            </a:r>
          </a:p>
        </p:txBody>
      </p:sp>
      <p:sp>
        <p:nvSpPr>
          <p:cNvPr id="3" name="Content Placeholder 2">
            <a:extLst>
              <a:ext uri="{FF2B5EF4-FFF2-40B4-BE49-F238E27FC236}">
                <a16:creationId xmlns:a16="http://schemas.microsoft.com/office/drawing/2014/main" id="{38788862-D965-DB4D-8CB9-040590808428}"/>
              </a:ext>
            </a:extLst>
          </p:cNvPr>
          <p:cNvSpPr>
            <a:spLocks noGrp="1"/>
          </p:cNvSpPr>
          <p:nvPr>
            <p:ph idx="1"/>
          </p:nvPr>
        </p:nvSpPr>
        <p:spPr/>
        <p:txBody>
          <a:bodyPr>
            <a:normAutofit/>
          </a:bodyPr>
          <a:lstStyle/>
          <a:p>
            <a:pPr lvl="0"/>
            <a:r>
              <a:rPr lang="fr-FR" dirty="0"/>
              <a:t>Généralement</a:t>
            </a:r>
            <a:r>
              <a:rPr lang="fr-FR" b="1" dirty="0"/>
              <a:t>, l’interface amont </a:t>
            </a:r>
            <a:r>
              <a:rPr lang="fr-FR" dirty="0"/>
              <a:t>ressemble beaucoup à un système de toilette traditionnel</a:t>
            </a:r>
          </a:p>
          <a:p>
            <a:pPr marL="0" lvl="0" indent="0">
              <a:buNone/>
            </a:pPr>
            <a:endParaRPr lang="en-US" dirty="0"/>
          </a:p>
          <a:p>
            <a:pPr lvl="0"/>
            <a:r>
              <a:rPr lang="fr-FR" b="1" dirty="0"/>
              <a:t>L’interface aval </a:t>
            </a:r>
            <a:r>
              <a:rPr lang="fr-FR" dirty="0"/>
              <a:t>traite des produits entrants au moyen d’une gamme de procédés biologiques, chimiques ou physiques bien avancés</a:t>
            </a:r>
          </a:p>
        </p:txBody>
      </p:sp>
      <p:sp>
        <p:nvSpPr>
          <p:cNvPr id="4" name="Slide Number Placeholder 3">
            <a:extLst>
              <a:ext uri="{FF2B5EF4-FFF2-40B4-BE49-F238E27FC236}">
                <a16:creationId xmlns:a16="http://schemas.microsoft.com/office/drawing/2014/main" id="{F967CFA6-8590-A045-B624-028C3D815AFD}"/>
              </a:ext>
            </a:extLst>
          </p:cNvPr>
          <p:cNvSpPr>
            <a:spLocks noGrp="1"/>
          </p:cNvSpPr>
          <p:nvPr>
            <p:ph type="sldNum" sz="quarter" idx="12"/>
          </p:nvPr>
        </p:nvSpPr>
        <p:spPr/>
        <p:txBody>
          <a:bodyPr/>
          <a:lstStyle/>
          <a:p>
            <a:fld id="{FA0B7275-42E7-9344-8EE7-3495E2503A86}" type="slidenum">
              <a:rPr lang="en-US" smtClean="0"/>
              <a:t>6</a:t>
            </a:fld>
            <a:endParaRPr lang="en-US"/>
          </a:p>
        </p:txBody>
      </p:sp>
    </p:spTree>
    <p:extLst>
      <p:ext uri="{BB962C8B-B14F-4D97-AF65-F5344CB8AC3E}">
        <p14:creationId xmlns:p14="http://schemas.microsoft.com/office/powerpoint/2010/main" val="41951624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3A1F424-9479-A148-82C3-71F4EFA53948}"/>
              </a:ext>
            </a:extLst>
          </p:cNvPr>
          <p:cNvSpPr>
            <a:spLocks noGrp="1"/>
          </p:cNvSpPr>
          <p:nvPr>
            <p:ph type="sldNum" sz="quarter" idx="12"/>
          </p:nvPr>
        </p:nvSpPr>
        <p:spPr/>
        <p:txBody>
          <a:bodyPr/>
          <a:lstStyle/>
          <a:p>
            <a:fld id="{FA0B7275-42E7-9344-8EE7-3495E2503A86}" type="slidenum">
              <a:rPr lang="en-US" smtClean="0"/>
              <a:t>7</a:t>
            </a:fld>
            <a:endParaRPr lang="en-US"/>
          </a:p>
        </p:txBody>
      </p:sp>
      <p:pic>
        <p:nvPicPr>
          <p:cNvPr id="2" name="Picture 1"/>
          <p:cNvPicPr>
            <a:picLocks noChangeAspect="1"/>
          </p:cNvPicPr>
          <p:nvPr/>
        </p:nvPicPr>
        <p:blipFill>
          <a:blip r:embed="rId3"/>
          <a:stretch>
            <a:fillRect/>
          </a:stretch>
        </p:blipFill>
        <p:spPr>
          <a:xfrm>
            <a:off x="2000250" y="378104"/>
            <a:ext cx="7913771" cy="5064261"/>
          </a:xfrm>
          <a:prstGeom prst="rect">
            <a:avLst/>
          </a:prstGeom>
        </p:spPr>
      </p:pic>
      <p:pic>
        <p:nvPicPr>
          <p:cNvPr id="3" name="Picture 2">
            <a:extLst>
              <a:ext uri="{FF2B5EF4-FFF2-40B4-BE49-F238E27FC236}">
                <a16:creationId xmlns:a16="http://schemas.microsoft.com/office/drawing/2014/main" id="{DD8A76DB-1FC1-41D6-AC1A-9A8CA5425483}"/>
              </a:ext>
            </a:extLst>
          </p:cNvPr>
          <p:cNvPicPr>
            <a:picLocks noChangeAspect="1"/>
          </p:cNvPicPr>
          <p:nvPr/>
        </p:nvPicPr>
        <p:blipFill>
          <a:blip r:embed="rId4"/>
          <a:stretch>
            <a:fillRect/>
          </a:stretch>
        </p:blipFill>
        <p:spPr>
          <a:xfrm>
            <a:off x="770021" y="5522464"/>
            <a:ext cx="9143999" cy="753787"/>
          </a:xfrm>
          <a:prstGeom prst="rect">
            <a:avLst/>
          </a:prstGeom>
        </p:spPr>
      </p:pic>
    </p:spTree>
    <p:extLst>
      <p:ext uri="{BB962C8B-B14F-4D97-AF65-F5344CB8AC3E}">
        <p14:creationId xmlns:p14="http://schemas.microsoft.com/office/powerpoint/2010/main" val="16924814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9FA5C1-5B9D-6C41-809F-A181D62CB5C7}"/>
              </a:ext>
            </a:extLst>
          </p:cNvPr>
          <p:cNvSpPr>
            <a:spLocks noGrp="1"/>
          </p:cNvSpPr>
          <p:nvPr>
            <p:ph type="title"/>
          </p:nvPr>
        </p:nvSpPr>
        <p:spPr>
          <a:xfrm>
            <a:off x="208547" y="2766060"/>
            <a:ext cx="3705727" cy="1325880"/>
          </a:xfrm>
        </p:spPr>
        <p:txBody>
          <a:bodyPr>
            <a:normAutofit/>
          </a:bodyPr>
          <a:lstStyle/>
          <a:p>
            <a:r>
              <a:rPr lang="fr-FR" dirty="0"/>
              <a:t>Une option pour tous</a:t>
            </a:r>
          </a:p>
        </p:txBody>
      </p:sp>
      <p:sp>
        <p:nvSpPr>
          <p:cNvPr id="3" name="Content Placeholder 2">
            <a:extLst>
              <a:ext uri="{FF2B5EF4-FFF2-40B4-BE49-F238E27FC236}">
                <a16:creationId xmlns:a16="http://schemas.microsoft.com/office/drawing/2014/main" id="{D33D22A9-7BE2-2845-96C4-B43C41B40A4F}"/>
              </a:ext>
            </a:extLst>
          </p:cNvPr>
          <p:cNvSpPr>
            <a:spLocks noGrp="1"/>
          </p:cNvSpPr>
          <p:nvPr>
            <p:ph idx="1"/>
          </p:nvPr>
        </p:nvSpPr>
        <p:spPr/>
        <p:txBody>
          <a:bodyPr>
            <a:normAutofit fontScale="85000" lnSpcReduction="20000"/>
          </a:bodyPr>
          <a:lstStyle/>
          <a:p>
            <a:pPr marL="0" lvl="0" indent="0">
              <a:buNone/>
            </a:pPr>
            <a:r>
              <a:rPr lang="fr-FR" dirty="0"/>
              <a:t>Les systèmes d’assainissement autonomes proposent </a:t>
            </a:r>
            <a:r>
              <a:rPr lang="fr-FR" b="1" dirty="0"/>
              <a:t>une solution durable et pratique </a:t>
            </a:r>
            <a:r>
              <a:rPr lang="fr-FR" dirty="0"/>
              <a:t>pour les situations où les systèmes d’assainissement collectif conventionnels ou d’autres solutions d’assainissement non collectif ne sont pas réalisables   </a:t>
            </a:r>
          </a:p>
          <a:p>
            <a:pPr marL="0" lvl="0" indent="0">
              <a:buNone/>
            </a:pPr>
            <a:endParaRPr lang="fr-FR" dirty="0"/>
          </a:p>
          <a:p>
            <a:r>
              <a:rPr lang="fr-FR" dirty="0"/>
              <a:t>toilettes publiques</a:t>
            </a:r>
          </a:p>
          <a:p>
            <a:r>
              <a:rPr lang="fr-FR" dirty="0"/>
              <a:t>parcs nationaux </a:t>
            </a:r>
          </a:p>
          <a:p>
            <a:r>
              <a:rPr lang="fr-FR" dirty="0"/>
              <a:t>bâtiments écologiques</a:t>
            </a:r>
          </a:p>
          <a:p>
            <a:r>
              <a:rPr lang="fr-FR" dirty="0"/>
              <a:t>communautés rurales </a:t>
            </a:r>
          </a:p>
          <a:p>
            <a:r>
              <a:rPr lang="fr-FR" dirty="0"/>
              <a:t>centres urbains </a:t>
            </a:r>
          </a:p>
          <a:p>
            <a:r>
              <a:rPr lang="fr-FR" dirty="0"/>
              <a:t>zones d’habitations spontanées</a:t>
            </a:r>
          </a:p>
        </p:txBody>
      </p:sp>
      <p:sp>
        <p:nvSpPr>
          <p:cNvPr id="4" name="Slide Number Placeholder 3">
            <a:extLst>
              <a:ext uri="{FF2B5EF4-FFF2-40B4-BE49-F238E27FC236}">
                <a16:creationId xmlns:a16="http://schemas.microsoft.com/office/drawing/2014/main" id="{4DAFDBB9-69E1-F842-A8B4-05BA7D13D62A}"/>
              </a:ext>
            </a:extLst>
          </p:cNvPr>
          <p:cNvSpPr>
            <a:spLocks noGrp="1"/>
          </p:cNvSpPr>
          <p:nvPr>
            <p:ph type="sldNum" sz="quarter" idx="12"/>
          </p:nvPr>
        </p:nvSpPr>
        <p:spPr/>
        <p:txBody>
          <a:bodyPr/>
          <a:lstStyle/>
          <a:p>
            <a:fld id="{FA0B7275-42E7-9344-8EE7-3495E2503A86}" type="slidenum">
              <a:rPr lang="en-US" smtClean="0"/>
              <a:t>8</a:t>
            </a:fld>
            <a:endParaRPr lang="en-US"/>
          </a:p>
        </p:txBody>
      </p:sp>
    </p:spTree>
    <p:extLst>
      <p:ext uri="{BB962C8B-B14F-4D97-AF65-F5344CB8AC3E}">
        <p14:creationId xmlns:p14="http://schemas.microsoft.com/office/powerpoint/2010/main" val="27880543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9CF369-1835-3447-8676-6AF4378B3708}"/>
              </a:ext>
            </a:extLst>
          </p:cNvPr>
          <p:cNvSpPr>
            <a:spLocks noGrp="1"/>
          </p:cNvSpPr>
          <p:nvPr>
            <p:ph type="title"/>
          </p:nvPr>
        </p:nvSpPr>
        <p:spPr>
          <a:xfrm>
            <a:off x="533511" y="2545342"/>
            <a:ext cx="3943895" cy="1325880"/>
          </a:xfrm>
        </p:spPr>
        <p:txBody>
          <a:bodyPr>
            <a:normAutofit/>
          </a:bodyPr>
          <a:lstStyle/>
          <a:p>
            <a:r>
              <a:rPr lang="fr-FR" dirty="0"/>
              <a:t>Un consensus mondial</a:t>
            </a:r>
          </a:p>
        </p:txBody>
      </p:sp>
      <p:sp>
        <p:nvSpPr>
          <p:cNvPr id="3" name="Content Placeholder 2">
            <a:extLst>
              <a:ext uri="{FF2B5EF4-FFF2-40B4-BE49-F238E27FC236}">
                <a16:creationId xmlns:a16="http://schemas.microsoft.com/office/drawing/2014/main" id="{65218B18-5F69-0C4A-BB75-98CECAB87E49}"/>
              </a:ext>
            </a:extLst>
          </p:cNvPr>
          <p:cNvSpPr>
            <a:spLocks noGrp="1"/>
          </p:cNvSpPr>
          <p:nvPr>
            <p:ph idx="1"/>
          </p:nvPr>
        </p:nvSpPr>
        <p:spPr/>
        <p:txBody>
          <a:bodyPr anchor="ctr"/>
          <a:lstStyle/>
          <a:p>
            <a:r>
              <a:rPr lang="fr-FR" b="1" dirty="0"/>
              <a:t>48 pays </a:t>
            </a:r>
            <a:r>
              <a:rPr lang="fr-FR" dirty="0"/>
              <a:t>se sont associés pour passer la norme en revue</a:t>
            </a:r>
          </a:p>
          <a:p>
            <a:pPr marL="0" indent="0">
              <a:buNone/>
            </a:pPr>
            <a:endParaRPr lang="fr-FR" dirty="0"/>
          </a:p>
          <a:p>
            <a:pPr lvl="1"/>
            <a:r>
              <a:rPr lang="fr-FR" dirty="0"/>
              <a:t>Secteur manufacturier</a:t>
            </a:r>
          </a:p>
          <a:p>
            <a:pPr lvl="1"/>
            <a:r>
              <a:rPr lang="fr-FR" dirty="0"/>
              <a:t>Gouvernements</a:t>
            </a:r>
          </a:p>
          <a:p>
            <a:pPr lvl="1"/>
            <a:r>
              <a:rPr lang="fr-FR" dirty="0"/>
              <a:t>Universitaires</a:t>
            </a:r>
          </a:p>
          <a:p>
            <a:pPr lvl="1"/>
            <a:r>
              <a:rPr lang="fr-FR" dirty="0"/>
              <a:t>ONG  </a:t>
            </a:r>
          </a:p>
          <a:p>
            <a:pPr lvl="1"/>
            <a:endParaRPr lang="fr-FR" dirty="0"/>
          </a:p>
          <a:p>
            <a:r>
              <a:rPr lang="fr-FR" dirty="0"/>
              <a:t>La norme ISO 30500 a été révisée en 2025</a:t>
            </a:r>
          </a:p>
          <a:p>
            <a:pPr lvl="1"/>
            <a:endParaRPr lang="en-US" dirty="0"/>
          </a:p>
        </p:txBody>
      </p:sp>
      <p:sp>
        <p:nvSpPr>
          <p:cNvPr id="4" name="Slide Number Placeholder 3">
            <a:extLst>
              <a:ext uri="{FF2B5EF4-FFF2-40B4-BE49-F238E27FC236}">
                <a16:creationId xmlns:a16="http://schemas.microsoft.com/office/drawing/2014/main" id="{AA62385B-69F5-C147-9B8B-5326D0BCFF50}"/>
              </a:ext>
            </a:extLst>
          </p:cNvPr>
          <p:cNvSpPr>
            <a:spLocks noGrp="1"/>
          </p:cNvSpPr>
          <p:nvPr>
            <p:ph type="sldNum" sz="quarter" idx="12"/>
          </p:nvPr>
        </p:nvSpPr>
        <p:spPr/>
        <p:txBody>
          <a:bodyPr/>
          <a:lstStyle/>
          <a:p>
            <a:fld id="{FA0B7275-42E7-9344-8EE7-3495E2503A86}" type="slidenum">
              <a:rPr lang="en-US" smtClean="0"/>
              <a:t>9</a:t>
            </a:fld>
            <a:endParaRPr lang="en-US"/>
          </a:p>
        </p:txBody>
      </p:sp>
    </p:spTree>
    <p:extLst>
      <p:ext uri="{BB962C8B-B14F-4D97-AF65-F5344CB8AC3E}">
        <p14:creationId xmlns:p14="http://schemas.microsoft.com/office/powerpoint/2010/main" val="6324519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89FA5C1-5B9D-6C41-809F-A181D62CB5C7}"/>
              </a:ext>
            </a:extLst>
          </p:cNvPr>
          <p:cNvSpPr txBox="1">
            <a:spLocks/>
          </p:cNvSpPr>
          <p:nvPr/>
        </p:nvSpPr>
        <p:spPr>
          <a:xfrm>
            <a:off x="790112" y="392333"/>
            <a:ext cx="11091169" cy="1325880"/>
          </a:xfrm>
          <a:prstGeom prst="rect">
            <a:avLst/>
          </a:prstGeom>
        </p:spPr>
        <p:txBody>
          <a:bodyPr>
            <a:normAutofit/>
          </a:bodyPr>
          <a:lstStyle>
            <a:lvl1pPr algn="l" defTabSz="914400" rtl="0" eaLnBrk="1" latinLnBrk="0" hangingPunct="1">
              <a:lnSpc>
                <a:spcPct val="90000"/>
              </a:lnSpc>
              <a:spcBef>
                <a:spcPct val="0"/>
              </a:spcBef>
              <a:buNone/>
              <a:defRPr sz="4400" kern="1200">
                <a:solidFill>
                  <a:srgbClr val="0A55A3"/>
                </a:solidFill>
                <a:latin typeface="Arial" panose="020B0604020202020204" pitchFamily="34" charset="0"/>
                <a:ea typeface="+mj-ea"/>
                <a:cs typeface="Arial" panose="020B0604020202020204" pitchFamily="34" charset="0"/>
              </a:defRPr>
            </a:lvl1pPr>
          </a:lstStyle>
          <a:p>
            <a:r>
              <a:rPr lang="fr-FR" sz="3200" dirty="0"/>
              <a:t>Membres du comité de projet 305, représentant 48 pays</a:t>
            </a:r>
          </a:p>
        </p:txBody>
      </p:sp>
      <p:pic>
        <p:nvPicPr>
          <p:cNvPr id="7" name="Picture 6">
            <a:extLst>
              <a:ext uri="{FF2B5EF4-FFF2-40B4-BE49-F238E27FC236}">
                <a16:creationId xmlns:a16="http://schemas.microsoft.com/office/drawing/2014/main" id="{7A6D7DE8-2AC7-4D5E-A565-B787AD902710}"/>
              </a:ext>
            </a:extLst>
          </p:cNvPr>
          <p:cNvPicPr>
            <a:picLocks noChangeAspect="1"/>
          </p:cNvPicPr>
          <p:nvPr/>
        </p:nvPicPr>
        <p:blipFill>
          <a:blip r:embed="rId2"/>
          <a:stretch>
            <a:fillRect/>
          </a:stretch>
        </p:blipFill>
        <p:spPr>
          <a:xfrm>
            <a:off x="-858892" y="984316"/>
            <a:ext cx="11971392" cy="5873684"/>
          </a:xfrm>
          <a:prstGeom prst="rect">
            <a:avLst/>
          </a:prstGeom>
        </p:spPr>
      </p:pic>
    </p:spTree>
    <p:extLst>
      <p:ext uri="{BB962C8B-B14F-4D97-AF65-F5344CB8AC3E}">
        <p14:creationId xmlns:p14="http://schemas.microsoft.com/office/powerpoint/2010/main" val="40277961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14763</TotalTime>
  <Words>1894</Words>
  <Application>Microsoft Office PowerPoint</Application>
  <PresentationFormat>Widescreen</PresentationFormat>
  <Paragraphs>165</Paragraphs>
  <Slides>18</Slides>
  <Notes>17</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18</vt:i4>
      </vt:variant>
    </vt:vector>
  </HeadingPairs>
  <TitlesOfParts>
    <vt:vector size="22" baseType="lpstr">
      <vt:lpstr>Arial</vt:lpstr>
      <vt:lpstr>Calibri</vt:lpstr>
      <vt:lpstr>PingFang SC Regular</vt:lpstr>
      <vt:lpstr>Office Theme</vt:lpstr>
      <vt:lpstr>Programme: une nouvelle toilette dans les ménages</vt:lpstr>
      <vt:lpstr>Le défi  à relever</vt:lpstr>
      <vt:lpstr>Une solution</vt:lpstr>
      <vt:lpstr>PowerPoint Presentation</vt:lpstr>
      <vt:lpstr>Comment  fonctionne  ce système? </vt:lpstr>
      <vt:lpstr>PowerPoint Presentation</vt:lpstr>
      <vt:lpstr>Une option pour tous</vt:lpstr>
      <vt:lpstr>Un consensus mondial</vt:lpstr>
      <vt:lpstr>PowerPoint Presentation</vt:lpstr>
      <vt:lpstr>PowerPoint Presentation</vt:lpstr>
      <vt:lpstr>Spécifications ISO </vt:lpstr>
      <vt:lpstr>Une norme pour quoi faire?</vt:lpstr>
      <vt:lpstr>Une norme pour quoi faire?</vt:lpstr>
      <vt:lpstr>Une norme pour quoi faire?</vt:lpstr>
      <vt:lpstr>Les adoptions nationales au titre des normes  ISO 30500 &amp; ISO 24521</vt:lpstr>
      <vt:lpstr>Votre rôle &amp; les prochaines étapes</vt:lpstr>
      <vt:lpstr>ANSI est là pour vous accompagner</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ANSI</dc:title>
  <dc:creator>Seltzer, Lindsey</dc:creator>
  <cp:lastModifiedBy>Attiya Sayyed</cp:lastModifiedBy>
  <cp:revision>205</cp:revision>
  <dcterms:created xsi:type="dcterms:W3CDTF">2020-01-07T19:54:53Z</dcterms:created>
  <dcterms:modified xsi:type="dcterms:W3CDTF">2026-06-16T19:54:53Z</dcterms:modified>
</cp:coreProperties>
</file>