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 id="2147483749" r:id="rId2"/>
  </p:sldMasterIdLst>
  <p:notesMasterIdLst>
    <p:notesMasterId r:id="rId13"/>
  </p:notesMasterIdLst>
  <p:sldIdLst>
    <p:sldId id="259" r:id="rId3"/>
    <p:sldId id="257" r:id="rId4"/>
    <p:sldId id="258" r:id="rId5"/>
    <p:sldId id="262" r:id="rId6"/>
    <p:sldId id="263" r:id="rId7"/>
    <p:sldId id="266" r:id="rId8"/>
    <p:sldId id="269" r:id="rId9"/>
    <p:sldId id="264" r:id="rId10"/>
    <p:sldId id="267" r:id="rId11"/>
    <p:sldId id="268"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1pPr>
    <a:lvl2pPr marL="0" marR="0" indent="2286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2pPr>
    <a:lvl3pPr marL="0" marR="0" indent="4572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3pPr>
    <a:lvl4pPr marL="0" marR="0" indent="6858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4pPr>
    <a:lvl5pPr marL="0" marR="0" indent="9144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5pPr>
    <a:lvl6pPr marL="0" marR="0" indent="11430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6pPr>
    <a:lvl7pPr marL="0" marR="0" indent="13716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7pPr>
    <a:lvl8pPr marL="0" marR="0" indent="16002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8pPr>
    <a:lvl9pPr marL="0" marR="0" indent="182880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5A3"/>
    <a:srgbClr val="F1ACFA"/>
    <a:srgbClr val="7F7F7F"/>
    <a:srgbClr val="8CC2C3"/>
    <a:srgbClr val="A27DC2"/>
    <a:srgbClr val="F8AB29"/>
    <a:srgbClr val="2893C1"/>
    <a:srgbClr val="97D2FF"/>
    <a:srgbClr val="92D050"/>
    <a:srgbClr val="4195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5" autoAdjust="0"/>
    <p:restoredTop sz="91358" autoAdjust="0"/>
  </p:normalViewPr>
  <p:slideViewPr>
    <p:cSldViewPr snapToGrid="0">
      <p:cViewPr varScale="1">
        <p:scale>
          <a:sx n="25" d="100"/>
          <a:sy n="25" d="100"/>
        </p:scale>
        <p:origin x="1168" y="52"/>
      </p:cViewPr>
      <p:guideLst/>
    </p:cSldViewPr>
  </p:slideViewPr>
  <p:notesTextViewPr>
    <p:cViewPr>
      <p:scale>
        <a:sx n="1" d="1"/>
        <a:sy n="1" d="1"/>
      </p:scale>
      <p:origin x="0" y="0"/>
    </p:cViewPr>
  </p:notesTextViewPr>
  <p:notesViewPr>
    <p:cSldViewPr snapToGrid="0">
      <p:cViewPr varScale="1">
        <p:scale>
          <a:sx n="115" d="100"/>
          <a:sy n="115" d="100"/>
        </p:scale>
        <p:origin x="426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 name="Shape 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8790495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so.org/technical-committees.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iso.org/who-develops-standard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ISO 30500 is an</a:t>
            </a:r>
            <a:r>
              <a:rPr lang="en-US" baseline="0" dirty="0"/>
              <a:t> international standard developed in the International Organization for Standardization, by a committee of experts – Project Committee 305.  This section contains more information about how the ISO process works and why it results in a robust, technically sound document.</a:t>
            </a:r>
            <a:endParaRPr lang="en-US" dirty="0"/>
          </a:p>
        </p:txBody>
      </p:sp>
    </p:spTree>
    <p:extLst>
      <p:ext uri="{BB962C8B-B14F-4D97-AF65-F5344CB8AC3E}">
        <p14:creationId xmlns:p14="http://schemas.microsoft.com/office/powerpoint/2010/main" val="198859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b="0" i="0" u="none" strike="noStrike" baseline="0" dirty="0">
                <a:latin typeface="Helvetica Neue"/>
                <a:ea typeface="Helvetica Neue"/>
                <a:cs typeface="Helvetica Neue"/>
                <a:sym typeface="Helvetica Neue"/>
              </a:rPr>
              <a:t>The </a:t>
            </a:r>
            <a:r>
              <a:rPr lang="en-US" sz="2400" b="1" i="0" u="none" strike="noStrike" baseline="0" dirty="0">
                <a:latin typeface="Helvetica Neue"/>
                <a:ea typeface="Helvetica Neue"/>
                <a:cs typeface="Helvetica Neue"/>
                <a:sym typeface="Helvetica Neue"/>
              </a:rPr>
              <a:t>International Organization for Standardization (ISO) </a:t>
            </a:r>
            <a:r>
              <a:rPr lang="en-US" sz="2400" b="0" i="0" u="none" strike="noStrike" baseline="0" dirty="0">
                <a:latin typeface="Helvetica Neue"/>
                <a:ea typeface="Helvetica Neue"/>
                <a:cs typeface="Helvetica Neue"/>
                <a:sym typeface="Helvetica Neue"/>
              </a:rPr>
              <a:t>is an independent, non-governmental international organization with a membership of 163 national standards bodies. Experts from all over the world work collaboratively in technical committees to develop voluntary, consensus-based, market-relevant international standards that support innovation and provide solutions to global challenges. </a:t>
            </a:r>
          </a:p>
          <a:p>
            <a:pPr marL="342900" indent="-342900">
              <a:buFont typeface="Arial" panose="020B0604020202020204" pitchFamily="34" charset="0"/>
              <a:buChar char="•"/>
            </a:pPr>
            <a:r>
              <a:rPr lang="en-US" sz="2400" b="0" i="0" u="none" strike="noStrike" baseline="0" dirty="0">
                <a:latin typeface="Helvetica Neue"/>
                <a:ea typeface="Helvetica Neue"/>
                <a:cs typeface="Helvetica Neue"/>
                <a:sym typeface="Helvetica Neue"/>
              </a:rPr>
              <a:t>The </a:t>
            </a:r>
            <a:r>
              <a:rPr lang="en-US" sz="2400" b="1" i="0" u="none" strike="noStrike" baseline="0" dirty="0">
                <a:latin typeface="Helvetica Neue"/>
                <a:ea typeface="Helvetica Neue"/>
                <a:cs typeface="Helvetica Neue"/>
                <a:sym typeface="Helvetica Neue"/>
              </a:rPr>
              <a:t>American National Standards Institute (ANSI) </a:t>
            </a:r>
            <a:r>
              <a:rPr lang="en-US" sz="2400" b="0" i="0" u="none" strike="noStrike" baseline="0" dirty="0">
                <a:latin typeface="Helvetica Neue"/>
                <a:ea typeface="Helvetica Neue"/>
                <a:cs typeface="Helvetica Neue"/>
                <a:sym typeface="Helvetica Neue"/>
              </a:rPr>
              <a:t>is the U.S. member of ISO, and works to initiate standards-based solutions for national and global priorities. </a:t>
            </a:r>
            <a:r>
              <a:rPr lang="en-US" sz="2400" b="1" i="0" u="none" strike="noStrike" baseline="0" dirty="0">
                <a:latin typeface="Helvetica Neue"/>
                <a:ea typeface="Helvetica Neue"/>
                <a:cs typeface="Helvetica Neue"/>
                <a:sym typeface="Helvetica Neue"/>
              </a:rPr>
              <a:t>The Association </a:t>
            </a:r>
            <a:r>
              <a:rPr lang="en-US" sz="2400" b="1" i="0" u="none" strike="noStrike" baseline="0" dirty="0" err="1">
                <a:latin typeface="Helvetica Neue"/>
                <a:ea typeface="Helvetica Neue"/>
                <a:cs typeface="Helvetica Neue"/>
                <a:sym typeface="Helvetica Neue"/>
              </a:rPr>
              <a:t>Sénégalaise</a:t>
            </a:r>
            <a:r>
              <a:rPr lang="en-US" sz="2400" b="1" i="0" u="none" strike="noStrike" baseline="0" dirty="0">
                <a:latin typeface="Helvetica Neue"/>
                <a:ea typeface="Helvetica Neue"/>
                <a:cs typeface="Helvetica Neue"/>
                <a:sym typeface="Helvetica Neue"/>
              </a:rPr>
              <a:t> de </a:t>
            </a:r>
            <a:r>
              <a:rPr lang="en-US" sz="2400" b="1" i="0" u="none" strike="noStrike" baseline="0" dirty="0" err="1">
                <a:latin typeface="Helvetica Neue"/>
                <a:ea typeface="Helvetica Neue"/>
                <a:cs typeface="Helvetica Neue"/>
                <a:sym typeface="Helvetica Neue"/>
              </a:rPr>
              <a:t>Normalisation</a:t>
            </a:r>
            <a:r>
              <a:rPr lang="en-US" sz="2400" b="1" i="0" u="none" strike="noStrike" baseline="0" dirty="0">
                <a:latin typeface="Helvetica Neue"/>
                <a:ea typeface="Helvetica Neue"/>
                <a:cs typeface="Helvetica Neue"/>
                <a:sym typeface="Helvetica Neue"/>
              </a:rPr>
              <a:t> (ASN), </a:t>
            </a:r>
            <a:r>
              <a:rPr lang="en-US" sz="2400" b="0" i="0" u="none" strike="noStrike" baseline="0" dirty="0">
                <a:latin typeface="Helvetica Neue"/>
                <a:ea typeface="Helvetica Neue"/>
                <a:cs typeface="Helvetica Neue"/>
                <a:sym typeface="Helvetica Neue"/>
              </a:rPr>
              <a:t>Senegal’s national standards body and ISO member, develops national standards and oversees conformity assessment activities that promote safety and quality. </a:t>
            </a:r>
          </a:p>
          <a:p>
            <a:pPr marL="342900" indent="-342900">
              <a:buFont typeface="Arial" panose="020B0604020202020204" pitchFamily="34" charset="0"/>
              <a:buChar char="•"/>
            </a:pPr>
            <a:r>
              <a:rPr lang="en-US" sz="2400" b="0" i="0" u="none" strike="noStrike" baseline="0" dirty="0">
                <a:latin typeface="Helvetica Neue"/>
                <a:ea typeface="Helvetica Neue"/>
                <a:cs typeface="Helvetica Neue"/>
                <a:sym typeface="Helvetica Neue"/>
              </a:rPr>
              <a:t>ANSI and ASN were the twinned secretariat for ISO PC 305.</a:t>
            </a:r>
          </a:p>
          <a:p>
            <a:endParaRPr lang="en-US" altLang="en-US" sz="2400" b="0" i="0" u="none" strike="noStrike" baseline="0" dirty="0">
              <a:latin typeface="Helvetica Neue"/>
              <a:sym typeface="Helvetica Neue"/>
            </a:endParaRPr>
          </a:p>
          <a:p>
            <a:endParaRPr lang="en-US" sz="2400" b="0" i="0" u="none" strike="noStrike" baseline="0" dirty="0">
              <a:latin typeface="Helvetica Neue"/>
              <a:ea typeface="Helvetica Neue"/>
              <a:cs typeface="Helvetica Neue"/>
              <a:sym typeface="Helvetica Neue"/>
            </a:endParaRPr>
          </a:p>
          <a:p>
            <a:r>
              <a:rPr lang="en-US" sz="2400" b="0" i="0" u="none" strike="noStrike" baseline="0" dirty="0">
                <a:latin typeface="Helvetica Neue"/>
                <a:ea typeface="Helvetica Neue"/>
                <a:cs typeface="Helvetica Neue"/>
                <a:sym typeface="Helvetica Neue"/>
              </a:rPr>
              <a:t> Developed by groups of engineers and other experts, </a:t>
            </a:r>
            <a:r>
              <a:rPr lang="en-US" sz="2400" b="1" i="0" u="none" strike="noStrike" baseline="0" dirty="0">
                <a:latin typeface="Helvetica Neue"/>
                <a:ea typeface="Helvetica Neue"/>
                <a:cs typeface="Helvetica Neue"/>
                <a:sym typeface="Helvetica Neue"/>
              </a:rPr>
              <a:t>voluntary standards are consensus based, </a:t>
            </a:r>
            <a:r>
              <a:rPr lang="en-US" sz="2400" b="0" i="0" u="none" strike="noStrike" baseline="0" dirty="0">
                <a:latin typeface="Helvetica Neue"/>
                <a:ea typeface="Helvetica Neue"/>
                <a:cs typeface="Helvetica Neue"/>
                <a:sym typeface="Helvetica Neue"/>
              </a:rPr>
              <a:t>and are the result of cooperation between technical professionals, companies, industry groups, and government and consumer representatives. </a:t>
            </a:r>
            <a:r>
              <a:rPr lang="en-US" sz="2400" b="1" i="0" u="none" strike="noStrike" baseline="0" dirty="0">
                <a:latin typeface="Helvetica Neue"/>
                <a:ea typeface="Helvetica Neue"/>
                <a:cs typeface="Helvetica Neue"/>
                <a:sym typeface="Helvetica Neue"/>
              </a:rPr>
              <a:t>Standards represent the combined expertise of those with a stake in the technology, </a:t>
            </a:r>
            <a:r>
              <a:rPr lang="en-US" sz="2400" b="0" i="0" u="none" strike="noStrike" baseline="0" dirty="0">
                <a:latin typeface="Helvetica Neue"/>
                <a:ea typeface="Helvetica Neue"/>
                <a:cs typeface="Helvetica Neue"/>
                <a:sym typeface="Helvetica Neue"/>
              </a:rPr>
              <a:t>working to agree upon requirements and best practices. </a:t>
            </a:r>
            <a:endParaRPr lang="en-US" altLang="en-US" sz="2400" dirty="0">
              <a:latin typeface="Arial" panose="020B0604020202020204" pitchFamily="34" charset="0"/>
            </a:endParaRPr>
          </a:p>
          <a:p>
            <a:pPr marL="685800" indent="-685800" eaLnBrk="0">
              <a:lnSpc>
                <a:spcPct val="115000"/>
              </a:lnSpc>
              <a:spcBef>
                <a:spcPct val="25000"/>
              </a:spcBef>
              <a:buClr>
                <a:srgbClr val="4195D3"/>
              </a:buClr>
              <a:buSzPct val="75000"/>
              <a:buFont typeface="Wingdings" pitchFamily="2" charset="2"/>
              <a:buChar char="n"/>
              <a:defRPr/>
            </a:pPr>
            <a:r>
              <a:rPr lang="en-US" sz="2400" dirty="0">
                <a:solidFill>
                  <a:schemeClr val="bg1"/>
                </a:solidFill>
                <a:latin typeface="Helvetica Neue"/>
                <a:ea typeface="Helvetica Neue"/>
                <a:cs typeface="Helvetica Neue"/>
                <a:sym typeface="Helvetica Neue"/>
              </a:rPr>
              <a:t>One member per country – cannot be an individual or company</a:t>
            </a:r>
          </a:p>
          <a:p>
            <a:pPr marL="685800" indent="-685800" eaLnBrk="0">
              <a:lnSpc>
                <a:spcPct val="115000"/>
              </a:lnSpc>
              <a:spcBef>
                <a:spcPct val="25000"/>
              </a:spcBef>
              <a:buClr>
                <a:srgbClr val="4195D3"/>
              </a:buClr>
              <a:buSzPct val="75000"/>
              <a:buFont typeface="Wingdings" pitchFamily="2" charset="2"/>
              <a:buChar char="n"/>
              <a:defRPr/>
            </a:pPr>
            <a:r>
              <a:rPr lang="en-US" sz="2400" dirty="0">
                <a:solidFill>
                  <a:schemeClr val="bg1"/>
                </a:solidFill>
                <a:latin typeface="Helvetica Neue"/>
                <a:ea typeface="Helvetica Neue"/>
                <a:cs typeface="Helvetica Neue"/>
                <a:sym typeface="Helvetica Neue"/>
              </a:rPr>
              <a:t>Members are responsible for organizing consultations with stakeholders in the country in order to develop a national position</a:t>
            </a:r>
          </a:p>
          <a:p>
            <a:pPr marL="685800" indent="-685800" eaLnBrk="0">
              <a:lnSpc>
                <a:spcPct val="115000"/>
              </a:lnSpc>
              <a:spcBef>
                <a:spcPct val="25000"/>
              </a:spcBef>
              <a:buClr>
                <a:srgbClr val="4195D3"/>
              </a:buClr>
              <a:buSzPct val="75000"/>
              <a:buFont typeface="Wingdings" pitchFamily="2" charset="2"/>
              <a:buChar char="n"/>
              <a:defRPr/>
            </a:pPr>
            <a:r>
              <a:rPr lang="en-US" sz="2400" dirty="0">
                <a:solidFill>
                  <a:schemeClr val="bg1"/>
                </a:solidFill>
                <a:latin typeface="Helvetica Neue"/>
                <a:ea typeface="Helvetica Neue"/>
                <a:cs typeface="Helvetica Neue"/>
                <a:sym typeface="Helvetica Neue"/>
              </a:rPr>
              <a:t>Members represent their countries in the development of ISO policies and ISO standards (via project and technical committees)</a:t>
            </a:r>
          </a:p>
          <a:p>
            <a:endParaRPr lang="en-US" dirty="0"/>
          </a:p>
        </p:txBody>
      </p:sp>
    </p:spTree>
    <p:extLst>
      <p:ext uri="{BB962C8B-B14F-4D97-AF65-F5344CB8AC3E}">
        <p14:creationId xmlns:p14="http://schemas.microsoft.com/office/powerpoint/2010/main" val="21654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dirty="0">
                <a:effectLst/>
                <a:latin typeface="Helvetica Neue"/>
                <a:ea typeface="Helvetica Neue"/>
                <a:cs typeface="Helvetica Neue"/>
                <a:sym typeface="Helvetica Neue"/>
              </a:rPr>
              <a:t>Like a symphony, it takes a lot of people working together to develop a standard. ISO’s role is similar to that of a conductor, while the orchestra is made up of independent technical experts nominated by our members.</a:t>
            </a:r>
          </a:p>
          <a:p>
            <a:r>
              <a:rPr lang="en-US" sz="2200" b="0" i="0" dirty="0">
                <a:effectLst/>
                <a:latin typeface="Helvetica Neue"/>
                <a:ea typeface="Helvetica Neue"/>
                <a:cs typeface="Helvetica Neue"/>
                <a:sym typeface="Helvetica Neue"/>
              </a:rPr>
              <a:t>The experts form a technical committee that is responsible for a specific subject area. They begin the process with the development of a draft that meets a specific market need. This is then shared for commenting and further discussion.</a:t>
            </a:r>
          </a:p>
          <a:p>
            <a:r>
              <a:rPr lang="en-US" sz="2200" b="0" i="0" dirty="0">
                <a:effectLst/>
                <a:latin typeface="Helvetica Neue"/>
                <a:ea typeface="Helvetica Neue"/>
                <a:cs typeface="Helvetica Neue"/>
                <a:sym typeface="Helvetica Neue"/>
              </a:rPr>
              <a:t>The voting process is the key to consensus. If that’s achieved then the draft is on its way to becoming an ISO standard. If agreement isn’t reached then the draft will be modified further, and voted on again.</a:t>
            </a:r>
          </a:p>
          <a:p>
            <a:r>
              <a:rPr lang="en-US" sz="2200" b="0" i="0" dirty="0">
                <a:effectLst/>
                <a:latin typeface="Helvetica Neue"/>
                <a:ea typeface="Helvetica Neue"/>
                <a:cs typeface="Helvetica Neue"/>
                <a:sym typeface="Helvetica Neue"/>
              </a:rPr>
              <a:t>From first proposal to final publication, developing a standard usually takes about 3 years. </a:t>
            </a:r>
          </a:p>
          <a:p>
            <a:r>
              <a:rPr lang="en-US" sz="2200" b="0" i="0" dirty="0">
                <a:effectLst/>
                <a:latin typeface="Helvetica Neue"/>
                <a:ea typeface="Helvetica Neue"/>
                <a:cs typeface="Helvetica Neue"/>
                <a:sym typeface="Helvetica Neue"/>
              </a:rPr>
              <a:t>This flow-chart details the main stages in the process.</a:t>
            </a:r>
          </a:p>
          <a:p>
            <a:endParaRPr lang="en-US" dirty="0"/>
          </a:p>
          <a:p>
            <a:r>
              <a:rPr lang="en-US" sz="2200" b="0" i="0" dirty="0">
                <a:effectLst/>
                <a:latin typeface="Helvetica Neue"/>
                <a:ea typeface="Helvetica Neue"/>
                <a:cs typeface="Helvetica Neue"/>
                <a:sym typeface="Helvetica Neue"/>
              </a:rPr>
              <a:t>Key principles in standard development</a:t>
            </a:r>
          </a:p>
          <a:p>
            <a:r>
              <a:rPr lang="en-US" sz="2200" b="1" i="0" dirty="0">
                <a:effectLst/>
                <a:latin typeface="Helvetica Neue"/>
                <a:ea typeface="Helvetica Neue"/>
                <a:cs typeface="Helvetica Neue"/>
                <a:sym typeface="Helvetica Neue"/>
              </a:rPr>
              <a:t>1. ISO standards respond to a need in the market</a:t>
            </a:r>
            <a:endParaRPr lang="en-US" sz="2200" b="0" i="0" dirty="0">
              <a:effectLst/>
              <a:latin typeface="Helvetica Neue"/>
              <a:ea typeface="Helvetica Neue"/>
              <a:cs typeface="Helvetica Neue"/>
              <a:sym typeface="Helvetica Neue"/>
            </a:endParaRPr>
          </a:p>
          <a:p>
            <a:r>
              <a:rPr lang="en-US" sz="2200" b="0" i="0" dirty="0">
                <a:effectLst/>
                <a:latin typeface="Helvetica Neue"/>
                <a:ea typeface="Helvetica Neue"/>
                <a:cs typeface="Helvetica Neue"/>
                <a:sym typeface="Helvetica Neue"/>
              </a:rPr>
              <a:t>ISO does not decide when to develop a new standard, but responds to a request from industry or other stakeholders such as consumer groups. Typically, an industry sector or group communicates the need for a standard to its national member who then contacts ISO. </a:t>
            </a:r>
          </a:p>
          <a:p>
            <a:r>
              <a:rPr lang="en-US" sz="2200" b="1" i="0" dirty="0">
                <a:effectLst/>
                <a:latin typeface="Helvetica Neue"/>
                <a:ea typeface="Helvetica Neue"/>
                <a:cs typeface="Helvetica Neue"/>
                <a:sym typeface="Helvetica Neue"/>
              </a:rPr>
              <a:t>2. ISO standards are based on global expert opinion</a:t>
            </a:r>
            <a:endParaRPr lang="en-US" sz="2200" b="0" i="0" dirty="0">
              <a:effectLst/>
              <a:latin typeface="Helvetica Neue"/>
              <a:ea typeface="Helvetica Neue"/>
              <a:cs typeface="Helvetica Neue"/>
              <a:sym typeface="Helvetica Neue"/>
            </a:endParaRPr>
          </a:p>
          <a:p>
            <a:r>
              <a:rPr lang="en-US" sz="2200" b="0" i="0" dirty="0">
                <a:effectLst/>
                <a:latin typeface="Helvetica Neue"/>
                <a:ea typeface="Helvetica Neue"/>
                <a:cs typeface="Helvetica Neue"/>
                <a:sym typeface="Helvetica Neue"/>
              </a:rPr>
              <a:t>ISO standards are developed by groups of experts from all over the world, that are part of larger groups called technical committees. These experts negotiate all aspects of the standard, including its scope, key definitions and content. Details can be found in the list of </a:t>
            </a:r>
            <a:r>
              <a:rPr lang="en-US" sz="2200" b="0" i="0" u="none" strike="noStrike" dirty="0">
                <a:effectLst/>
                <a:latin typeface="Helvetica Neue"/>
                <a:ea typeface="Helvetica Neue"/>
                <a:cs typeface="Helvetica Neue"/>
                <a:sym typeface="Helvetica Neue"/>
                <a:hlinkClick r:id="rId3" tooltip="Technical Committees"/>
              </a:rPr>
              <a:t>technical committees</a:t>
            </a:r>
            <a:r>
              <a:rPr lang="en-US" sz="2200" b="0" i="0" dirty="0">
                <a:effectLst/>
                <a:latin typeface="Helvetica Neue"/>
                <a:ea typeface="Helvetica Neue"/>
                <a:cs typeface="Helvetica Neue"/>
                <a:sym typeface="Helvetica Neue"/>
              </a:rPr>
              <a:t>.</a:t>
            </a:r>
          </a:p>
          <a:p>
            <a:r>
              <a:rPr lang="en-US" sz="2200" b="1" i="0" dirty="0">
                <a:effectLst/>
                <a:latin typeface="Helvetica Neue"/>
                <a:ea typeface="Helvetica Neue"/>
                <a:cs typeface="Helvetica Neue"/>
                <a:sym typeface="Helvetica Neue"/>
              </a:rPr>
              <a:t>3. ISO standards are developed through a multi-stakeholder process</a:t>
            </a:r>
            <a:endParaRPr lang="en-US" sz="2200" b="0" i="0" dirty="0">
              <a:effectLst/>
              <a:latin typeface="Helvetica Neue"/>
              <a:ea typeface="Helvetica Neue"/>
              <a:cs typeface="Helvetica Neue"/>
              <a:sym typeface="Helvetica Neue"/>
            </a:endParaRPr>
          </a:p>
          <a:p>
            <a:r>
              <a:rPr lang="en-US" sz="2200" b="0" i="0" dirty="0">
                <a:effectLst/>
                <a:latin typeface="Helvetica Neue"/>
                <a:ea typeface="Helvetica Neue"/>
                <a:cs typeface="Helvetica Neue"/>
                <a:sym typeface="Helvetica Neue"/>
              </a:rPr>
              <a:t>The technical committees are made up of experts from the relevant industry, but also from consumer associations, academia, NGOs and government. </a:t>
            </a:r>
            <a:r>
              <a:rPr lang="en-US" sz="2200" b="0" i="0" u="none" strike="noStrike" dirty="0">
                <a:effectLst/>
                <a:latin typeface="Helvetica Neue"/>
                <a:ea typeface="Helvetica Neue"/>
                <a:cs typeface="Helvetica Neue"/>
                <a:sym typeface="Helvetica Neue"/>
                <a:hlinkClick r:id="rId4" tooltip="Who develops standards"/>
              </a:rPr>
              <a:t>standards</a:t>
            </a:r>
            <a:r>
              <a:rPr lang="en-US" sz="2200" b="0" i="0" dirty="0">
                <a:effectLst/>
                <a:latin typeface="Helvetica Neue"/>
                <a:ea typeface="Helvetica Neue"/>
                <a:cs typeface="Helvetica Neue"/>
                <a:sym typeface="Helvetica Neue"/>
              </a:rPr>
              <a:t>.</a:t>
            </a:r>
          </a:p>
          <a:p>
            <a:r>
              <a:rPr lang="en-US" sz="2200" b="1" i="0" dirty="0">
                <a:effectLst/>
                <a:latin typeface="Helvetica Neue"/>
                <a:ea typeface="Helvetica Neue"/>
                <a:cs typeface="Helvetica Neue"/>
                <a:sym typeface="Helvetica Neue"/>
              </a:rPr>
              <a:t>4. ISO standards are based on a consensus</a:t>
            </a:r>
            <a:endParaRPr lang="en-US" sz="2200" b="0" i="0" dirty="0">
              <a:effectLst/>
              <a:latin typeface="Helvetica Neue"/>
              <a:ea typeface="Helvetica Neue"/>
              <a:cs typeface="Helvetica Neue"/>
              <a:sym typeface="Helvetica Neue"/>
            </a:endParaRPr>
          </a:p>
          <a:p>
            <a:r>
              <a:rPr lang="en-US" sz="2200" b="0" i="0" dirty="0">
                <a:effectLst/>
                <a:latin typeface="Helvetica Neue"/>
                <a:ea typeface="Helvetica Neue"/>
                <a:cs typeface="Helvetica Neue"/>
                <a:sym typeface="Helvetica Neue"/>
              </a:rPr>
              <a:t>Developing ISO standards is a consensus-based approach and comments from all stakeholders are taken into account.</a:t>
            </a:r>
          </a:p>
          <a:p>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5038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SG" dirty="0"/>
              <a:t>As</a:t>
            </a:r>
            <a:r>
              <a:rPr lang="en-SG" baseline="0" dirty="0"/>
              <a:t> noted earlier, ISO standard development normally takes 3 years.  Given the rapid pace of technology development and the importance of this sector, an accelerated approach was taken and PC 305 completed its work in approximately 2 years.  </a:t>
            </a:r>
            <a:endParaRPr lang="en-US" dirty="0"/>
          </a:p>
        </p:txBody>
      </p:sp>
    </p:spTree>
    <p:extLst>
      <p:ext uri="{BB962C8B-B14F-4D97-AF65-F5344CB8AC3E}">
        <p14:creationId xmlns:p14="http://schemas.microsoft.com/office/powerpoint/2010/main" val="132732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305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36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b="0" i="0" u="none" strike="noStrike" kern="1200" dirty="0">
                <a:solidFill>
                  <a:schemeClr val="tx1"/>
                </a:solidFill>
                <a:effectLst/>
                <a:latin typeface="Helvetica Neue"/>
                <a:ea typeface="Helvetica Neue"/>
                <a:cs typeface="Helvetica Neue"/>
                <a:sym typeface="Helvetica Neue"/>
              </a:rPr>
              <a:t>Experts from 46 countries, representing government, industry, academia, and other stakeholder categories developed ISO 30500.  </a:t>
            </a:r>
            <a:endParaRPr lang="en-US" dirty="0"/>
          </a:p>
        </p:txBody>
      </p:sp>
    </p:spTree>
    <p:extLst>
      <p:ext uri="{BB962C8B-B14F-4D97-AF65-F5344CB8AC3E}">
        <p14:creationId xmlns:p14="http://schemas.microsoft.com/office/powerpoint/2010/main" val="60400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b="0" i="0" u="none" strike="noStrike" kern="1200" dirty="0">
                <a:solidFill>
                  <a:schemeClr val="tx1"/>
                </a:solidFill>
                <a:effectLst/>
                <a:latin typeface="Helvetica Neue"/>
                <a:ea typeface="Helvetica Neue"/>
                <a:cs typeface="Helvetica Neue"/>
                <a:sym typeface="Helvetica Neue"/>
              </a:rPr>
              <a:t>Extra</a:t>
            </a:r>
            <a:r>
              <a:rPr lang="en-US" sz="2000" b="0" i="0" u="none" strike="noStrike" kern="1200" baseline="0" dirty="0">
                <a:solidFill>
                  <a:schemeClr val="tx1"/>
                </a:solidFill>
                <a:effectLst/>
                <a:latin typeface="Helvetica Neue"/>
                <a:ea typeface="Helvetica Neue"/>
                <a:cs typeface="Helvetica Neue"/>
                <a:sym typeface="Helvetica Neue"/>
              </a:rPr>
              <a:t> effort was undertaken to ensure that PC 305 included global representation, including from materially affected stakeholders. </a:t>
            </a:r>
          </a:p>
          <a:p>
            <a:pPr marL="342900" indent="-342900">
              <a:buFont typeface="Arial" panose="020B0604020202020204" pitchFamily="34" charset="0"/>
              <a:buChar char="•"/>
            </a:pPr>
            <a:r>
              <a:rPr lang="en-US" sz="2200" dirty="0">
                <a:effectLst/>
                <a:latin typeface="Helvetica Neue"/>
                <a:ea typeface="Helvetica Neue"/>
                <a:cs typeface="Helvetica Neue"/>
                <a:sym typeface="Helvetica Neue"/>
              </a:rPr>
              <a:t>After a committee of experts – including representatives from industry, government, academia, and NGOs – from across the globe developed the standard, the testing of prototypes began in South Africa with the University of KwaZulu-Natal in 2017. Prototypes attempting to meet ISO 30500 performance</a:t>
            </a:r>
            <a:r>
              <a:rPr lang="en-US" sz="2200" baseline="0" dirty="0">
                <a:effectLst/>
                <a:latin typeface="Helvetica Neue"/>
                <a:ea typeface="Helvetica Neue"/>
                <a:cs typeface="Helvetica Neue"/>
                <a:sym typeface="Helvetica Neue"/>
              </a:rPr>
              <a:t> and testing criteria </a:t>
            </a:r>
            <a:r>
              <a:rPr lang="en-US" sz="2200" dirty="0">
                <a:effectLst/>
                <a:latin typeface="Helvetica Neue"/>
                <a:ea typeface="Helvetica Neue"/>
                <a:cs typeface="Helvetica Neue"/>
                <a:sym typeface="Helvetica Neue"/>
              </a:rPr>
              <a:t>have also been tested in India and China.</a:t>
            </a:r>
          </a:p>
          <a:p>
            <a:pPr marL="342900" indent="-342900">
              <a:buFont typeface="Arial" panose="020B0604020202020204" pitchFamily="34" charset="0"/>
              <a:buChar char="•"/>
            </a:pPr>
            <a:r>
              <a:rPr lang="en-US" sz="2200" dirty="0">
                <a:effectLst/>
                <a:latin typeface="Helvetica Neue"/>
                <a:ea typeface="Helvetica Neue"/>
                <a:cs typeface="Helvetica Neue"/>
                <a:sym typeface="Helvetica Neue"/>
              </a:rPr>
              <a:t>Since 2018, ANSI has been advocating to promote national recognition of this standard. ANSI recognizes the incredible potential of non-</a:t>
            </a:r>
            <a:r>
              <a:rPr lang="en-US" sz="2200" dirty="0" err="1">
                <a:effectLst/>
                <a:latin typeface="Helvetica Neue"/>
                <a:ea typeface="Helvetica Neue"/>
                <a:cs typeface="Helvetica Neue"/>
                <a:sym typeface="Helvetica Neue"/>
              </a:rPr>
              <a:t>sewered</a:t>
            </a:r>
            <a:r>
              <a:rPr lang="en-US" sz="2200" dirty="0">
                <a:effectLst/>
                <a:latin typeface="Helvetica Neue"/>
                <a:ea typeface="Helvetica Neue"/>
                <a:cs typeface="Helvetica Neue"/>
                <a:sym typeface="Helvetica Neue"/>
              </a:rPr>
              <a:t> sanitation standards to transform communities around the world. Please contact ANSI or your national standards body if you have questions about non-sewered sanitation standards.</a:t>
            </a:r>
            <a:endParaRPr lang="en-US" sz="2000" dirty="0"/>
          </a:p>
        </p:txBody>
      </p:sp>
    </p:spTree>
    <p:extLst>
      <p:ext uri="{BB962C8B-B14F-4D97-AF65-F5344CB8AC3E}">
        <p14:creationId xmlns:p14="http://schemas.microsoft.com/office/powerpoint/2010/main" val="3029360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9890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74BF"/>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8793" r="13486"/>
          <a:stretch/>
        </p:blipFill>
        <p:spPr>
          <a:xfrm flipH="1">
            <a:off x="0" y="10593659"/>
            <a:ext cx="24384000" cy="3122342"/>
          </a:xfrm>
          <a:prstGeom prst="rect">
            <a:avLst/>
          </a:prstGeom>
        </p:spPr>
      </p:pic>
      <p:sp>
        <p:nvSpPr>
          <p:cNvPr id="21" name="Text Placeholder 20"/>
          <p:cNvSpPr>
            <a:spLocks noGrp="1"/>
          </p:cNvSpPr>
          <p:nvPr>
            <p:ph type="body" sz="quarter" idx="13"/>
          </p:nvPr>
        </p:nvSpPr>
        <p:spPr>
          <a:xfrm>
            <a:off x="6513536" y="2296669"/>
            <a:ext cx="16198833" cy="2724150"/>
          </a:xfrm>
          <a:prstGeom prst="rect">
            <a:avLst/>
          </a:prstGeom>
        </p:spPr>
        <p:txBody>
          <a:bodyPr>
            <a:normAutofit/>
          </a:bodyPr>
          <a:lstStyle>
            <a:lvl1pPr marL="0" indent="0" algn="l">
              <a:lnSpc>
                <a:spcPts val="10800"/>
              </a:lnSpc>
              <a:buNone/>
              <a:defRPr sz="7800" b="1" spc="0" baseline="0">
                <a:solidFill>
                  <a:srgbClr val="FFFFFF"/>
                </a:solidFill>
                <a:latin typeface="+mj-lt"/>
              </a:defRPr>
            </a:lvl1pPr>
            <a:lvl2pPr marL="444478" indent="0">
              <a:buNone/>
              <a:defRPr/>
            </a:lvl2pPr>
            <a:lvl3pPr marL="888956" indent="0">
              <a:buNone/>
              <a:defRPr/>
            </a:lvl3pPr>
            <a:lvl4pPr marL="1333433" indent="0">
              <a:buNone/>
              <a:defRPr/>
            </a:lvl4pPr>
            <a:lvl5pPr marL="1777912" indent="0">
              <a:buNone/>
              <a:defRPr/>
            </a:lvl5pPr>
          </a:lstStyle>
          <a:p>
            <a:pPr lvl="0"/>
            <a:r>
              <a:rPr lang="en-US"/>
              <a:t>Edit Master text styles</a:t>
            </a:r>
          </a:p>
        </p:txBody>
      </p:sp>
      <p:sp>
        <p:nvSpPr>
          <p:cNvPr id="23" name="Text Placeholder 22"/>
          <p:cNvSpPr>
            <a:spLocks noGrp="1"/>
          </p:cNvSpPr>
          <p:nvPr>
            <p:ph type="body" sz="quarter" idx="14"/>
          </p:nvPr>
        </p:nvSpPr>
        <p:spPr>
          <a:xfrm>
            <a:off x="6513536" y="5898748"/>
            <a:ext cx="16198833" cy="1162050"/>
          </a:xfrm>
          <a:prstGeom prst="rect">
            <a:avLst/>
          </a:prstGeom>
        </p:spPr>
        <p:txBody>
          <a:bodyPr/>
          <a:lstStyle>
            <a:lvl1pPr marL="0" indent="0" algn="l">
              <a:buFontTx/>
              <a:buNone/>
              <a:defRPr sz="5400" spc="0" baseline="0">
                <a:solidFill>
                  <a:srgbClr val="CED8E4"/>
                </a:solidFill>
                <a:latin typeface="+mj-lt"/>
              </a:defRPr>
            </a:lvl1pPr>
            <a:lvl2pPr marL="444478" indent="0">
              <a:buFontTx/>
              <a:buNone/>
              <a:defRPr/>
            </a:lvl2pPr>
            <a:lvl3pPr marL="888956" indent="0">
              <a:buFontTx/>
              <a:buNone/>
              <a:defRPr/>
            </a:lvl3pPr>
            <a:lvl4pPr marL="1333433" indent="0">
              <a:buFontTx/>
              <a:buNone/>
              <a:defRPr/>
            </a:lvl4pPr>
            <a:lvl5pPr marL="1777912" indent="0">
              <a:buFontTx/>
              <a:buNone/>
              <a:defRPr/>
            </a:lvl5pPr>
          </a:lstStyle>
          <a:p>
            <a:pPr lvl="0"/>
            <a:r>
              <a:rPr lang="en-US"/>
              <a:t>Edit Master text styles</a:t>
            </a:r>
          </a:p>
        </p:txBody>
      </p:sp>
      <p:sp>
        <p:nvSpPr>
          <p:cNvPr id="25" name="Text Placeholder 24"/>
          <p:cNvSpPr>
            <a:spLocks noGrp="1"/>
          </p:cNvSpPr>
          <p:nvPr>
            <p:ph type="body" sz="quarter" idx="15" hasCustomPrompt="1"/>
          </p:nvPr>
        </p:nvSpPr>
        <p:spPr>
          <a:xfrm>
            <a:off x="10738759" y="11597327"/>
            <a:ext cx="12578441" cy="1533525"/>
          </a:xfrm>
          <a:prstGeom prst="rect">
            <a:avLst/>
          </a:prstGeom>
        </p:spPr>
        <p:txBody>
          <a:bodyPr>
            <a:noAutofit/>
          </a:bodyPr>
          <a:lstStyle>
            <a:lvl1pPr marL="0" indent="0" algn="r">
              <a:lnSpc>
                <a:spcPts val="6000"/>
              </a:lnSpc>
              <a:buFontTx/>
              <a:buNone/>
              <a:defRPr sz="4200" b="1" spc="0" baseline="0">
                <a:solidFill>
                  <a:srgbClr val="FFFFFF"/>
                </a:solidFill>
                <a:sym typeface="Wingdings" panose="05000000000000000000" pitchFamily="2" charset="2"/>
              </a:defRPr>
            </a:lvl1pPr>
            <a:lvl2pPr marL="444478" indent="0">
              <a:buFontTx/>
              <a:buNone/>
              <a:defRPr sz="4000"/>
            </a:lvl2pPr>
            <a:lvl3pPr marL="888956" indent="0">
              <a:buFontTx/>
              <a:buNone/>
              <a:defRPr sz="4000"/>
            </a:lvl3pPr>
            <a:lvl4pPr marL="1333433" indent="0">
              <a:buFontTx/>
              <a:buNone/>
              <a:defRPr sz="4000"/>
            </a:lvl4pPr>
            <a:lvl5pPr marL="1777912" indent="0">
              <a:buFontTx/>
              <a:buNone/>
              <a:defRPr sz="4000"/>
            </a:lvl5pPr>
          </a:lstStyle>
          <a:p>
            <a:pPr lvl="0"/>
            <a:r>
              <a:rPr lang="en-US" dirty="0"/>
              <a:t>Presenter Name, Presenter Title </a:t>
            </a:r>
            <a:br>
              <a:rPr lang="en-US" dirty="0"/>
            </a:br>
            <a:r>
              <a:rPr lang="en-US" dirty="0"/>
              <a:t>Date </a:t>
            </a:r>
            <a:r>
              <a:rPr lang="en-US" dirty="0" err="1"/>
              <a:t>Date</a:t>
            </a:r>
            <a:r>
              <a:rPr lang="en-US" dirty="0"/>
              <a:t> </a:t>
            </a:r>
            <a:r>
              <a:rPr lang="en-US" dirty="0" err="1"/>
              <a:t>Date</a:t>
            </a:r>
            <a:r>
              <a:rPr lang="en-US" dirty="0"/>
              <a:t>, Event, Etc.</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28" y="7748446"/>
            <a:ext cx="6734629" cy="4000437"/>
          </a:xfrm>
          <a:prstGeom prst="rect">
            <a:avLst/>
          </a:prstGeom>
        </p:spPr>
      </p:pic>
    </p:spTree>
    <p:extLst>
      <p:ext uri="{BB962C8B-B14F-4D97-AF65-F5344CB8AC3E}">
        <p14:creationId xmlns:p14="http://schemas.microsoft.com/office/powerpoint/2010/main" val="241007613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74005" y="0"/>
            <a:ext cx="11069418" cy="13716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778266" y="5030470"/>
            <a:ext cx="7853048" cy="2651760"/>
          </a:xfrm>
        </p:spPr>
        <p:txBody>
          <a:bodyPr lIns="0" tIns="0" rIns="0" bIns="0" anchor="ctr" anchorCtr="0"/>
          <a:lstStyle>
            <a:lvl1pPr algn="r">
              <a:defRPr b="1" baseline="0">
                <a:solidFill>
                  <a:srgbClr val="0A55A3"/>
                </a:solidFill>
              </a:defRPr>
            </a:lvl1pPr>
          </a:lstStyle>
          <a:p>
            <a:r>
              <a:rPr lang="en-US" dirty="0"/>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11605844" y="2505456"/>
            <a:ext cx="11366784" cy="8705088"/>
          </a:xfrm>
          <a:noFill/>
        </p:spPr>
        <p:txBody>
          <a:bodyPr lIns="0" tIns="0" rIns="0" bIns="0" anchor="ctr"/>
          <a:lstStyle>
            <a:lvl1pPr marL="457200" indent="-457200">
              <a:buClr>
                <a:srgbClr val="0A55A3"/>
              </a:buClr>
              <a:buSzPct val="75000"/>
              <a:buFont typeface="PingFang SC Regular" panose="020B0400000000000000" pitchFamily="34" charset="-122"/>
              <a:buChar char="＋"/>
              <a:defRPr>
                <a:solidFill>
                  <a:srgbClr val="0A55A3"/>
                </a:solidFill>
              </a:defRPr>
            </a:lvl1pPr>
            <a:lvl2pPr marL="1371600" indent="-457200">
              <a:buClr>
                <a:srgbClr val="0A55A3"/>
              </a:buClr>
              <a:buSzPct val="75000"/>
              <a:buFont typeface="PingFang SC Regular" panose="020B0400000000000000" pitchFamily="34" charset="-122"/>
              <a:buChar char="﹣"/>
              <a:defRPr>
                <a:solidFill>
                  <a:srgbClr val="0A55A3"/>
                </a:solidFill>
              </a:defRPr>
            </a:lvl2pPr>
            <a:lvl3pPr marL="2286000" indent="-457200">
              <a:buClr>
                <a:srgbClr val="0A55A3"/>
              </a:buClr>
              <a:buSzPct val="75000"/>
              <a:buFont typeface="PingFang SC Regular" panose="020B0400000000000000" pitchFamily="34" charset="-122"/>
              <a:buChar char="﹣"/>
              <a:defRPr>
                <a:solidFill>
                  <a:srgbClr val="0A55A3"/>
                </a:solidFill>
              </a:defRPr>
            </a:lvl3pPr>
            <a:lvl4pPr marL="3200400" indent="-457200">
              <a:buClr>
                <a:srgbClr val="0A55A3"/>
              </a:buClr>
              <a:buSzPct val="75000"/>
              <a:buFont typeface="PingFang SC Regular" panose="020B0400000000000000" pitchFamily="34" charset="-122"/>
              <a:buChar char="﹣"/>
              <a:defRPr>
                <a:solidFill>
                  <a:srgbClr val="0A55A3"/>
                </a:solidFill>
              </a:defRPr>
            </a:lvl4pPr>
            <a:lvl5pPr marL="4114800" indent="-457200">
              <a:buClr>
                <a:srgbClr val="0A55A3"/>
              </a:buClr>
              <a:buSzPct val="75000"/>
              <a:buFont typeface="PingFang SC Regular" panose="020B0400000000000000" pitchFamily="34" charset="-122"/>
              <a:buChar char="﹣"/>
              <a:defRPr>
                <a:solidFill>
                  <a:srgbClr val="0A55A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a:lstStyle/>
          <a:p>
            <a:pPr defTabSz="1828800" hangingPunct="1">
              <a:lnSpc>
                <a:spcPct val="100000"/>
              </a:lnSpc>
              <a:defRPr/>
            </a:pPr>
            <a:fld id="{CE14D0A2-B78F-2E45-962B-C6201F1E61F8}"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16383000" y="11944351"/>
            <a:ext cx="5669280" cy="1771650"/>
          </a:xfrm>
          <a:prstGeom prst="rect">
            <a:avLst/>
          </a:prstGeom>
        </p:spPr>
      </p:pic>
    </p:spTree>
    <p:extLst>
      <p:ext uri="{BB962C8B-B14F-4D97-AF65-F5344CB8AC3E}">
        <p14:creationId xmlns:p14="http://schemas.microsoft.com/office/powerpoint/2010/main" val="374098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2E259E-8B94-1748-884F-311C6C0C255E}"/>
              </a:ext>
            </a:extLst>
          </p:cNvPr>
          <p:cNvPicPr>
            <a:picLocks noChangeAspect="1"/>
          </p:cNvPicPr>
          <p:nvPr userDrawn="1"/>
        </p:nvPicPr>
        <p:blipFill>
          <a:blip r:embed="rId2">
            <a:alphaModFix amt="80000"/>
          </a:blip>
          <a:stretch>
            <a:fillRect/>
          </a:stretch>
        </p:blipFill>
        <p:spPr>
          <a:xfrm>
            <a:off x="0" y="0"/>
            <a:ext cx="24384000" cy="13716000"/>
          </a:xfrm>
          <a:prstGeom prst="rect">
            <a:avLst/>
          </a:prstGeom>
        </p:spPr>
      </p:pic>
      <p:sp>
        <p:nvSpPr>
          <p:cNvPr id="3" name="Text Placeholder 2">
            <a:extLst>
              <a:ext uri="{FF2B5EF4-FFF2-40B4-BE49-F238E27FC236}">
                <a16:creationId xmlns:a16="http://schemas.microsoft.com/office/drawing/2014/main" id="{45507C57-2048-2046-AD54-0E863C98F1E1}"/>
              </a:ext>
            </a:extLst>
          </p:cNvPr>
          <p:cNvSpPr>
            <a:spLocks noGrp="1"/>
          </p:cNvSpPr>
          <p:nvPr>
            <p:ph type="body" idx="1" hasCustomPrompt="1"/>
          </p:nvPr>
        </p:nvSpPr>
        <p:spPr>
          <a:xfrm>
            <a:off x="1676400" y="3857627"/>
            <a:ext cx="21031200" cy="3000374"/>
          </a:xfrm>
        </p:spPr>
        <p:txBody>
          <a:bodyPr>
            <a:normAutofit/>
          </a:bodyPr>
          <a:lstStyle>
            <a:lvl1pPr marL="0" indent="0">
              <a:buNone/>
              <a:defRPr sz="7200">
                <a:solidFill>
                  <a:srgbClr val="0A55A3"/>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discussion</a:t>
            </a:r>
          </a:p>
        </p:txBody>
      </p:sp>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pPr defTabSz="1828800" hangingPunct="1">
              <a:lnSpc>
                <a:spcPct val="100000"/>
              </a:lnSpc>
              <a:defRPr/>
            </a:pPr>
            <a:fld id="{98414F58-76A1-624F-AE38-044EE08740B0}"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1565022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a:lstStyle/>
          <a:p>
            <a:pPr defTabSz="1828800" hangingPunct="1">
              <a:lnSpc>
                <a:spcPct val="100000"/>
              </a:lnSpc>
              <a:defRPr/>
            </a:pPr>
            <a:fld id="{DDFF1F50-7B4F-184D-BBE6-7DF0434CA170}"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267951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a:lstStyle/>
          <a:p>
            <a:pPr defTabSz="1828800" hangingPunct="1">
              <a:lnSpc>
                <a:spcPct val="100000"/>
              </a:lnSpc>
              <a:defRPr/>
            </a:pPr>
            <a:fld id="{9B9D2CFE-5237-214A-948B-66842380581B}"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71074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a:lstStyle/>
          <a:p>
            <a:pPr defTabSz="1828800" hangingPunct="1">
              <a:lnSpc>
                <a:spcPct val="100000"/>
              </a:lnSpc>
              <a:defRPr/>
            </a:pPr>
            <a:fld id="{99C18821-C09B-0A4E-AB78-6A7461ED3242}"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21761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a:lstStyle/>
          <a:p>
            <a:pPr defTabSz="1828800" hangingPunct="1">
              <a:lnSpc>
                <a:spcPct val="100000"/>
              </a:lnSpc>
              <a:defRPr/>
            </a:pPr>
            <a:fld id="{F94D0AD7-351D-634D-A9D2-4677BED25FA7}"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453192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1676400" y="1974851"/>
            <a:ext cx="21034376" cy="9747250"/>
          </a:xfrm>
        </p:spPr>
        <p:txBody>
          <a:bodyPr/>
          <a:lstStyle>
            <a:lvl1pPr marL="0" indent="0">
              <a:buNone/>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dirty="0"/>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a:lstStyle/>
          <a:p>
            <a:pPr defTabSz="1828800" hangingPunct="1">
              <a:lnSpc>
                <a:spcPct val="100000"/>
              </a:lnSpc>
              <a:defRPr/>
            </a:pPr>
            <a:fld id="{7E1CDAFA-A6BA-264E-8860-96CD16B6D616}"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2613700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a:lstStyle/>
          <a:p>
            <a:pPr defTabSz="1828800" hangingPunct="1">
              <a:lnSpc>
                <a:spcPct val="100000"/>
              </a:lnSpc>
              <a:defRPr/>
            </a:pPr>
            <a:fld id="{EF90B94B-E58D-244A-9AA5-4A1876A4B1EA}"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782707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a:lstStyle/>
          <a:p>
            <a:pPr defTabSz="1828800" hangingPunct="1">
              <a:lnSpc>
                <a:spcPct val="100000"/>
              </a:lnSpc>
              <a:defRPr/>
            </a:pPr>
            <a:fld id="{F283D726-3EF5-5443-AC54-84D1AD632BB3}"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202349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a:lstStyle/>
          <a:p>
            <a:pPr defTabSz="1828800" hangingPunct="1">
              <a:lnSpc>
                <a:spcPct val="100000"/>
              </a:lnSpc>
              <a:defRPr/>
            </a:pPr>
            <a:fld id="{6DE1FBE8-6C0B-B14A-A313-30297CA75A20}"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50356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20935951" y="13057111"/>
            <a:ext cx="2985405" cy="497548"/>
          </a:xfrm>
        </p:spPr>
        <p:txBody>
          <a:bodyPr/>
          <a:lstStyle/>
          <a:p>
            <a:r>
              <a:rPr lang="en-US" altLang="en-US" sz="2800" dirty="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12" name="Text Placeholder 11"/>
          <p:cNvSpPr>
            <a:spLocks noGrp="1"/>
          </p:cNvSpPr>
          <p:nvPr>
            <p:ph type="body" sz="quarter" idx="13"/>
          </p:nvPr>
        </p:nvSpPr>
        <p:spPr>
          <a:xfrm>
            <a:off x="1219200" y="2705100"/>
            <a:ext cx="22098000" cy="9983788"/>
          </a:xfrm>
        </p:spPr>
        <p:txBody>
          <a:bodyPr/>
          <a:lstStyle/>
          <a:p>
            <a:pPr lvl="0"/>
            <a:r>
              <a:rPr lang="en-US"/>
              <a:t>Edit Master text styles</a:t>
            </a:r>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42148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058253E-53EA-4986-AC9D-B494A9BAB20A}"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22DA9-ACF5-424A-BCDD-1EB8B407967E}" type="slidenum">
              <a:rPr lang="en-US" smtClean="0"/>
              <a:t>‹#›</a:t>
            </a:fld>
            <a:endParaRPr lang="en-US"/>
          </a:p>
        </p:txBody>
      </p:sp>
    </p:spTree>
    <p:extLst>
      <p:ext uri="{BB962C8B-B14F-4D97-AF65-F5344CB8AC3E}">
        <p14:creationId xmlns:p14="http://schemas.microsoft.com/office/powerpoint/2010/main" val="636844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9B406B-9A3E-DF4B-9113-23A0BDAEEA64}"/>
              </a:ext>
            </a:extLst>
          </p:cNvPr>
          <p:cNvPicPr>
            <a:picLocks noChangeAspect="1"/>
          </p:cNvPicPr>
          <p:nvPr userDrawn="1"/>
        </p:nvPicPr>
        <p:blipFill>
          <a:blip r:embed="rId2"/>
          <a:stretch>
            <a:fillRect/>
          </a:stretch>
        </p:blipFill>
        <p:spPr>
          <a:xfrm>
            <a:off x="0" y="0"/>
            <a:ext cx="24384000" cy="13716000"/>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a:lstStyle/>
          <a:p>
            <a:fld id="{98414F58-76A1-624F-AE38-044EE08740B0}" type="datetime1">
              <a:rPr lang="en-US" smtClean="0"/>
              <a:t>8/7/2025</a:t>
            </a:fld>
            <a:endParaRPr lang="en-US"/>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a:lstStyle/>
          <a:p>
            <a:fld id="{FA0B7275-42E7-9344-8EE7-3495E2503A86}" type="slidenum">
              <a:rPr lang="en-US" smtClean="0"/>
              <a:t>‹#›</a:t>
            </a:fld>
            <a:endParaRPr lang="en-US"/>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1257300" y="600077"/>
            <a:ext cx="5905500" cy="4743450"/>
          </a:xfrm>
        </p:spPr>
        <p:txBody>
          <a:bodyPr>
            <a:normAutofit/>
          </a:bodyPr>
          <a:lstStyle>
            <a:lvl1pPr marL="0" indent="0">
              <a:buNone/>
              <a:defRPr sz="7200">
                <a:solidFill>
                  <a:srgbClr val="0A55A3"/>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17002127" y="7863913"/>
            <a:ext cx="7095002" cy="3861922"/>
          </a:xfrm>
        </p:spPr>
        <p:txBody>
          <a:bodyPr>
            <a:normAutofit/>
          </a:bodyPr>
          <a:lstStyle>
            <a:lvl1pPr marL="0" marR="0" indent="0" algn="r" defTabSz="1828800" rtl="0" eaLnBrk="1" fontAlgn="auto" latinLnBrk="0" hangingPunct="1">
              <a:lnSpc>
                <a:spcPct val="90000"/>
              </a:lnSpc>
              <a:spcBef>
                <a:spcPts val="2000"/>
              </a:spcBef>
              <a:spcAft>
                <a:spcPts val="0"/>
              </a:spcAft>
              <a:buClrTx/>
              <a:buSzTx/>
              <a:buFont typeface="Arial" panose="020B0604020202020204" pitchFamily="34" charset="0"/>
              <a:buNone/>
              <a:tabLst/>
              <a:defRPr lang="en-US" sz="3600" smtClean="0">
                <a:effectLs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Presenter(s)</a:t>
            </a:r>
          </a:p>
          <a:p>
            <a:r>
              <a:rPr lang="en-US" dirty="0"/>
              <a:t>Date</a:t>
            </a:r>
          </a:p>
          <a:p>
            <a:r>
              <a:rPr lang="en-US" dirty="0"/>
              <a:t>Event</a:t>
            </a:r>
          </a:p>
          <a:p>
            <a:r>
              <a:rPr lang="en-US" dirty="0"/>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tretch>
            <a:fillRect/>
          </a:stretch>
        </p:blipFill>
        <p:spPr>
          <a:xfrm>
            <a:off x="16277298" y="11944351"/>
            <a:ext cx="5669280" cy="1771650"/>
          </a:xfrm>
          <a:prstGeom prst="rect">
            <a:avLst/>
          </a:prstGeom>
        </p:spPr>
      </p:pic>
    </p:spTree>
    <p:extLst>
      <p:ext uri="{BB962C8B-B14F-4D97-AF65-F5344CB8AC3E}">
        <p14:creationId xmlns:p14="http://schemas.microsoft.com/office/powerpoint/2010/main" val="347204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4" name="Title Placeholder 7"/>
          <p:cNvSpPr>
            <a:spLocks noGrp="1"/>
          </p:cNvSpPr>
          <p:nvPr>
            <p:ph type="title"/>
          </p:nvPr>
        </p:nvSpPr>
        <p:spPr>
          <a:xfrm>
            <a:off x="1219201" y="647701"/>
            <a:ext cx="22097999" cy="1680973"/>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9" name="Footer Placeholder 8"/>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a:xfrm>
            <a:off x="20984939" y="13057111"/>
            <a:ext cx="2920092" cy="497548"/>
          </a:xfrm>
        </p:spPr>
        <p:txBody>
          <a:bodyPr/>
          <a:lstStyle/>
          <a:p>
            <a:r>
              <a:rPr lang="en-US" altLang="en-US" sz="280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13" name="Text Placeholder 12"/>
          <p:cNvSpPr>
            <a:spLocks noGrp="1"/>
          </p:cNvSpPr>
          <p:nvPr>
            <p:ph type="body" sz="quarter" idx="13"/>
          </p:nvPr>
        </p:nvSpPr>
        <p:spPr>
          <a:xfrm>
            <a:off x="1219200" y="2705101"/>
            <a:ext cx="22098000" cy="9820275"/>
          </a:xfrm>
        </p:spPr>
        <p:txBody>
          <a:bodyPr/>
          <a:lstStyle>
            <a:lvl1pPr marL="0" marR="0" indent="0" algn="l" defTabSz="410746" rtl="0" eaLnBrk="1" fontAlgn="auto" latinLnBrk="0" hangingPunct="1">
              <a:lnSpc>
                <a:spcPct val="105000"/>
              </a:lnSpc>
              <a:spcBef>
                <a:spcPts val="0"/>
              </a:spcBef>
              <a:spcAft>
                <a:spcPts val="2133"/>
              </a:spcAft>
              <a:buClr>
                <a:srgbClr val="0074BF"/>
              </a:buClr>
              <a:buSzPct val="80000"/>
              <a:buFont typeface="Wingdings" panose="05000000000000000000" pitchFamily="2" charset="2"/>
              <a:buNone/>
              <a:tabLst/>
              <a:defRPr/>
            </a:lvl1pPr>
            <a:lvl2pPr marL="1005836" indent="0">
              <a:buNone/>
              <a:defRPr/>
            </a:lvl2pPr>
            <a:lvl3pPr marL="1451997" indent="0">
              <a:buNone/>
              <a:defRPr/>
            </a:lvl3pPr>
            <a:lvl4pPr marL="1987500" indent="0">
              <a:buNone/>
              <a:defRPr/>
            </a:lvl4pPr>
            <a:lvl5pPr marL="2671167" indent="0">
              <a:buNone/>
              <a:defRPr/>
            </a:lvl5pPr>
          </a:lstStyle>
          <a:p>
            <a:pPr lvl="0"/>
            <a:r>
              <a:rPr lang="en-US"/>
              <a:t>Edit Master text styles</a:t>
            </a:r>
          </a:p>
        </p:txBody>
      </p:sp>
    </p:spTree>
    <p:extLst>
      <p:ext uri="{BB962C8B-B14F-4D97-AF65-F5344CB8AC3E}">
        <p14:creationId xmlns:p14="http://schemas.microsoft.com/office/powerpoint/2010/main" val="40154134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 t="94054" r="103" b="-103"/>
          <a:stretch/>
        </p:blipFill>
        <p:spPr>
          <a:xfrm rot="10800000" flipH="1">
            <a:off x="-19051" y="12949512"/>
            <a:ext cx="24403051" cy="766495"/>
          </a:xfrm>
          <a:prstGeom prst="rect">
            <a:avLst/>
          </a:prstGeom>
        </p:spPr>
      </p:pic>
      <p:sp>
        <p:nvSpPr>
          <p:cNvPr id="4" name="Title Placeholder 7"/>
          <p:cNvSpPr>
            <a:spLocks noGrp="1"/>
          </p:cNvSpPr>
          <p:nvPr>
            <p:ph type="title"/>
          </p:nvPr>
        </p:nvSpPr>
        <p:spPr>
          <a:xfrm>
            <a:off x="1219201" y="670561"/>
            <a:ext cx="22097999" cy="165811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Footer Placeholder 2"/>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20903293" y="13057111"/>
            <a:ext cx="3018063" cy="497548"/>
          </a:xfrm>
        </p:spPr>
        <p:txBody>
          <a:bodyPr/>
          <a:lstStyle/>
          <a:p>
            <a:r>
              <a:rPr lang="en-US" altLang="en-US" sz="2800" dirty="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8" name="Text Placeholder 7"/>
          <p:cNvSpPr>
            <a:spLocks noGrp="1"/>
          </p:cNvSpPr>
          <p:nvPr>
            <p:ph type="body" sz="quarter" idx="13"/>
          </p:nvPr>
        </p:nvSpPr>
        <p:spPr>
          <a:xfrm>
            <a:off x="1219200" y="2705100"/>
            <a:ext cx="22098000" cy="1005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297241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4" name="Title Placeholder 7"/>
          <p:cNvSpPr>
            <a:spLocks noGrp="1"/>
          </p:cNvSpPr>
          <p:nvPr>
            <p:ph type="title"/>
          </p:nvPr>
        </p:nvSpPr>
        <p:spPr>
          <a:xfrm>
            <a:off x="1219201" y="670561"/>
            <a:ext cx="22097999" cy="165811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Text Placeholder 7"/>
          <p:cNvSpPr>
            <a:spLocks noGrp="1"/>
          </p:cNvSpPr>
          <p:nvPr>
            <p:ph type="body" sz="quarter" idx="13"/>
          </p:nvPr>
        </p:nvSpPr>
        <p:spPr>
          <a:xfrm>
            <a:off x="1219200" y="2705100"/>
            <a:ext cx="22098000" cy="1005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26301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rgbClr val="0074BF"/>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0" y="4609578"/>
            <a:ext cx="24384000" cy="2547412"/>
          </a:xfrm>
          <a:prstGeom prst="rect">
            <a:avLst/>
          </a:prstGeom>
        </p:spPr>
        <p:txBody>
          <a:bodyPr/>
          <a:lstStyle>
            <a:lvl1pPr marL="0" indent="0" algn="ctr" hangingPunct="1">
              <a:lnSpc>
                <a:spcPts val="14400"/>
              </a:lnSpc>
              <a:buNone/>
              <a:defRPr sz="8800" b="1" baseline="0">
                <a:solidFill>
                  <a:srgbClr val="FFFFFF"/>
                </a:solidFill>
                <a:latin typeface="+mj-lt"/>
              </a:defRPr>
            </a:lvl1pPr>
            <a:lvl2pPr marL="444478" indent="0">
              <a:buNone/>
              <a:defRPr/>
            </a:lvl2pPr>
            <a:lvl3pPr marL="888956" indent="0">
              <a:buNone/>
              <a:defRPr/>
            </a:lvl3pPr>
            <a:lvl4pPr marL="1333433" indent="0">
              <a:buNone/>
              <a:defRPr/>
            </a:lvl4pPr>
            <a:lvl5pPr marL="1777912" indent="0">
              <a:buNone/>
              <a:defRPr/>
            </a:lvl5pPr>
          </a:lstStyle>
          <a:p>
            <a:pPr lvl="0" hangingPunct="1">
              <a:lnSpc>
                <a:spcPts val="10800"/>
              </a:lnSpc>
            </a:pPr>
            <a:r>
              <a:rPr lang="en-US" sz="8800" spc="0">
                <a:solidFill>
                  <a:srgbClr val="FFFFFF"/>
                </a:solidFill>
              </a:rPr>
              <a:t>Edit Master text styles</a:t>
            </a:r>
          </a:p>
        </p:txBody>
      </p:sp>
      <p:sp>
        <p:nvSpPr>
          <p:cNvPr id="9" name="Text Placeholder 8"/>
          <p:cNvSpPr>
            <a:spLocks noGrp="1"/>
          </p:cNvSpPr>
          <p:nvPr>
            <p:ph type="body" sz="quarter" idx="11"/>
          </p:nvPr>
        </p:nvSpPr>
        <p:spPr>
          <a:xfrm>
            <a:off x="0" y="7327727"/>
            <a:ext cx="24384000" cy="2996285"/>
          </a:xfrm>
          <a:prstGeom prst="rect">
            <a:avLst/>
          </a:prstGeom>
        </p:spPr>
        <p:txBody>
          <a:bodyPr/>
          <a:lstStyle>
            <a:lvl1pPr marL="0" indent="0" algn="ctr" hangingPunct="1">
              <a:lnSpc>
                <a:spcPts val="11466"/>
              </a:lnSpc>
              <a:buNone/>
              <a:defRPr sz="6000" baseline="0">
                <a:solidFill>
                  <a:srgbClr val="DAE2EB"/>
                </a:solidFill>
                <a:latin typeface="+mj-lt"/>
              </a:defRPr>
            </a:lvl1pPr>
          </a:lstStyle>
          <a:p>
            <a:pPr lvl="0" hangingPunct="1">
              <a:lnSpc>
                <a:spcPts val="8600"/>
              </a:lnSpc>
            </a:pPr>
            <a:r>
              <a:rPr lang="en-US" sz="6600" b="0" spc="0">
                <a:solidFill>
                  <a:srgbClr val="DAE2EB"/>
                </a:solidFill>
              </a:rPr>
              <a:t>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058" y="9548217"/>
            <a:ext cx="6734629" cy="4000437"/>
          </a:xfrm>
          <a:prstGeom prst="rect">
            <a:avLst/>
          </a:prstGeom>
        </p:spPr>
      </p:pic>
    </p:spTree>
    <p:extLst>
      <p:ext uri="{BB962C8B-B14F-4D97-AF65-F5344CB8AC3E}">
        <p14:creationId xmlns:p14="http://schemas.microsoft.com/office/powerpoint/2010/main" val="290025143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reak 2">
    <p:bg>
      <p:bgPr>
        <a:solidFill>
          <a:srgbClr val="0074BF"/>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0" y="4609578"/>
            <a:ext cx="24384000" cy="2547412"/>
          </a:xfrm>
          <a:prstGeom prst="rect">
            <a:avLst/>
          </a:prstGeom>
        </p:spPr>
        <p:txBody>
          <a:bodyPr/>
          <a:lstStyle>
            <a:lvl1pPr marL="0" indent="0" algn="ctr" hangingPunct="1">
              <a:lnSpc>
                <a:spcPts val="14400"/>
              </a:lnSpc>
              <a:buNone/>
              <a:defRPr sz="8800" b="1" baseline="0">
                <a:solidFill>
                  <a:srgbClr val="FFFFFF"/>
                </a:solidFill>
                <a:latin typeface="+mj-lt"/>
              </a:defRPr>
            </a:lvl1pPr>
            <a:lvl2pPr marL="444478" indent="0">
              <a:buNone/>
              <a:defRPr/>
            </a:lvl2pPr>
            <a:lvl3pPr marL="888956" indent="0">
              <a:buNone/>
              <a:defRPr/>
            </a:lvl3pPr>
            <a:lvl4pPr marL="1333433" indent="0">
              <a:buNone/>
              <a:defRPr/>
            </a:lvl4pPr>
            <a:lvl5pPr marL="1777912" indent="0">
              <a:buNone/>
              <a:defRPr/>
            </a:lvl5pPr>
          </a:lstStyle>
          <a:p>
            <a:pPr lvl="0" hangingPunct="1">
              <a:lnSpc>
                <a:spcPts val="10800"/>
              </a:lnSpc>
            </a:pPr>
            <a:r>
              <a:rPr lang="en-US" sz="8800" spc="0">
                <a:solidFill>
                  <a:srgbClr val="FFFFFF"/>
                </a:solidFill>
              </a:rPr>
              <a:t>Edit Master text styles</a:t>
            </a:r>
          </a:p>
        </p:txBody>
      </p:sp>
      <p:sp>
        <p:nvSpPr>
          <p:cNvPr id="9" name="Text Placeholder 8"/>
          <p:cNvSpPr>
            <a:spLocks noGrp="1"/>
          </p:cNvSpPr>
          <p:nvPr>
            <p:ph type="body" sz="quarter" idx="11"/>
          </p:nvPr>
        </p:nvSpPr>
        <p:spPr>
          <a:xfrm>
            <a:off x="0" y="7327727"/>
            <a:ext cx="24384000" cy="2996285"/>
          </a:xfrm>
          <a:prstGeom prst="rect">
            <a:avLst/>
          </a:prstGeom>
        </p:spPr>
        <p:txBody>
          <a:bodyPr/>
          <a:lstStyle>
            <a:lvl1pPr marL="0" indent="0" algn="ctr" hangingPunct="1">
              <a:lnSpc>
                <a:spcPts val="11466"/>
              </a:lnSpc>
              <a:buNone/>
              <a:defRPr sz="6000" baseline="0">
                <a:solidFill>
                  <a:srgbClr val="DAE2EB"/>
                </a:solidFill>
                <a:latin typeface="+mj-lt"/>
              </a:defRPr>
            </a:lvl1pPr>
          </a:lstStyle>
          <a:p>
            <a:pPr lvl="0" hangingPunct="1">
              <a:lnSpc>
                <a:spcPts val="8600"/>
              </a:lnSpc>
            </a:pPr>
            <a:r>
              <a:rPr lang="en-US" sz="6600" b="0" spc="0">
                <a:solidFill>
                  <a:srgbClr val="DAE2EB"/>
                </a:solidFill>
              </a:rPr>
              <a:t>Edit Master text styles</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 t="94054" r="103" b="-103"/>
          <a:stretch/>
        </p:blipFill>
        <p:spPr>
          <a:xfrm rot="10800000" flipH="1">
            <a:off x="-19050" y="12949504"/>
            <a:ext cx="24403050" cy="76649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028" y="7748446"/>
            <a:ext cx="6734629" cy="4000437"/>
          </a:xfrm>
          <a:prstGeom prst="rect">
            <a:avLst/>
          </a:prstGeom>
        </p:spPr>
      </p:pic>
    </p:spTree>
    <p:extLst>
      <p:ext uri="{BB962C8B-B14F-4D97-AF65-F5344CB8AC3E}">
        <p14:creationId xmlns:p14="http://schemas.microsoft.com/office/powerpoint/2010/main" val="170072196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 more info">
    <p:bg>
      <p:bgPr>
        <a:solidFill>
          <a:srgbClr val="0074BF"/>
        </a:solidFill>
        <a:effectLst/>
      </p:bgPr>
    </p:bg>
    <p:spTree>
      <p:nvGrpSpPr>
        <p:cNvPr id="1" name=""/>
        <p:cNvGrpSpPr/>
        <p:nvPr/>
      </p:nvGrpSpPr>
      <p:grpSpPr>
        <a:xfrm>
          <a:off x="0" y="0"/>
          <a:ext cx="0" cy="0"/>
          <a:chOff x="0" y="0"/>
          <a:chExt cx="0" cy="0"/>
        </a:xfrm>
      </p:grpSpPr>
      <p:sp>
        <p:nvSpPr>
          <p:cNvPr id="8" name="TextBox 7"/>
          <p:cNvSpPr txBox="1"/>
          <p:nvPr userDrawn="1"/>
        </p:nvSpPr>
        <p:spPr>
          <a:xfrm>
            <a:off x="1288870" y="740009"/>
            <a:ext cx="14395813" cy="1584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just" defTabSz="821490" rtl="0" eaLnBrk="1" fontAlgn="auto" latinLnBrk="0" hangingPunct="0">
              <a:lnSpc>
                <a:spcPct val="130000"/>
              </a:lnSpc>
              <a:spcBef>
                <a:spcPts val="0"/>
              </a:spcBef>
              <a:spcAft>
                <a:spcPts val="0"/>
              </a:spcAft>
              <a:buClrTx/>
              <a:buSzTx/>
              <a:buFontTx/>
              <a:buNone/>
              <a:tabLst/>
              <a:defRPr/>
            </a:pPr>
            <a:r>
              <a:rPr lang="en-US" sz="7200" b="0" spc="0" dirty="0">
                <a:solidFill>
                  <a:srgbClr val="97D2FF"/>
                </a:solidFill>
                <a:latin typeface="+mj-lt"/>
              </a:rPr>
              <a:t>For More Information</a:t>
            </a:r>
            <a:endParaRPr kumimoji="0" lang="en-US" sz="7200" b="0" i="0" u="none" strike="noStrike" cap="none" spc="-72" normalizeH="0" baseline="0" dirty="0">
              <a:ln>
                <a:noFill/>
              </a:ln>
              <a:solidFill>
                <a:srgbClr val="97D2FF"/>
              </a:solidFill>
              <a:effectLst/>
              <a:uFillTx/>
              <a:latin typeface="+mj-lt"/>
              <a:ea typeface="Source Sans Pro"/>
              <a:cs typeface="Source Sans Pro"/>
              <a:sym typeface="Source Sans Pro"/>
            </a:endParaRPr>
          </a:p>
        </p:txBody>
      </p:sp>
      <p:sp>
        <p:nvSpPr>
          <p:cNvPr id="9" name="TextBox 8"/>
          <p:cNvSpPr txBox="1"/>
          <p:nvPr userDrawn="1"/>
        </p:nvSpPr>
        <p:spPr>
          <a:xfrm>
            <a:off x="10763251" y="2914870"/>
            <a:ext cx="11963400" cy="1104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l" defTabSz="821490" rtl="0" eaLnBrk="1" fontAlgn="auto" latinLnBrk="0" hangingPunct="0">
              <a:lnSpc>
                <a:spcPct val="130000"/>
              </a:lnSpc>
              <a:spcBef>
                <a:spcPts val="0"/>
              </a:spcBef>
              <a:spcAft>
                <a:spcPts val="0"/>
              </a:spcAft>
              <a:buClrTx/>
              <a:buSzTx/>
              <a:buFontTx/>
              <a:buNone/>
              <a:tabLst/>
              <a:defRPr/>
            </a:pPr>
            <a:r>
              <a:rPr lang="en-US" sz="4800" b="1" spc="0" baseline="0" dirty="0">
                <a:solidFill>
                  <a:srgbClr val="FFFFFF"/>
                </a:solidFill>
                <a:latin typeface="+mj-lt"/>
              </a:rPr>
              <a:t>American National Standards Institute</a:t>
            </a:r>
            <a:endParaRPr kumimoji="0" lang="en-US" sz="4800" b="1" i="0" u="none" strike="noStrike" cap="none" spc="-72" normalizeH="0" baseline="0" dirty="0">
              <a:ln>
                <a:noFill/>
              </a:ln>
              <a:solidFill>
                <a:srgbClr val="828994"/>
              </a:solidFill>
              <a:effectLst/>
              <a:uFillTx/>
              <a:latin typeface="+mj-lt"/>
              <a:ea typeface="Source Sans Pro"/>
              <a:cs typeface="Source Sans Pro"/>
              <a:sym typeface="Source Sans Pro"/>
            </a:endParaRPr>
          </a:p>
        </p:txBody>
      </p:sp>
      <p:sp>
        <p:nvSpPr>
          <p:cNvPr id="11" name="Rectangle 4"/>
          <p:cNvSpPr>
            <a:spLocks noChangeArrowheads="1"/>
          </p:cNvSpPr>
          <p:nvPr userDrawn="1"/>
        </p:nvSpPr>
        <p:spPr bwMode="auto">
          <a:xfrm>
            <a:off x="10763251" y="4223403"/>
            <a:ext cx="12558304" cy="936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69B3"/>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lnSpc>
                <a:spcPct val="125000"/>
              </a:lnSpc>
              <a:defRPr/>
            </a:pPr>
            <a:r>
              <a:rPr lang="en-US" altLang="en-US" sz="3600" b="1" spc="0" baseline="0" dirty="0">
                <a:solidFill>
                  <a:srgbClr val="97D2FF"/>
                </a:solidFill>
                <a:latin typeface="+mj-lt"/>
                <a:ea typeface="ＭＳ Ｐゴシック" charset="-128"/>
              </a:rPr>
              <a:t>Headquarters</a:t>
            </a:r>
            <a:r>
              <a:rPr lang="en-US" altLang="en-US" sz="3600" spc="0" baseline="0" dirty="0">
                <a:solidFill>
                  <a:srgbClr val="97D2FF"/>
                </a:solidFill>
                <a:latin typeface="+mj-lt"/>
                <a:ea typeface="ＭＳ Ｐゴシック" charset="-128"/>
              </a:rPr>
              <a:t>					</a:t>
            </a:r>
            <a:r>
              <a:rPr lang="en-US" altLang="en-US" sz="3600" b="1" spc="0" baseline="0" dirty="0">
                <a:solidFill>
                  <a:srgbClr val="97D2FF"/>
                </a:solidFill>
                <a:latin typeface="+mj-lt"/>
                <a:ea typeface="ＭＳ Ｐゴシック" charset="-128"/>
              </a:rPr>
              <a:t>New York Office</a:t>
            </a:r>
          </a:p>
          <a:p>
            <a:pPr algn="l">
              <a:lnSpc>
                <a:spcPct val="125000"/>
              </a:lnSpc>
              <a:defRPr/>
            </a:pPr>
            <a:r>
              <a:rPr lang="en-US" altLang="en-US" sz="3600" spc="0" baseline="0" dirty="0">
                <a:solidFill>
                  <a:srgbClr val="97D2FF"/>
                </a:solidFill>
                <a:latin typeface="+mj-lt"/>
                <a:ea typeface="ＭＳ Ｐゴシック" charset="-128"/>
              </a:rPr>
              <a:t>1899 L Street, NW				25 West 43rd Street</a:t>
            </a:r>
          </a:p>
          <a:p>
            <a:pPr algn="l">
              <a:lnSpc>
                <a:spcPct val="125000"/>
              </a:lnSpc>
              <a:defRPr/>
            </a:pPr>
            <a:r>
              <a:rPr lang="en-US" altLang="en-US" sz="3600" spc="0" baseline="0" dirty="0">
                <a:solidFill>
                  <a:srgbClr val="97D2FF"/>
                </a:solidFill>
                <a:latin typeface="+mj-lt"/>
                <a:ea typeface="ＭＳ Ｐゴシック" charset="-128"/>
              </a:rPr>
              <a:t>11th Floor						4th Floor	</a:t>
            </a:r>
          </a:p>
          <a:p>
            <a:pPr algn="l">
              <a:lnSpc>
                <a:spcPct val="125000"/>
              </a:lnSpc>
              <a:defRPr/>
            </a:pPr>
            <a:r>
              <a:rPr lang="en-US" altLang="en-US" sz="3600" spc="0" baseline="0" dirty="0">
                <a:solidFill>
                  <a:srgbClr val="97D2FF"/>
                </a:solidFill>
                <a:latin typeface="+mj-lt"/>
                <a:ea typeface="ＭＳ Ｐゴシック" charset="-128"/>
              </a:rPr>
              <a:t>Washington, DC  20036			New York, NY 10036	</a:t>
            </a:r>
          </a:p>
          <a:p>
            <a:pPr algn="l">
              <a:lnSpc>
                <a:spcPct val="125000"/>
              </a:lnSpc>
              <a:defRPr/>
            </a:pPr>
            <a:r>
              <a:rPr lang="en-US" altLang="en-US" sz="3600" spc="0" baseline="0" dirty="0">
                <a:solidFill>
                  <a:srgbClr val="97D2FF"/>
                </a:solidFill>
                <a:latin typeface="+mj-lt"/>
                <a:ea typeface="ＭＳ Ｐゴシック" charset="-128"/>
              </a:rPr>
              <a:t>T:  202.293.8020				T:   212.642.4900 </a:t>
            </a:r>
            <a:br>
              <a:rPr lang="en-US" altLang="en-US" sz="3600" spc="0" baseline="0" dirty="0">
                <a:solidFill>
                  <a:srgbClr val="97D2FF"/>
                </a:solidFill>
                <a:latin typeface="+mj-lt"/>
                <a:ea typeface="ＭＳ Ｐゴシック" charset="-128"/>
              </a:rPr>
            </a:br>
            <a:r>
              <a:rPr lang="en-US" altLang="en-US" sz="3600" spc="0" baseline="0" dirty="0">
                <a:solidFill>
                  <a:srgbClr val="97D2FF"/>
                </a:solidFill>
                <a:latin typeface="+mj-lt"/>
                <a:ea typeface="ＭＳ Ｐゴシック" charset="-128"/>
              </a:rPr>
              <a:t>F:  202.293.9287				F:   212.398.0023 </a:t>
            </a:r>
          </a:p>
          <a:p>
            <a:pPr algn="l">
              <a:lnSpc>
                <a:spcPct val="125000"/>
              </a:lnSpc>
              <a:defRPr/>
            </a:pPr>
            <a:endParaRPr lang="en-US" altLang="en-US" sz="4400" spc="0" baseline="0" dirty="0">
              <a:solidFill>
                <a:srgbClr val="FFFFFF"/>
              </a:solidFill>
              <a:latin typeface="+mj-lt"/>
              <a:ea typeface="ＭＳ Ｐゴシック" charset="-128"/>
            </a:endParaRPr>
          </a:p>
          <a:p>
            <a:pPr algn="ctr">
              <a:lnSpc>
                <a:spcPct val="150000"/>
              </a:lnSpc>
              <a:defRPr/>
            </a:pPr>
            <a:r>
              <a:rPr lang="en-US" altLang="en-US" sz="5400" b="1" spc="0" baseline="0" dirty="0">
                <a:solidFill>
                  <a:srgbClr val="FFFFFF"/>
                </a:solidFill>
                <a:latin typeface="+mj-lt"/>
                <a:ea typeface="ＭＳ Ｐゴシック" charset="-128"/>
              </a:rPr>
              <a:t>www.ansi.org</a:t>
            </a:r>
          </a:p>
          <a:p>
            <a:pPr algn="ctr">
              <a:lnSpc>
                <a:spcPct val="150000"/>
              </a:lnSpc>
              <a:defRPr/>
            </a:pPr>
            <a:endParaRPr lang="en-US" altLang="en-US" sz="2667" b="1" spc="0" baseline="0" dirty="0">
              <a:solidFill>
                <a:srgbClr val="FFFFFF"/>
              </a:solidFill>
              <a:latin typeface="+mj-lt"/>
              <a:ea typeface="ＭＳ Ｐゴシック" charset="-128"/>
            </a:endParaRPr>
          </a:p>
          <a:p>
            <a:pPr algn="ctr">
              <a:lnSpc>
                <a:spcPct val="150000"/>
              </a:lnSpc>
              <a:defRPr/>
            </a:pPr>
            <a:r>
              <a:rPr lang="en-US" altLang="en-US" sz="5400" b="1" spc="0" baseline="0" dirty="0">
                <a:solidFill>
                  <a:srgbClr val="FFFFFF"/>
                </a:solidFill>
                <a:latin typeface="+mj-lt"/>
                <a:ea typeface="ＭＳ Ｐゴシック" charset="-128"/>
              </a:rPr>
              <a:t>webstore.ansi.org</a:t>
            </a:r>
          </a:p>
          <a:p>
            <a:pPr algn="ctr">
              <a:lnSpc>
                <a:spcPct val="140000"/>
              </a:lnSpc>
              <a:defRPr/>
            </a:pPr>
            <a:endParaRPr lang="en-US" altLang="en-US" sz="5400" b="1" spc="0" baseline="0" dirty="0">
              <a:solidFill>
                <a:srgbClr val="FFFFFF"/>
              </a:solidFill>
              <a:latin typeface="+mj-lt"/>
              <a:ea typeface="ＭＳ Ｐゴシック" charset="-128"/>
            </a:endParaRPr>
          </a:p>
        </p:txBody>
      </p:sp>
      <p:sp>
        <p:nvSpPr>
          <p:cNvPr id="14" name="Text Placeholder 13"/>
          <p:cNvSpPr>
            <a:spLocks noGrp="1"/>
          </p:cNvSpPr>
          <p:nvPr userDrawn="1">
            <p:ph type="body" sz="quarter" idx="10" hasCustomPrompt="1"/>
          </p:nvPr>
        </p:nvSpPr>
        <p:spPr>
          <a:xfrm>
            <a:off x="1288868" y="3114404"/>
            <a:ext cx="8509363" cy="5416234"/>
          </a:xfrm>
          <a:prstGeom prst="rect">
            <a:avLst/>
          </a:prstGeom>
        </p:spPr>
        <p:txBody>
          <a:bodyPr/>
          <a:lstStyle>
            <a:lvl1pPr marL="0" indent="0">
              <a:buFontTx/>
              <a:buNone/>
              <a:defRPr sz="4000" b="1" spc="0" baseline="0">
                <a:solidFill>
                  <a:srgbClr val="FFFFFF"/>
                </a:solidFill>
                <a:latin typeface="+mj-lt"/>
              </a:defRPr>
            </a:lvl1pPr>
            <a:lvl2pPr marL="444478" indent="0">
              <a:buFontTx/>
              <a:buNone/>
              <a:defRPr/>
            </a:lvl2pPr>
            <a:lvl3pPr marL="888956" indent="0">
              <a:buFontTx/>
              <a:buNone/>
              <a:defRPr/>
            </a:lvl3pPr>
            <a:lvl4pPr marL="1333433" indent="0">
              <a:buFontTx/>
              <a:buNone/>
              <a:defRPr/>
            </a:lvl4pPr>
            <a:lvl5pPr marL="1777912" indent="0">
              <a:buFontTx/>
              <a:buNone/>
              <a:defRPr/>
            </a:lvl5pPr>
          </a:lstStyle>
          <a:p>
            <a:pPr lvl="0"/>
            <a:r>
              <a:rPr lang="en-US" dirty="0"/>
              <a:t>Contact Name</a:t>
            </a:r>
          </a:p>
          <a:p>
            <a:pPr lvl="0"/>
            <a:r>
              <a:rPr lang="en-US" dirty="0"/>
              <a:t>Job Title</a:t>
            </a:r>
          </a:p>
          <a:p>
            <a:pPr lvl="0"/>
            <a:r>
              <a:rPr lang="en-US" dirty="0"/>
              <a:t>Phone</a:t>
            </a:r>
          </a:p>
          <a:p>
            <a:pPr lvl="0"/>
            <a:r>
              <a:rPr lang="en-US" dirty="0"/>
              <a:t>Email</a:t>
            </a:r>
          </a:p>
          <a:p>
            <a:pPr lvl="0"/>
            <a:endParaRPr lang="en-US" dirty="0"/>
          </a:p>
          <a:p>
            <a:pPr lvl="0"/>
            <a:r>
              <a:rPr lang="en-US" dirty="0"/>
              <a:t>Web Page</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 t="94054" r="103" b="-103"/>
          <a:stretch/>
        </p:blipFill>
        <p:spPr>
          <a:xfrm rot="10800000" flipH="1">
            <a:off x="-19050" y="12949504"/>
            <a:ext cx="24403050" cy="76649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57" y="10987313"/>
            <a:ext cx="4648934" cy="2761513"/>
          </a:xfrm>
          <a:prstGeom prst="rect">
            <a:avLst/>
          </a:prstGeom>
        </p:spPr>
      </p:pic>
    </p:spTree>
    <p:extLst>
      <p:ext uri="{BB962C8B-B14F-4D97-AF65-F5344CB8AC3E}">
        <p14:creationId xmlns:p14="http://schemas.microsoft.com/office/powerpoint/2010/main" val="386131132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24384000" cy="13716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15634447" y="7863913"/>
            <a:ext cx="8462682" cy="3861922"/>
          </a:xfrm>
        </p:spPr>
        <p:txBody>
          <a:bodyPr>
            <a:normAutofit/>
          </a:bodyPr>
          <a:lstStyle>
            <a:lvl1pPr marL="0" marR="0" indent="0" algn="r" defTabSz="1828800" rtl="0" eaLnBrk="1" fontAlgn="auto" latinLnBrk="0" hangingPunct="1">
              <a:lnSpc>
                <a:spcPct val="90000"/>
              </a:lnSpc>
              <a:spcBef>
                <a:spcPts val="2000"/>
              </a:spcBef>
              <a:spcAft>
                <a:spcPts val="0"/>
              </a:spcAft>
              <a:buClrTx/>
              <a:buSzTx/>
              <a:buFont typeface="Arial" panose="020B0604020202020204" pitchFamily="34" charset="0"/>
              <a:buNone/>
              <a:tabLst/>
              <a:defRPr lang="en-US" sz="3600" smtClean="0">
                <a:effectLst/>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Presenter(s)</a:t>
            </a:r>
          </a:p>
          <a:p>
            <a:r>
              <a:rPr lang="en-US" dirty="0"/>
              <a:t>Date</a:t>
            </a:r>
          </a:p>
          <a:p>
            <a:r>
              <a:rPr lang="en-US" dirty="0"/>
              <a:t>Event</a:t>
            </a:r>
          </a:p>
          <a:p>
            <a:r>
              <a:rPr lang="en-US" dirty="0"/>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a:lstStyle/>
          <a:p>
            <a:pPr defTabSz="1828800" hangingPunct="1">
              <a:lnSpc>
                <a:spcPct val="100000"/>
              </a:lnSpc>
              <a:defRPr/>
            </a:pPr>
            <a:fld id="{1578EBED-7CE0-9843-9786-21AEE62776F5}"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199177" y="3789364"/>
            <a:ext cx="9373450" cy="1711324"/>
          </a:xfrm>
        </p:spPr>
        <p:txBody>
          <a:bodyPr lIns="0" tIns="0" rIns="0" bIns="0" anchor="t"/>
          <a:lstStyle>
            <a:lvl1pPr marL="0" indent="0" algn="r">
              <a:buNone/>
              <a:defRPr/>
            </a:lvl1pPr>
          </a:lstStyle>
          <a:p>
            <a:pPr lvl="0"/>
            <a:r>
              <a:rPr lang="en-US" dirty="0"/>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1719578" y="2076131"/>
            <a:ext cx="7853048" cy="1430290"/>
          </a:xfrm>
        </p:spPr>
        <p:txBody>
          <a:bodyPr lIns="0" tIns="0" rIns="0" bIns="0" anchor="ctr" anchorCtr="0"/>
          <a:lstStyle>
            <a:lvl1pPr algn="r">
              <a:defRPr b="1">
                <a:solidFill>
                  <a:srgbClr val="0A55A3"/>
                </a:solidFill>
              </a:defRPr>
            </a:lvl1pPr>
          </a:lstStyle>
          <a:p>
            <a:r>
              <a:rPr lang="en-US" dirty="0"/>
              <a:t>title style</a:t>
            </a:r>
          </a:p>
        </p:txBody>
      </p:sp>
    </p:spTree>
    <p:extLst>
      <p:ext uri="{BB962C8B-B14F-4D97-AF65-F5344CB8AC3E}">
        <p14:creationId xmlns:p14="http://schemas.microsoft.com/office/powerpoint/2010/main" val="52689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0">
            <a:extLst>
              <a:ext uri="{28A0092B-C50C-407E-A947-70E740481C1C}">
                <a14:useLocalDpi xmlns:a14="http://schemas.microsoft.com/office/drawing/2010/main" val="0"/>
              </a:ext>
            </a:extLst>
          </a:blip>
          <a:srcRect l="3" t="94054" r="103" b="-103"/>
          <a:stretch/>
        </p:blipFill>
        <p:spPr>
          <a:xfrm rot="10800000" flipH="1">
            <a:off x="-19050" y="12949504"/>
            <a:ext cx="24403050" cy="766495"/>
          </a:xfrm>
          <a:prstGeom prst="rect">
            <a:avLst/>
          </a:prstGeom>
        </p:spPr>
      </p:pic>
      <p:sp>
        <p:nvSpPr>
          <p:cNvPr id="3" name="Text Placeholder 13"/>
          <p:cNvSpPr txBox="1">
            <a:spLocks/>
          </p:cNvSpPr>
          <p:nvPr userDrawn="1"/>
        </p:nvSpPr>
        <p:spPr>
          <a:xfrm>
            <a:off x="4248157" y="13059359"/>
            <a:ext cx="16687799" cy="495300"/>
          </a:xfrm>
          <a:prstGeom prst="rect">
            <a:avLst/>
          </a:prstGeom>
        </p:spPr>
        <p:txBody>
          <a:bodyPr/>
          <a:lstStyle>
            <a:lvl1pPr marL="0" marR="0" indent="0" algn="ctr" defTabSz="616133" rtl="0" eaLnBrk="1" latinLnBrk="0" hangingPunct="1">
              <a:lnSpc>
                <a:spcPct val="130000"/>
              </a:lnSpc>
              <a:spcBef>
                <a:spcPts val="0"/>
              </a:spcBef>
              <a:spcAft>
                <a:spcPts val="0"/>
              </a:spcAft>
              <a:buClrTx/>
              <a:buSzPct val="75000"/>
              <a:buFontTx/>
              <a:buNone/>
              <a:tabLst/>
              <a:defRPr sz="2250" b="0" i="0" u="none" strike="noStrike" cap="none" spc="-54" baseline="0">
                <a:ln>
                  <a:noFill/>
                </a:ln>
                <a:solidFill>
                  <a:srgbClr val="FFFFFF"/>
                </a:solidFill>
                <a:uFillTx/>
                <a:latin typeface="+mj-lt"/>
                <a:ea typeface="Corbel" panose="020B0503020204020204" pitchFamily="34" charset="0"/>
                <a:cs typeface="Corbel" panose="020B0503020204020204" pitchFamily="34" charset="0"/>
                <a:sym typeface="Wingdings" panose="05000000000000000000" pitchFamily="2" charset="2"/>
              </a:defRPr>
            </a:lvl1pPr>
            <a:lvl2pPr marL="333367"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2pPr>
            <a:lvl3pPr marL="666734"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3pPr>
            <a:lvl4pPr marL="1000100" marR="0" indent="0" algn="just" defTabSz="616133" rtl="0" eaLnBrk="1" latinLnBrk="0" hangingPunct="1">
              <a:lnSpc>
                <a:spcPct val="130000"/>
              </a:lnSpc>
              <a:spcBef>
                <a:spcPts val="0"/>
              </a:spcBef>
              <a:spcAft>
                <a:spcPts val="0"/>
              </a:spcAft>
              <a:buClrTx/>
              <a:buSzPct val="75000"/>
              <a:buFontTx/>
              <a:buNone/>
              <a:tabLst/>
              <a:defRPr sz="27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4pPr>
            <a:lvl5pPr marL="1333467" marR="0" indent="0" algn="just" defTabSz="616133" rtl="0" eaLnBrk="1" latinLnBrk="0" hangingPunct="1">
              <a:lnSpc>
                <a:spcPct val="130000"/>
              </a:lnSpc>
              <a:spcBef>
                <a:spcPts val="0"/>
              </a:spcBef>
              <a:spcAft>
                <a:spcPts val="0"/>
              </a:spcAft>
              <a:buClrTx/>
              <a:buSzPct val="75000"/>
              <a:buFontTx/>
              <a:buNone/>
              <a:tabLst/>
              <a:defRPr sz="3000" b="0" i="0" u="none" strike="noStrike" cap="none" spc="-54" baseline="0">
                <a:ln>
                  <a:noFill/>
                </a:ln>
                <a:solidFill>
                  <a:srgbClr val="828994"/>
                </a:solidFill>
                <a:uFillTx/>
                <a:latin typeface="Corbel" panose="020B0503020204020204" pitchFamily="34" charset="0"/>
                <a:ea typeface="Corbel" panose="020B0503020204020204" pitchFamily="34" charset="0"/>
                <a:cs typeface="Corbel" panose="020B0503020204020204" pitchFamily="34" charset="0"/>
                <a:sym typeface="Source Sans Pro"/>
              </a:defRPr>
            </a:lvl5pPr>
            <a:lvl6pPr marL="1889078"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6pPr>
            <a:lvl7pPr marL="2222444"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7pPr>
            <a:lvl8pPr marL="2555811"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8pPr>
            <a:lvl9pPr marL="2889178" marR="0" indent="-222245" algn="just" defTabSz="616133" rtl="0" eaLnBrk="1" latinLnBrk="0" hangingPunct="1">
              <a:lnSpc>
                <a:spcPct val="130000"/>
              </a:lnSpc>
              <a:spcBef>
                <a:spcPts val="0"/>
              </a:spcBef>
              <a:spcAft>
                <a:spcPts val="0"/>
              </a:spcAft>
              <a:buClrTx/>
              <a:buSzPct val="75000"/>
              <a:buFontTx/>
              <a:buChar char="•"/>
              <a:tabLst/>
              <a:defRPr sz="1800" b="0" i="0" u="none" strike="noStrike" cap="none" spc="-54" baseline="0">
                <a:ln>
                  <a:noFill/>
                </a:ln>
                <a:solidFill>
                  <a:srgbClr val="828994"/>
                </a:solidFill>
                <a:uFillTx/>
                <a:latin typeface="Source Sans Pro"/>
                <a:ea typeface="Source Sans Pro"/>
                <a:cs typeface="Source Sans Pro"/>
                <a:sym typeface="Source Sans Pro"/>
              </a:defRPr>
            </a:lvl9pPr>
          </a:lstStyle>
          <a:p>
            <a:endParaRPr lang="en-US" sz="3000" dirty="0"/>
          </a:p>
        </p:txBody>
      </p:sp>
      <p:sp>
        <p:nvSpPr>
          <p:cNvPr id="4" name="Slide Number Placeholder 17"/>
          <p:cNvSpPr>
            <a:spLocks noGrp="1" noChangeArrowheads="1"/>
          </p:cNvSpPr>
          <p:nvPr>
            <p:ph type="sldNum" sz="quarter" idx="4"/>
          </p:nvPr>
        </p:nvSpPr>
        <p:spPr bwMode="auto">
          <a:xfrm>
            <a:off x="20935951" y="13057111"/>
            <a:ext cx="3018063" cy="49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latin typeface="Trebuchet MS" panose="020B0603020202020204" pitchFamily="34" charset="0"/>
              </a:defRPr>
            </a:lvl1pPr>
          </a:lstStyle>
          <a:p>
            <a:r>
              <a:rPr lang="en-US" altLang="en-US" sz="2800" dirty="0">
                <a:solidFill>
                  <a:srgbClr val="FFFFFF"/>
                </a:solidFill>
                <a:latin typeface="+mj-lt"/>
              </a:rPr>
              <a:t>© 2018   </a:t>
            </a:r>
            <a:fld id="{61102AC3-813C-473D-AB97-F0CC06756994}" type="slidenum">
              <a:rPr lang="en-US" altLang="en-US" sz="3000" b="1" smtClean="0">
                <a:solidFill>
                  <a:srgbClr val="FFFFFF"/>
                </a:solidFill>
                <a:latin typeface="+mj-lt"/>
              </a:rPr>
              <a:pPr/>
              <a:t>‹#›</a:t>
            </a:fld>
            <a:endParaRPr lang="en-US" altLang="en-US" sz="3000" b="1" dirty="0">
              <a:solidFill>
                <a:srgbClr val="FFFFFF"/>
              </a:solidFill>
              <a:latin typeface="+mj-lt"/>
            </a:endParaRPr>
          </a:p>
        </p:txBody>
      </p:sp>
      <p:sp>
        <p:nvSpPr>
          <p:cNvPr id="8" name="Title Placeholder 7"/>
          <p:cNvSpPr>
            <a:spLocks noGrp="1"/>
          </p:cNvSpPr>
          <p:nvPr>
            <p:ph type="title"/>
          </p:nvPr>
        </p:nvSpPr>
        <p:spPr>
          <a:xfrm>
            <a:off x="1219201" y="670561"/>
            <a:ext cx="22098000" cy="1658112"/>
          </a:xfrm>
          <a:prstGeom prst="rect">
            <a:avLst/>
          </a:prstGeom>
        </p:spPr>
        <p:txBody>
          <a:bodyPr vert="horz" lIns="91440" tIns="45720" rIns="91440" bIns="45720" rtlCol="0" anchor="b" anchorCtr="0">
            <a:normAutofit/>
          </a:bodyPr>
          <a:lstStyle/>
          <a:p>
            <a:endParaRPr lang="en-US" dirty="0"/>
          </a:p>
        </p:txBody>
      </p:sp>
      <p:sp>
        <p:nvSpPr>
          <p:cNvPr id="6" name="Text Placeholder 5"/>
          <p:cNvSpPr>
            <a:spLocks noGrp="1"/>
          </p:cNvSpPr>
          <p:nvPr>
            <p:ph type="body" idx="1"/>
          </p:nvPr>
        </p:nvSpPr>
        <p:spPr>
          <a:xfrm>
            <a:off x="1219200" y="2705100"/>
            <a:ext cx="22098000" cy="8875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3"/>
          </p:nvPr>
        </p:nvSpPr>
        <p:spPr>
          <a:xfrm>
            <a:off x="8565068" y="12967343"/>
            <a:ext cx="8229600" cy="730250"/>
          </a:xfrm>
          <a:prstGeom prst="rect">
            <a:avLst/>
          </a:prstGeom>
        </p:spPr>
        <p:txBody>
          <a:bodyPr vert="horz" lIns="91440" tIns="45720" rIns="91440" bIns="45720" rtlCol="0" anchor="ctr"/>
          <a:lstStyle>
            <a:lvl1pPr algn="ctr">
              <a:defRPr sz="2933">
                <a:solidFill>
                  <a:schemeClr val="tx2"/>
                </a:solidFill>
                <a:latin typeface="+mj-lt"/>
              </a:defRPr>
            </a:lvl1pPr>
          </a:lstStyle>
          <a:p>
            <a:endParaRPr lang="en-US" dirty="0"/>
          </a:p>
        </p:txBody>
      </p:sp>
      <p:pic>
        <p:nvPicPr>
          <p:cNvPr id="5" name="Picture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062" y="11405205"/>
            <a:ext cx="3663703" cy="2176276"/>
          </a:xfrm>
          <a:prstGeom prst="rect">
            <a:avLst/>
          </a:prstGeom>
        </p:spPr>
      </p:pic>
    </p:spTree>
    <p:extLst>
      <p:ext uri="{BB962C8B-B14F-4D97-AF65-F5344CB8AC3E}">
        <p14:creationId xmlns:p14="http://schemas.microsoft.com/office/powerpoint/2010/main" val="2737136714"/>
      </p:ext>
    </p:extLst>
  </p:cSld>
  <p:clrMap bg1="dk1" tx1="lt1" bg2="dk2" tx2="lt2" accent1="accent1" accent2="accent2" accent3="accent3" accent4="accent4" accent5="accent5" accent6="accent6" hlink="hlink" folHlink="folHlink"/>
  <p:sldLayoutIdLst>
    <p:sldLayoutId id="2147483735" r:id="rId1"/>
    <p:sldLayoutId id="2147483739" r:id="rId2"/>
    <p:sldLayoutId id="2147483746" r:id="rId3"/>
    <p:sldLayoutId id="2147483745" r:id="rId4"/>
    <p:sldLayoutId id="2147483747" r:id="rId5"/>
    <p:sldLayoutId id="2147483734" r:id="rId6"/>
    <p:sldLayoutId id="2147483748" r:id="rId7"/>
    <p:sldLayoutId id="2147483743" r:id="rId8"/>
  </p:sldLayoutIdLst>
  <p:transition spd="med"/>
  <p:hf hdr="0" dt="0"/>
  <p:txStyles>
    <p:titleStyle>
      <a:lvl1pPr marL="0" marR="0" indent="0" algn="l" defTabSz="821490" rtl="0" eaLnBrk="1" latinLnBrk="0" hangingPunct="1">
        <a:lnSpc>
          <a:spcPct val="100000"/>
        </a:lnSpc>
        <a:spcBef>
          <a:spcPts val="0"/>
        </a:spcBef>
        <a:spcAft>
          <a:spcPts val="0"/>
        </a:spcAft>
        <a:buClrTx/>
        <a:buSzTx/>
        <a:buFontTx/>
        <a:buNone/>
        <a:tabLst/>
        <a:defRPr sz="6000" b="1" i="0" u="none" strike="noStrike" cap="none" spc="-163" baseline="0">
          <a:ln>
            <a:noFill/>
          </a:ln>
          <a:solidFill>
            <a:schemeClr val="accent2"/>
          </a:solidFill>
          <a:uFillTx/>
          <a:latin typeface="Century Gothic" panose="020B0502020202020204" pitchFamily="34" charset="0"/>
          <a:ea typeface="+mn-ea"/>
          <a:cs typeface="+mn-cs"/>
          <a:sym typeface="Montserrat-Bold"/>
        </a:defRPr>
      </a:lvl1pPr>
      <a:lvl2pPr marL="0" marR="0" indent="228589"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2pPr>
      <a:lvl3pPr marL="0" marR="0" indent="457178"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3pPr>
      <a:lvl4pPr marL="0" marR="0" indent="685766"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4pPr>
      <a:lvl5pPr marL="0" marR="0" indent="914354"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5pPr>
      <a:lvl6pPr marL="0" marR="0" indent="1142942"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6pPr>
      <a:lvl7pPr marL="0" marR="0" indent="1371532"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7pPr>
      <a:lvl8pPr marL="0" marR="0" indent="1600120"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8pPr>
      <a:lvl9pPr marL="0" marR="0" indent="1828709" algn="ctr" defTabSz="821490" rtl="0" eaLnBrk="1" latinLnBrk="0" hangingPunct="1">
        <a:lnSpc>
          <a:spcPct val="80000"/>
        </a:lnSpc>
        <a:spcBef>
          <a:spcPts val="0"/>
        </a:spcBef>
        <a:spcAft>
          <a:spcPts val="0"/>
        </a:spcAft>
        <a:buClrTx/>
        <a:buSzTx/>
        <a:buFontTx/>
        <a:buNone/>
        <a:tabLst/>
        <a:defRPr sz="8100" b="0" i="0" u="none" strike="noStrike" cap="none" spc="-163" baseline="0">
          <a:ln>
            <a:noFill/>
          </a:ln>
          <a:solidFill>
            <a:srgbClr val="45494F"/>
          </a:solidFill>
          <a:uFillTx/>
          <a:latin typeface="+mn-lt"/>
          <a:ea typeface="+mn-ea"/>
          <a:cs typeface="+mn-cs"/>
          <a:sym typeface="Montserrat-Bold"/>
        </a:defRPr>
      </a:lvl9pPr>
    </p:titleStyle>
    <p:bodyStyle>
      <a:lvl1pPr marL="914377" marR="0" indent="-914377" algn="l" defTabSz="410746" rtl="0" eaLnBrk="1" fontAlgn="auto" latinLnBrk="0" hangingPunct="1">
        <a:lnSpc>
          <a:spcPct val="105000"/>
        </a:lnSpc>
        <a:spcBef>
          <a:spcPts val="0"/>
        </a:spcBef>
        <a:spcAft>
          <a:spcPts val="2133"/>
        </a:spcAft>
        <a:buClr>
          <a:srgbClr val="0074BF"/>
        </a:buClr>
        <a:buSzPct val="80000"/>
        <a:buFont typeface="Wingdings" panose="05000000000000000000" pitchFamily="2" charset="2"/>
        <a:buChar char="u"/>
        <a:tabLst/>
        <a:defRPr sz="52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1pPr>
      <a:lvl2pPr marL="1828754" marR="0" indent="-822918" algn="l" defTabSz="914354" rtl="0" eaLnBrk="1" fontAlgn="auto" latinLnBrk="0" hangingPunct="1">
        <a:lnSpc>
          <a:spcPct val="105000"/>
        </a:lnSpc>
        <a:spcBef>
          <a:spcPts val="0"/>
        </a:spcBef>
        <a:spcAft>
          <a:spcPts val="1600"/>
        </a:spcAft>
        <a:buClr>
          <a:srgbClr val="35B9F9"/>
        </a:buClr>
        <a:buSzPct val="120000"/>
        <a:buFont typeface="Calibri" panose="020F0502020204030204" pitchFamily="34" charset="0"/>
        <a:buChar char="─"/>
        <a:tabLst/>
        <a:defRPr sz="52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2pPr>
      <a:lvl3pPr marL="2055233" marR="0" indent="-603236" algn="l" defTabSz="833946" rtl="0" eaLnBrk="1" latinLnBrk="0" hangingPunct="1">
        <a:lnSpc>
          <a:spcPct val="105000"/>
        </a:lnSpc>
        <a:spcBef>
          <a:spcPts val="0"/>
        </a:spcBef>
        <a:spcAft>
          <a:spcPts val="1067"/>
        </a:spcAft>
        <a:buClr>
          <a:schemeClr val="accent2"/>
        </a:buClr>
        <a:buSzPct val="80000"/>
        <a:buFont typeface="Calibri" panose="020F0502020204030204" pitchFamily="34" charset="0"/>
        <a:buChar char="─"/>
        <a:tabLst/>
        <a:defRPr sz="48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3pPr>
      <a:lvl4pPr marL="2671167" marR="0" indent="-683667" algn="l" defTabSz="821490" rtl="0" eaLnBrk="1" latinLnBrk="0" hangingPunct="1">
        <a:lnSpc>
          <a:spcPct val="130000"/>
        </a:lnSpc>
        <a:spcBef>
          <a:spcPts val="0"/>
        </a:spcBef>
        <a:spcAft>
          <a:spcPts val="533"/>
        </a:spcAft>
        <a:buClr>
          <a:schemeClr val="accent3"/>
        </a:buClr>
        <a:buSzPct val="75000"/>
        <a:buFont typeface="Wingdings" panose="05000000000000000000" pitchFamily="2" charset="2"/>
        <a:buChar char="u"/>
        <a:tabLst/>
        <a:defRPr sz="44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4pPr>
      <a:lvl5pPr marL="3274402" marR="0" indent="-603236" algn="l" defTabSz="821490" rtl="0" eaLnBrk="1" latinLnBrk="0" hangingPunct="1">
        <a:lnSpc>
          <a:spcPct val="130000"/>
        </a:lnSpc>
        <a:spcBef>
          <a:spcPts val="0"/>
        </a:spcBef>
        <a:spcAft>
          <a:spcPts val="0"/>
        </a:spcAft>
        <a:buClr>
          <a:schemeClr val="accent2"/>
        </a:buClr>
        <a:buSzPct val="70000"/>
        <a:buFont typeface="Wingdings" panose="05000000000000000000" pitchFamily="2" charset="2"/>
        <a:buChar char="n"/>
        <a:tabLst/>
        <a:defRPr sz="4400" b="0" i="0" u="none" strike="noStrike" cap="none" spc="-72" baseline="0">
          <a:ln>
            <a:noFill/>
          </a:ln>
          <a:solidFill>
            <a:schemeClr val="bg2"/>
          </a:solidFill>
          <a:uFillTx/>
          <a:latin typeface="Corbel" panose="020B0503020204020204" pitchFamily="34" charset="0"/>
          <a:ea typeface="Corbel" panose="020B0503020204020204" pitchFamily="34" charset="0"/>
          <a:cs typeface="Corbel" panose="020B0503020204020204" pitchFamily="34" charset="0"/>
          <a:sym typeface="Source Sans Pro"/>
        </a:defRPr>
      </a:lvl5pPr>
      <a:lvl6pPr marL="2518708"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6pPr>
      <a:lvl7pPr marL="2963185"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7pPr>
      <a:lvl8pPr marL="3407663"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8pPr>
      <a:lvl9pPr marL="3852141" marR="0" indent="-296319" algn="just" defTabSz="821490" rtl="0" eaLnBrk="1" latinLnBrk="0" hangingPunct="1">
        <a:lnSpc>
          <a:spcPct val="130000"/>
        </a:lnSpc>
        <a:spcBef>
          <a:spcPts val="0"/>
        </a:spcBef>
        <a:spcAft>
          <a:spcPts val="0"/>
        </a:spcAft>
        <a:buClrTx/>
        <a:buSzPct val="75000"/>
        <a:buFontTx/>
        <a:buChar char="•"/>
        <a:tabLst/>
        <a:defRPr sz="2400" b="0" i="0" u="none" strike="noStrike" cap="none" spc="-72" baseline="0">
          <a:ln>
            <a:noFill/>
          </a:ln>
          <a:solidFill>
            <a:srgbClr val="828994"/>
          </a:solidFill>
          <a:uFillTx/>
          <a:latin typeface="Source Sans Pro"/>
          <a:ea typeface="Source Sans Pro"/>
          <a:cs typeface="Source Sans Pro"/>
          <a:sym typeface="Source Sans Pro"/>
        </a:defRPr>
      </a:lvl9pPr>
    </p:bodyStyle>
    <p:otherStyle>
      <a:lvl1pPr marL="0" marR="0" indent="0"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1pPr>
      <a:lvl2pPr marL="0" marR="0" indent="228589"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2pPr>
      <a:lvl3pPr marL="0" marR="0" indent="457178"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3pPr>
      <a:lvl4pPr marL="0" marR="0" indent="685766"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4pPr>
      <a:lvl5pPr marL="0" marR="0" indent="914354"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5pPr>
      <a:lvl6pPr marL="0" marR="0" indent="1142942"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6pPr>
      <a:lvl7pPr marL="0" marR="0" indent="1371532"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7pPr>
      <a:lvl8pPr marL="0" marR="0" indent="1600120"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8pPr>
      <a:lvl9pPr marL="0" marR="0" indent="1828709" algn="ctr" defTabSz="821490" eaLnBrk="1" latinLnBrk="0" hangingPunct="1">
        <a:lnSpc>
          <a:spcPct val="100000"/>
        </a:lnSpc>
        <a:spcBef>
          <a:spcPts val="0"/>
        </a:spcBef>
        <a:spcAft>
          <a:spcPts val="0"/>
        </a:spcAft>
        <a:buClrTx/>
        <a:buSzTx/>
        <a:buFontTx/>
        <a:buNone/>
        <a:tabLst/>
        <a:defRPr sz="2100" b="1" i="0" u="none" strike="noStrike" cap="none" spc="0" baseline="0">
          <a:ln>
            <a:noFill/>
          </a:ln>
          <a:solidFill>
            <a:schemeClr val="tx1"/>
          </a:solidFill>
          <a:uFillTx/>
          <a:latin typeface="+mn-lt"/>
          <a:ea typeface="+mn-ea"/>
          <a:cs typeface="+mn-cs"/>
          <a:sym typeface="Source Sans Pro"/>
        </a:defRPr>
      </a:lvl9pPr>
    </p:otherStyle>
  </p:txStyles>
  <p:extLst>
    <p:ext uri="{27BBF7A9-308A-43DC-89C8-2F10F3537804}">
      <p15:sldGuideLst xmlns:p15="http://schemas.microsoft.com/office/powerpoint/2012/main">
        <p15:guide id="1" orient="horz" pos="1464">
          <p15:clr>
            <a:srgbClr val="F26B43"/>
          </p15:clr>
        </p15:guide>
        <p15:guide id="2" pos="7680">
          <p15:clr>
            <a:srgbClr val="F26B43"/>
          </p15:clr>
        </p15:guide>
        <p15:guide id="3" pos="768">
          <p15:clr>
            <a:srgbClr val="F26B43"/>
          </p15:clr>
        </p15:guide>
        <p15:guide id="4" orient="horz" pos="408">
          <p15:clr>
            <a:srgbClr val="F26B43"/>
          </p15:clr>
        </p15:guide>
        <p15:guide id="5" orient="horz" pos="1704">
          <p15:clr>
            <a:srgbClr val="F26B43"/>
          </p15:clr>
        </p15:guide>
        <p15:guide id="6" pos="14688">
          <p15:clr>
            <a:srgbClr val="F26B43"/>
          </p15:clr>
        </p15:guide>
        <p15:guide id="7" orient="horz" pos="84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Arial" panose="020B0604020202020204" pitchFamily="34" charset="0"/>
                <a:cs typeface="Arial" panose="020B0604020202020204" pitchFamily="34" charset="0"/>
              </a:defRPr>
            </a:lvl1pPr>
          </a:lstStyle>
          <a:p>
            <a:pPr defTabSz="1828800" hangingPunct="1">
              <a:lnSpc>
                <a:spcPct val="100000"/>
              </a:lnSpc>
              <a:defRPr/>
            </a:pPr>
            <a:fld id="{3BB0E021-A12C-6F4D-9501-3BFC63E1CD7E}" type="datetime1">
              <a:rPr lang="en-US" kern="1200" spc="0" smtClean="0">
                <a:solidFill>
                  <a:prstClr val="black">
                    <a:tint val="75000"/>
                  </a:prstClr>
                </a:solidFill>
                <a:ea typeface="+mn-ea"/>
              </a:rPr>
              <a:pPr defTabSz="1828800" hangingPunct="1">
                <a:lnSpc>
                  <a:spcPct val="100000"/>
                </a:lnSpc>
                <a:defRPr/>
              </a:pPr>
              <a:t>8/7/2025</a:t>
            </a:fld>
            <a:endParaRPr lang="en-US" kern="1200" spc="0">
              <a:solidFill>
                <a:prstClr val="black">
                  <a:tint val="75000"/>
                </a:prstClr>
              </a:solidFill>
              <a:ea typeface="+mn-ea"/>
            </a:endParaRPr>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Arial" panose="020B0604020202020204" pitchFamily="34" charset="0"/>
                <a:cs typeface="Arial" panose="020B0604020202020204" pitchFamily="34" charset="0"/>
              </a:defRPr>
            </a:lvl1pPr>
          </a:lstStyle>
          <a:p>
            <a:pPr defTabSz="1828800" hangingPunct="1">
              <a:lnSpc>
                <a:spcPct val="100000"/>
              </a:lnSpc>
              <a:defRPr/>
            </a:pPr>
            <a:endParaRPr lang="en-US" kern="1200" spc="0">
              <a:solidFill>
                <a:prstClr val="black">
                  <a:tint val="75000"/>
                </a:prstClr>
              </a:solidFill>
              <a:ea typeface="+mn-ea"/>
            </a:endParaRPr>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Arial" panose="020B0604020202020204" pitchFamily="34" charset="0"/>
                <a:cs typeface="Arial" panose="020B0604020202020204" pitchFamily="34" charset="0"/>
              </a:defRPr>
            </a:lvl1pPr>
          </a:lstStyle>
          <a:p>
            <a:pPr defTabSz="1828800" hangingPunct="1">
              <a:lnSpc>
                <a:spcPct val="100000"/>
              </a:lnSpc>
              <a:defRPr/>
            </a:pPr>
            <a:fld id="{FA0B7275-42E7-9344-8EE7-3495E2503A86}" type="slidenum">
              <a:rPr lang="en-US" kern="1200" spc="0" smtClean="0">
                <a:solidFill>
                  <a:prstClr val="black">
                    <a:tint val="75000"/>
                  </a:prstClr>
                </a:solidFill>
                <a:ea typeface="+mn-ea"/>
              </a:rPr>
              <a:pPr defTabSz="1828800" hangingPunct="1">
                <a:lnSpc>
                  <a:spcPct val="100000"/>
                </a:lnSpc>
                <a:defRPr/>
              </a:pPr>
              <a:t>‹#›</a:t>
            </a:fld>
            <a:endParaRPr lang="en-US" kern="1200" spc="0">
              <a:solidFill>
                <a:prstClr val="black">
                  <a:tint val="75000"/>
                </a:prstClr>
              </a:solidFill>
              <a:ea typeface="+mn-ea"/>
            </a:endParaRPr>
          </a:p>
        </p:txBody>
      </p:sp>
    </p:spTree>
    <p:extLst>
      <p:ext uri="{BB962C8B-B14F-4D97-AF65-F5344CB8AC3E}">
        <p14:creationId xmlns:p14="http://schemas.microsoft.com/office/powerpoint/2010/main" val="344174497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ftr="0" dt="0"/>
  <p:txStyles>
    <p:titleStyle>
      <a:lvl1pPr algn="l" defTabSz="1828800" rtl="0" eaLnBrk="1" latinLnBrk="0" hangingPunct="1">
        <a:lnSpc>
          <a:spcPct val="90000"/>
        </a:lnSpc>
        <a:spcBef>
          <a:spcPct val="0"/>
        </a:spcBef>
        <a:buNone/>
        <a:defRPr sz="8800" kern="1200">
          <a:solidFill>
            <a:srgbClr val="0A55A3"/>
          </a:solidFill>
          <a:latin typeface="Arial" panose="020B0604020202020204" pitchFamily="34" charset="0"/>
          <a:ea typeface="+mj-ea"/>
          <a:cs typeface="Arial" panose="020B0604020202020204" pitchFamily="34" charset="0"/>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rgbClr val="0A55A3"/>
          </a:solidFill>
          <a:latin typeface="Arial" panose="020B0604020202020204" pitchFamily="34" charset="0"/>
          <a:ea typeface="+mn-ea"/>
          <a:cs typeface="Arial" panose="020B060402020202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rgbClr val="0A55A3"/>
          </a:solidFill>
          <a:latin typeface="Arial" panose="020B0604020202020204" pitchFamily="34" charset="0"/>
          <a:ea typeface="+mn-ea"/>
          <a:cs typeface="Arial" panose="020B060402020202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rgbClr val="0A55A3"/>
          </a:solidFill>
          <a:latin typeface="Arial" panose="020B0604020202020204" pitchFamily="34" charset="0"/>
          <a:ea typeface="+mn-ea"/>
          <a:cs typeface="Arial" panose="020B060402020202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rgbClr val="0A55A3"/>
          </a:solidFill>
          <a:latin typeface="Arial" panose="020B0604020202020204" pitchFamily="34" charset="0"/>
          <a:ea typeface="+mn-ea"/>
          <a:cs typeface="Arial" panose="020B060402020202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rgbClr val="0A55A3"/>
          </a:solidFill>
          <a:latin typeface="Arial" panose="020B0604020202020204" pitchFamily="34" charset="0"/>
          <a:ea typeface="+mn-ea"/>
          <a:cs typeface="Arial" panose="020B060402020202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sanitation.ansi.org/"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iso.org/committee/6170397.html?view=participatio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ISO 30500:</a:t>
            </a:r>
            <a:br>
              <a:rPr lang="en-US" dirty="0"/>
            </a:br>
            <a:endParaRPr lang="en-US" dirty="0"/>
          </a:p>
        </p:txBody>
      </p:sp>
      <p:sp>
        <p:nvSpPr>
          <p:cNvPr id="3" name="Subtitle 2"/>
          <p:cNvSpPr>
            <a:spLocks noGrp="1"/>
          </p:cNvSpPr>
          <p:nvPr>
            <p:ph type="subTitle" idx="1"/>
          </p:nvPr>
        </p:nvSpPr>
        <p:spPr/>
        <p:txBody>
          <a:bodyPr/>
          <a:lstStyle/>
          <a:p>
            <a:r>
              <a:rPr lang="en-US" dirty="0"/>
              <a:t>Presenter name</a:t>
            </a:r>
          </a:p>
          <a:p>
            <a:r>
              <a:rPr lang="en-US" dirty="0"/>
              <a:t>Organization</a:t>
            </a:r>
          </a:p>
          <a:p>
            <a:r>
              <a:rPr lang="en-US" dirty="0"/>
              <a:t>Date</a:t>
            </a:r>
          </a:p>
          <a:p>
            <a:r>
              <a:rPr lang="en-US" dirty="0"/>
              <a:t>Location</a:t>
            </a:r>
          </a:p>
        </p:txBody>
      </p:sp>
      <p:sp>
        <p:nvSpPr>
          <p:cNvPr id="6" name="Text Placeholder 5"/>
          <p:cNvSpPr>
            <a:spLocks noGrp="1"/>
          </p:cNvSpPr>
          <p:nvPr>
            <p:ph type="body" sz="quarter" idx="13"/>
          </p:nvPr>
        </p:nvSpPr>
        <p:spPr/>
        <p:txBody>
          <a:bodyPr/>
          <a:lstStyle/>
          <a:p>
            <a:r>
              <a:rPr lang="en-US" dirty="0"/>
              <a:t>A Global Consensus Process</a:t>
            </a:r>
          </a:p>
          <a:p>
            <a:endParaRPr lang="en-US" dirty="0"/>
          </a:p>
        </p:txBody>
      </p:sp>
    </p:spTree>
    <p:extLst>
      <p:ext uri="{BB962C8B-B14F-4D97-AF65-F5344CB8AC3E}">
        <p14:creationId xmlns:p14="http://schemas.microsoft.com/office/powerpoint/2010/main" val="3575454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p:txBody>
          <a:bodyPr/>
          <a:lstStyle/>
          <a:p>
            <a:endParaRPr lang="en-US" dirty="0"/>
          </a:p>
        </p:txBody>
      </p:sp>
      <p:sp>
        <p:nvSpPr>
          <p:cNvPr id="14" name="Subtitle 13">
            <a:extLst>
              <a:ext uri="{FF2B5EF4-FFF2-40B4-BE49-F238E27FC236}">
                <a16:creationId xmlns:a16="http://schemas.microsoft.com/office/drawing/2014/main" id="{FC9B942C-3A6E-8443-9ACD-7C57D473DE26}"/>
              </a:ext>
            </a:extLst>
          </p:cNvPr>
          <p:cNvSpPr>
            <a:spLocks noGrp="1"/>
          </p:cNvSpPr>
          <p:nvPr>
            <p:ph type="subTitle" idx="13"/>
          </p:nvPr>
        </p:nvSpPr>
        <p:spPr>
          <a:xfrm>
            <a:off x="15919938" y="9917725"/>
            <a:ext cx="8177192" cy="1808110"/>
          </a:xfrm>
        </p:spPr>
        <p:txBody>
          <a:bodyPr>
            <a:normAutofit/>
          </a:bodyPr>
          <a:lstStyle/>
          <a:p>
            <a:r>
              <a:rPr lang="en-US" sz="4000" b="1" dirty="0">
                <a:hlinkClick r:id="rId3"/>
              </a:rPr>
              <a:t>https://sanitation.ansi.org/</a:t>
            </a:r>
            <a:endParaRPr lang="en-US" sz="4000" b="1" dirty="0"/>
          </a:p>
          <a:p>
            <a:r>
              <a:rPr lang="en-US" sz="4000" dirty="0"/>
              <a:t>sanitation@ansi.org</a:t>
            </a:r>
          </a:p>
        </p:txBody>
      </p:sp>
    </p:spTree>
    <p:extLst>
      <p:ext uri="{BB962C8B-B14F-4D97-AF65-F5344CB8AC3E}">
        <p14:creationId xmlns:p14="http://schemas.microsoft.com/office/powerpoint/2010/main" val="399298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42944" y="3015774"/>
            <a:ext cx="6148836" cy="875065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11298029" y="354117"/>
            <a:ext cx="6305189" cy="884164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Introducing ISO 30500</a:t>
            </a:r>
          </a:p>
        </p:txBody>
      </p:sp>
    </p:spTree>
    <p:extLst>
      <p:ext uri="{BB962C8B-B14F-4D97-AF65-F5344CB8AC3E}">
        <p14:creationId xmlns:p14="http://schemas.microsoft.com/office/powerpoint/2010/main" val="1415045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flipH="1">
            <a:off x="13599712" y="7711894"/>
            <a:ext cx="578128" cy="40429"/>
          </a:xfrm>
          <a:custGeom>
            <a:avLst/>
            <a:gdLst>
              <a:gd name="connsiteX0" fmla="*/ 0 w 578128"/>
              <a:gd name="connsiteY0" fmla="*/ 20214 h 40429"/>
              <a:gd name="connsiteX1" fmla="*/ 578128 w 578128"/>
              <a:gd name="connsiteY1" fmla="*/ 20214 h 40429"/>
            </a:gdLst>
            <a:ahLst/>
            <a:cxnLst>
              <a:cxn ang="0">
                <a:pos x="connsiteX0" y="connsiteY0"/>
              </a:cxn>
              <a:cxn ang="0">
                <a:pos x="connsiteX1" y="connsiteY1"/>
              </a:cxn>
            </a:cxnLst>
            <a:rect l="l" t="t" r="r" b="b"/>
            <a:pathLst>
              <a:path w="578128" h="40429">
                <a:moveTo>
                  <a:pt x="0" y="20214"/>
                </a:moveTo>
                <a:lnTo>
                  <a:pt x="578128"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7311" tIns="5762" rIns="287311" bIns="5761" numCol="1" spcCol="1270" anchor="ctr" anchorCtr="0">
            <a:noAutofit/>
          </a:bodyPr>
          <a:lstStyle/>
          <a:p>
            <a:pPr lvl="0" algn="ctr" defTabSz="222250">
              <a:lnSpc>
                <a:spcPct val="90000"/>
              </a:lnSpc>
              <a:spcBef>
                <a:spcPct val="0"/>
              </a:spcBef>
              <a:spcAft>
                <a:spcPct val="35000"/>
              </a:spcAft>
            </a:pPr>
            <a:endParaRPr lang="en-US" sz="500" kern="1200">
              <a:solidFill>
                <a:schemeClr val="tx2"/>
              </a:solidFill>
            </a:endParaRPr>
          </a:p>
        </p:txBody>
      </p:sp>
      <p:sp>
        <p:nvSpPr>
          <p:cNvPr id="27" name="Freeform 26"/>
          <p:cNvSpPr/>
          <p:nvPr/>
        </p:nvSpPr>
        <p:spPr>
          <a:xfrm rot="3170265" flipH="1">
            <a:off x="7399959" y="6436479"/>
            <a:ext cx="3280515" cy="40429"/>
          </a:xfrm>
          <a:custGeom>
            <a:avLst/>
            <a:gdLst>
              <a:gd name="connsiteX0" fmla="*/ 0 w 3245174"/>
              <a:gd name="connsiteY0" fmla="*/ 20214 h 40429"/>
              <a:gd name="connsiteX1" fmla="*/ 3245174 w 3245174"/>
              <a:gd name="connsiteY1" fmla="*/ 20214 h 40429"/>
            </a:gdLst>
            <a:ahLst/>
            <a:cxnLst>
              <a:cxn ang="0">
                <a:pos x="connsiteX0" y="connsiteY0"/>
              </a:cxn>
              <a:cxn ang="0">
                <a:pos x="connsiteX1" y="connsiteY1"/>
              </a:cxn>
            </a:cxnLst>
            <a:rect l="l" t="t" r="r" b="b"/>
            <a:pathLst>
              <a:path w="3245174" h="40429">
                <a:moveTo>
                  <a:pt x="0" y="20214"/>
                </a:moveTo>
                <a:lnTo>
                  <a:pt x="3245174"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54158" tIns="-60916" rIns="1554158" bIns="-60915" numCol="1" spcCol="1270" anchor="ctr" anchorCtr="0">
            <a:noAutofit/>
          </a:bodyPr>
          <a:lstStyle/>
          <a:p>
            <a:pPr lvl="0" algn="ctr" defTabSz="488950">
              <a:lnSpc>
                <a:spcPct val="90000"/>
              </a:lnSpc>
              <a:spcBef>
                <a:spcPct val="0"/>
              </a:spcBef>
              <a:spcAft>
                <a:spcPct val="35000"/>
              </a:spcAft>
            </a:pPr>
            <a:endParaRPr lang="en-US" sz="1100" kern="1200">
              <a:solidFill>
                <a:schemeClr val="tx2"/>
              </a:solidFill>
            </a:endParaRPr>
          </a:p>
        </p:txBody>
      </p:sp>
      <p:sp>
        <p:nvSpPr>
          <p:cNvPr id="29" name="Freeform 28"/>
          <p:cNvSpPr/>
          <p:nvPr/>
        </p:nvSpPr>
        <p:spPr>
          <a:xfrm rot="1413863" flipH="1">
            <a:off x="7955256" y="7307978"/>
            <a:ext cx="2154973" cy="40869"/>
          </a:xfrm>
          <a:custGeom>
            <a:avLst/>
            <a:gdLst>
              <a:gd name="connsiteX0" fmla="*/ 0 w 2154973"/>
              <a:gd name="connsiteY0" fmla="*/ 20214 h 40429"/>
              <a:gd name="connsiteX1" fmla="*/ 2154973 w 2154973"/>
              <a:gd name="connsiteY1" fmla="*/ 20214 h 40429"/>
            </a:gdLst>
            <a:ahLst/>
            <a:cxnLst>
              <a:cxn ang="0">
                <a:pos x="connsiteX0" y="connsiteY0"/>
              </a:cxn>
              <a:cxn ang="0">
                <a:pos x="connsiteX1" y="connsiteY1"/>
              </a:cxn>
            </a:cxnLst>
            <a:rect l="l" t="t" r="r" b="b"/>
            <a:pathLst>
              <a:path w="2154973" h="40429">
                <a:moveTo>
                  <a:pt x="0" y="20214"/>
                </a:moveTo>
                <a:lnTo>
                  <a:pt x="2154973"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36312" tIns="-33659" rIns="1036312" bIns="-33661" numCol="1" spcCol="1270" anchor="ctr" anchorCtr="0">
            <a:noAutofit/>
          </a:bodyPr>
          <a:lstStyle/>
          <a:p>
            <a:pPr lvl="0" algn="ctr" defTabSz="311150">
              <a:lnSpc>
                <a:spcPct val="90000"/>
              </a:lnSpc>
              <a:spcBef>
                <a:spcPct val="0"/>
              </a:spcBef>
              <a:spcAft>
                <a:spcPct val="35000"/>
              </a:spcAft>
            </a:pPr>
            <a:endParaRPr lang="en-US" sz="700" kern="1200">
              <a:solidFill>
                <a:schemeClr val="tx2"/>
              </a:solidFill>
            </a:endParaRPr>
          </a:p>
        </p:txBody>
      </p:sp>
      <p:sp>
        <p:nvSpPr>
          <p:cNvPr id="31" name="Freeform 30"/>
          <p:cNvSpPr/>
          <p:nvPr/>
        </p:nvSpPr>
        <p:spPr>
          <a:xfrm rot="20186137" flipH="1">
            <a:off x="7955256" y="8178874"/>
            <a:ext cx="2154973" cy="40869"/>
          </a:xfrm>
          <a:custGeom>
            <a:avLst/>
            <a:gdLst>
              <a:gd name="connsiteX0" fmla="*/ 0 w 2154973"/>
              <a:gd name="connsiteY0" fmla="*/ 20214 h 40429"/>
              <a:gd name="connsiteX1" fmla="*/ 2154973 w 2154973"/>
              <a:gd name="connsiteY1" fmla="*/ 20214 h 40429"/>
            </a:gdLst>
            <a:ahLst/>
            <a:cxnLst>
              <a:cxn ang="0">
                <a:pos x="connsiteX0" y="connsiteY0"/>
              </a:cxn>
              <a:cxn ang="0">
                <a:pos x="connsiteX1" y="connsiteY1"/>
              </a:cxn>
            </a:cxnLst>
            <a:rect l="l" t="t" r="r" b="b"/>
            <a:pathLst>
              <a:path w="2154973" h="40429">
                <a:moveTo>
                  <a:pt x="0" y="20214"/>
                </a:moveTo>
                <a:lnTo>
                  <a:pt x="2154973"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36313" tIns="-33660" rIns="1036311" bIns="-33660" numCol="1" spcCol="1270" anchor="ctr" anchorCtr="0">
            <a:noAutofit/>
          </a:bodyPr>
          <a:lstStyle/>
          <a:p>
            <a:pPr lvl="0" algn="ctr" defTabSz="311150">
              <a:lnSpc>
                <a:spcPct val="90000"/>
              </a:lnSpc>
              <a:spcBef>
                <a:spcPct val="0"/>
              </a:spcBef>
              <a:spcAft>
                <a:spcPct val="35000"/>
              </a:spcAft>
            </a:pPr>
            <a:endParaRPr lang="en-US" sz="700" kern="1200">
              <a:solidFill>
                <a:schemeClr val="tx2"/>
              </a:solidFill>
            </a:endParaRPr>
          </a:p>
        </p:txBody>
      </p:sp>
      <p:sp>
        <p:nvSpPr>
          <p:cNvPr id="33" name="Freeform 32"/>
          <p:cNvSpPr/>
          <p:nvPr/>
        </p:nvSpPr>
        <p:spPr>
          <a:xfrm rot="18443364" flipH="1">
            <a:off x="7388564" y="9049990"/>
            <a:ext cx="3288356" cy="40429"/>
          </a:xfrm>
          <a:custGeom>
            <a:avLst/>
            <a:gdLst>
              <a:gd name="connsiteX0" fmla="*/ 0 w 3252931"/>
              <a:gd name="connsiteY0" fmla="*/ 20214 h 40429"/>
              <a:gd name="connsiteX1" fmla="*/ 3252931 w 3252931"/>
              <a:gd name="connsiteY1" fmla="*/ 20214 h 40429"/>
            </a:gdLst>
            <a:ahLst/>
            <a:cxnLst>
              <a:cxn ang="0">
                <a:pos x="connsiteX0" y="connsiteY0"/>
              </a:cxn>
              <a:cxn ang="0">
                <a:pos x="connsiteX1" y="connsiteY1"/>
              </a:cxn>
            </a:cxnLst>
            <a:rect l="l" t="t" r="r" b="b"/>
            <a:pathLst>
              <a:path w="3252931" h="40429">
                <a:moveTo>
                  <a:pt x="0" y="20214"/>
                </a:moveTo>
                <a:lnTo>
                  <a:pt x="3252931"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557843" tIns="-61110" rIns="1557841" bIns="-61108" numCol="1" spcCol="1270" anchor="ctr" anchorCtr="0">
            <a:noAutofit/>
          </a:bodyPr>
          <a:lstStyle/>
          <a:p>
            <a:pPr lvl="0" algn="ctr" defTabSz="488950">
              <a:lnSpc>
                <a:spcPct val="90000"/>
              </a:lnSpc>
              <a:spcBef>
                <a:spcPct val="0"/>
              </a:spcBef>
              <a:spcAft>
                <a:spcPct val="35000"/>
              </a:spcAft>
            </a:pPr>
            <a:endParaRPr lang="en-US" sz="1100" kern="1200">
              <a:solidFill>
                <a:schemeClr val="tx2"/>
              </a:solidFill>
            </a:endParaRPr>
          </a:p>
        </p:txBody>
      </p:sp>
      <p:grpSp>
        <p:nvGrpSpPr>
          <p:cNvPr id="40" name="Group 39"/>
          <p:cNvGrpSpPr/>
          <p:nvPr/>
        </p:nvGrpSpPr>
        <p:grpSpPr>
          <a:xfrm>
            <a:off x="17169784" y="7157263"/>
            <a:ext cx="578128" cy="1025347"/>
            <a:chOff x="17169784" y="7157263"/>
            <a:chExt cx="578128" cy="1025347"/>
          </a:xfrm>
        </p:grpSpPr>
        <p:sp>
          <p:nvSpPr>
            <p:cNvPr id="37" name="Freeform 36"/>
            <p:cNvSpPr/>
            <p:nvPr/>
          </p:nvSpPr>
          <p:spPr>
            <a:xfrm flipH="1">
              <a:off x="17169784" y="7157263"/>
              <a:ext cx="578128" cy="40429"/>
            </a:xfrm>
            <a:custGeom>
              <a:avLst/>
              <a:gdLst>
                <a:gd name="connsiteX0" fmla="*/ 0 w 578128"/>
                <a:gd name="connsiteY0" fmla="*/ 20214 h 40429"/>
                <a:gd name="connsiteX1" fmla="*/ 578128 w 578128"/>
                <a:gd name="connsiteY1" fmla="*/ 20214 h 40429"/>
              </a:gdLst>
              <a:ahLst/>
              <a:cxnLst>
                <a:cxn ang="0">
                  <a:pos x="connsiteX0" y="connsiteY0"/>
                </a:cxn>
                <a:cxn ang="0">
                  <a:pos x="connsiteX1" y="connsiteY1"/>
                </a:cxn>
              </a:cxnLst>
              <a:rect l="l" t="t" r="r" b="b"/>
              <a:pathLst>
                <a:path w="578128" h="40429">
                  <a:moveTo>
                    <a:pt x="0" y="20214"/>
                  </a:moveTo>
                  <a:lnTo>
                    <a:pt x="578128"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7311" tIns="5762" rIns="287311" bIns="5761" numCol="1" spcCol="1270" anchor="ctr" anchorCtr="0">
              <a:noAutofit/>
            </a:bodyPr>
            <a:lstStyle/>
            <a:p>
              <a:pPr lvl="0" algn="ctr" defTabSz="222250">
                <a:lnSpc>
                  <a:spcPct val="90000"/>
                </a:lnSpc>
                <a:spcBef>
                  <a:spcPct val="0"/>
                </a:spcBef>
                <a:spcAft>
                  <a:spcPct val="35000"/>
                </a:spcAft>
              </a:pPr>
              <a:endParaRPr lang="en-US" sz="500" kern="1200">
                <a:solidFill>
                  <a:schemeClr val="tx2"/>
                </a:solidFill>
              </a:endParaRPr>
            </a:p>
          </p:txBody>
        </p:sp>
        <p:sp>
          <p:nvSpPr>
            <p:cNvPr id="38" name="Freeform 37"/>
            <p:cNvSpPr/>
            <p:nvPr/>
          </p:nvSpPr>
          <p:spPr>
            <a:xfrm flipH="1">
              <a:off x="17169784" y="8142181"/>
              <a:ext cx="578128" cy="40429"/>
            </a:xfrm>
            <a:custGeom>
              <a:avLst/>
              <a:gdLst>
                <a:gd name="connsiteX0" fmla="*/ 0 w 578128"/>
                <a:gd name="connsiteY0" fmla="*/ 20214 h 40429"/>
                <a:gd name="connsiteX1" fmla="*/ 578128 w 578128"/>
                <a:gd name="connsiteY1" fmla="*/ 20214 h 40429"/>
              </a:gdLst>
              <a:ahLst/>
              <a:cxnLst>
                <a:cxn ang="0">
                  <a:pos x="connsiteX0" y="connsiteY0"/>
                </a:cxn>
                <a:cxn ang="0">
                  <a:pos x="connsiteX1" y="connsiteY1"/>
                </a:cxn>
              </a:cxnLst>
              <a:rect l="l" t="t" r="r" b="b"/>
              <a:pathLst>
                <a:path w="578128" h="40429">
                  <a:moveTo>
                    <a:pt x="0" y="20214"/>
                  </a:moveTo>
                  <a:lnTo>
                    <a:pt x="578128" y="20214"/>
                  </a:lnTo>
                </a:path>
              </a:pathLst>
            </a:custGeom>
            <a:noFill/>
            <a:ln>
              <a:solidFill>
                <a:schemeClr val="bg1">
                  <a:lumMod val="50000"/>
                  <a:lumOff val="5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7311" tIns="5762" rIns="287311" bIns="5761" numCol="1" spcCol="1270" anchor="ctr" anchorCtr="0">
              <a:noAutofit/>
            </a:bodyPr>
            <a:lstStyle/>
            <a:p>
              <a:pPr lvl="0" algn="ctr" defTabSz="222250">
                <a:lnSpc>
                  <a:spcPct val="90000"/>
                </a:lnSpc>
                <a:spcBef>
                  <a:spcPct val="0"/>
                </a:spcBef>
                <a:spcAft>
                  <a:spcPct val="35000"/>
                </a:spcAft>
              </a:pPr>
              <a:endParaRPr lang="en-US" sz="500" kern="1200">
                <a:solidFill>
                  <a:schemeClr val="tx2"/>
                </a:solidFill>
              </a:endParaRPr>
            </a:p>
          </p:txBody>
        </p:sp>
      </p:grpSp>
      <p:sp>
        <p:nvSpPr>
          <p:cNvPr id="22" name="Freeform 21"/>
          <p:cNvSpPr/>
          <p:nvPr/>
        </p:nvSpPr>
        <p:spPr>
          <a:xfrm>
            <a:off x="17734312" y="6110151"/>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rgbClr val="E3061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a:solidFill>
                  <a:schemeClr val="tx2"/>
                </a:solidFill>
              </a:rPr>
              <a:t>ISO Policies</a:t>
            </a:r>
          </a:p>
        </p:txBody>
      </p:sp>
      <p:sp>
        <p:nvSpPr>
          <p:cNvPr id="24" name="Freeform 23"/>
          <p:cNvSpPr/>
          <p:nvPr/>
        </p:nvSpPr>
        <p:spPr>
          <a:xfrm>
            <a:off x="14173214" y="6961249"/>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5">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a:solidFill>
                  <a:schemeClr val="tx2"/>
                </a:solidFill>
              </a:rPr>
              <a:t>National standards body (ISO member)</a:t>
            </a:r>
          </a:p>
        </p:txBody>
      </p:sp>
      <p:sp>
        <p:nvSpPr>
          <p:cNvPr id="26" name="Freeform 25"/>
          <p:cNvSpPr/>
          <p:nvPr/>
        </p:nvSpPr>
        <p:spPr>
          <a:xfrm>
            <a:off x="10002296" y="6335934"/>
            <a:ext cx="3620276" cy="2767797"/>
          </a:xfrm>
          <a:custGeom>
            <a:avLst/>
            <a:gdLst>
              <a:gd name="connsiteX0" fmla="*/ 0 w 3620276"/>
              <a:gd name="connsiteY0" fmla="*/ 276780 h 2767797"/>
              <a:gd name="connsiteX1" fmla="*/ 276780 w 3620276"/>
              <a:gd name="connsiteY1" fmla="*/ 0 h 2767797"/>
              <a:gd name="connsiteX2" fmla="*/ 3343496 w 3620276"/>
              <a:gd name="connsiteY2" fmla="*/ 0 h 2767797"/>
              <a:gd name="connsiteX3" fmla="*/ 3620276 w 3620276"/>
              <a:gd name="connsiteY3" fmla="*/ 276780 h 2767797"/>
              <a:gd name="connsiteX4" fmla="*/ 3620276 w 3620276"/>
              <a:gd name="connsiteY4" fmla="*/ 2491017 h 2767797"/>
              <a:gd name="connsiteX5" fmla="*/ 3343496 w 3620276"/>
              <a:gd name="connsiteY5" fmla="*/ 2767797 h 2767797"/>
              <a:gd name="connsiteX6" fmla="*/ 276780 w 3620276"/>
              <a:gd name="connsiteY6" fmla="*/ 2767797 h 2767797"/>
              <a:gd name="connsiteX7" fmla="*/ 0 w 3620276"/>
              <a:gd name="connsiteY7" fmla="*/ 2491017 h 2767797"/>
              <a:gd name="connsiteX8" fmla="*/ 0 w 3620276"/>
              <a:gd name="connsiteY8" fmla="*/ 276780 h 27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0276" h="2767797">
                <a:moveTo>
                  <a:pt x="0" y="276780"/>
                </a:moveTo>
                <a:cubicBezTo>
                  <a:pt x="0" y="123919"/>
                  <a:pt x="123919" y="0"/>
                  <a:pt x="276780" y="0"/>
                </a:cubicBezTo>
                <a:lnTo>
                  <a:pt x="3343496" y="0"/>
                </a:lnTo>
                <a:cubicBezTo>
                  <a:pt x="3496357" y="0"/>
                  <a:pt x="3620276" y="123919"/>
                  <a:pt x="3620276" y="276780"/>
                </a:cubicBezTo>
                <a:lnTo>
                  <a:pt x="3620276" y="2491017"/>
                </a:lnTo>
                <a:cubicBezTo>
                  <a:pt x="3620276" y="2643878"/>
                  <a:pt x="3496357" y="2767797"/>
                  <a:pt x="3343496" y="2767797"/>
                </a:cubicBezTo>
                <a:lnTo>
                  <a:pt x="276780" y="2767797"/>
                </a:lnTo>
                <a:cubicBezTo>
                  <a:pt x="123919" y="2767797"/>
                  <a:pt x="0" y="2643878"/>
                  <a:pt x="0" y="2491017"/>
                </a:cubicBezTo>
                <a:lnTo>
                  <a:pt x="0" y="276780"/>
                </a:lnTo>
                <a:close/>
              </a:path>
            </a:pathLst>
          </a:custGeom>
          <a:solidFill>
            <a:srgbClr val="0070C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1386" tIns="101386" rIns="101386" bIns="101386" numCol="1" spcCol="1270" anchor="ctr" anchorCtr="0">
            <a:noAutofit/>
          </a:bodyPr>
          <a:lstStyle/>
          <a:p>
            <a:pPr lvl="0" algn="ctr" defTabSz="1422400">
              <a:lnSpc>
                <a:spcPct val="90000"/>
              </a:lnSpc>
              <a:spcBef>
                <a:spcPct val="0"/>
              </a:spcBef>
              <a:spcAft>
                <a:spcPct val="35000"/>
              </a:spcAft>
            </a:pPr>
            <a:r>
              <a:rPr lang="en-US" sz="3200" kern="1200" dirty="0">
                <a:solidFill>
                  <a:schemeClr val="tx2"/>
                </a:solidFill>
              </a:rPr>
              <a:t>Stakeholder engagement and </a:t>
            </a:r>
            <a:br>
              <a:rPr lang="en-US" sz="3200" kern="1200" dirty="0">
                <a:solidFill>
                  <a:schemeClr val="tx2"/>
                </a:solidFill>
              </a:rPr>
            </a:br>
            <a:r>
              <a:rPr lang="en-US" sz="3200" kern="1200" dirty="0">
                <a:solidFill>
                  <a:schemeClr val="tx2"/>
                </a:solidFill>
              </a:rPr>
              <a:t>due process</a:t>
            </a:r>
          </a:p>
        </p:txBody>
      </p:sp>
      <p:sp>
        <p:nvSpPr>
          <p:cNvPr id="28" name="Freeform 27"/>
          <p:cNvSpPr/>
          <p:nvPr/>
        </p:nvSpPr>
        <p:spPr>
          <a:xfrm>
            <a:off x="5067870" y="4399142"/>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2">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a:solidFill>
                  <a:schemeClr val="tx2"/>
                </a:solidFill>
              </a:rPr>
              <a:t>Industry</a:t>
            </a:r>
          </a:p>
        </p:txBody>
      </p:sp>
      <p:sp>
        <p:nvSpPr>
          <p:cNvPr id="30" name="Freeform 29"/>
          <p:cNvSpPr/>
          <p:nvPr/>
        </p:nvSpPr>
        <p:spPr>
          <a:xfrm>
            <a:off x="5082817" y="6123798"/>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1">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a:solidFill>
                  <a:schemeClr val="tx2"/>
                </a:solidFill>
              </a:rPr>
              <a:t>Government</a:t>
            </a:r>
          </a:p>
        </p:txBody>
      </p:sp>
      <p:sp>
        <p:nvSpPr>
          <p:cNvPr id="32" name="Freeform 31"/>
          <p:cNvSpPr/>
          <p:nvPr/>
        </p:nvSpPr>
        <p:spPr>
          <a:xfrm>
            <a:off x="5082817" y="7846826"/>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a:solidFill>
                  <a:schemeClr val="tx2"/>
                </a:solidFill>
              </a:rPr>
              <a:t>Academia</a:t>
            </a:r>
          </a:p>
        </p:txBody>
      </p:sp>
      <p:sp>
        <p:nvSpPr>
          <p:cNvPr id="34" name="Freeform 33"/>
          <p:cNvSpPr/>
          <p:nvPr/>
        </p:nvSpPr>
        <p:spPr>
          <a:xfrm>
            <a:off x="5082817" y="9569855"/>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chemeClr val="accent3">
              <a:lumMod val="7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a:solidFill>
                  <a:schemeClr val="tx2"/>
                </a:solidFill>
              </a:rPr>
              <a:t>Consumers</a:t>
            </a:r>
          </a:p>
        </p:txBody>
      </p:sp>
      <p:sp>
        <p:nvSpPr>
          <p:cNvPr id="35" name="Freeform 34"/>
          <p:cNvSpPr/>
          <p:nvPr/>
        </p:nvSpPr>
        <p:spPr>
          <a:xfrm>
            <a:off x="17734312" y="7873671"/>
            <a:ext cx="2996570" cy="1498285"/>
          </a:xfrm>
          <a:custGeom>
            <a:avLst/>
            <a:gdLst>
              <a:gd name="connsiteX0" fmla="*/ 0 w 2996570"/>
              <a:gd name="connsiteY0" fmla="*/ 149829 h 1498285"/>
              <a:gd name="connsiteX1" fmla="*/ 149829 w 2996570"/>
              <a:gd name="connsiteY1" fmla="*/ 0 h 1498285"/>
              <a:gd name="connsiteX2" fmla="*/ 2846742 w 2996570"/>
              <a:gd name="connsiteY2" fmla="*/ 0 h 1498285"/>
              <a:gd name="connsiteX3" fmla="*/ 2996571 w 2996570"/>
              <a:gd name="connsiteY3" fmla="*/ 149829 h 1498285"/>
              <a:gd name="connsiteX4" fmla="*/ 2996570 w 2996570"/>
              <a:gd name="connsiteY4" fmla="*/ 1348457 h 1498285"/>
              <a:gd name="connsiteX5" fmla="*/ 2846741 w 2996570"/>
              <a:gd name="connsiteY5" fmla="*/ 1498286 h 1498285"/>
              <a:gd name="connsiteX6" fmla="*/ 149829 w 2996570"/>
              <a:gd name="connsiteY6" fmla="*/ 1498285 h 1498285"/>
              <a:gd name="connsiteX7" fmla="*/ 0 w 2996570"/>
              <a:gd name="connsiteY7" fmla="*/ 1348456 h 1498285"/>
              <a:gd name="connsiteX8" fmla="*/ 0 w 2996570"/>
              <a:gd name="connsiteY8" fmla="*/ 149829 h 149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6570" h="1498285">
                <a:moveTo>
                  <a:pt x="0" y="149829"/>
                </a:moveTo>
                <a:cubicBezTo>
                  <a:pt x="0" y="67081"/>
                  <a:pt x="67081" y="0"/>
                  <a:pt x="149829" y="0"/>
                </a:cubicBezTo>
                <a:lnTo>
                  <a:pt x="2846742" y="0"/>
                </a:lnTo>
                <a:cubicBezTo>
                  <a:pt x="2929490" y="0"/>
                  <a:pt x="2996571" y="67081"/>
                  <a:pt x="2996571" y="149829"/>
                </a:cubicBezTo>
                <a:cubicBezTo>
                  <a:pt x="2996571" y="549372"/>
                  <a:pt x="2996570" y="948914"/>
                  <a:pt x="2996570" y="1348457"/>
                </a:cubicBezTo>
                <a:cubicBezTo>
                  <a:pt x="2996570" y="1431205"/>
                  <a:pt x="2929489" y="1498286"/>
                  <a:pt x="2846741" y="1498286"/>
                </a:cubicBezTo>
                <a:lnTo>
                  <a:pt x="149829" y="1498285"/>
                </a:lnTo>
                <a:cubicBezTo>
                  <a:pt x="67081" y="1498285"/>
                  <a:pt x="0" y="1431204"/>
                  <a:pt x="0" y="1348456"/>
                </a:cubicBezTo>
                <a:lnTo>
                  <a:pt x="0" y="149829"/>
                </a:lnTo>
                <a:close/>
              </a:path>
            </a:pathLst>
          </a:custGeom>
          <a:solidFill>
            <a:srgbClr val="E30613"/>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4203" tIns="64203" rIns="64203" bIns="64203" numCol="1" spcCol="1270" anchor="ctr" anchorCtr="0">
            <a:noAutofit/>
          </a:bodyPr>
          <a:lstStyle/>
          <a:p>
            <a:pPr lvl="0" algn="ctr" defTabSz="1422400">
              <a:lnSpc>
                <a:spcPct val="90000"/>
              </a:lnSpc>
              <a:spcBef>
                <a:spcPct val="0"/>
              </a:spcBef>
              <a:spcAft>
                <a:spcPct val="35000"/>
              </a:spcAft>
            </a:pPr>
            <a:r>
              <a:rPr lang="en-US" sz="3200" kern="1200" dirty="0">
                <a:solidFill>
                  <a:schemeClr val="tx2"/>
                </a:solidFill>
              </a:rPr>
              <a:t>ISO Standards</a:t>
            </a:r>
          </a:p>
        </p:txBody>
      </p:sp>
      <p:sp>
        <p:nvSpPr>
          <p:cNvPr id="5" name="Title 4"/>
          <p:cNvSpPr>
            <a:spLocks noGrp="1"/>
          </p:cNvSpPr>
          <p:nvPr>
            <p:ph type="title"/>
          </p:nvPr>
        </p:nvSpPr>
        <p:spPr/>
        <p:txBody>
          <a:bodyPr/>
          <a:lstStyle/>
          <a:p>
            <a:r>
              <a:rPr lang="en-US" dirty="0">
                <a:solidFill>
                  <a:srgbClr val="0A55A3"/>
                </a:solidFill>
                <a:latin typeface="Arial" panose="020B0604020202020204" pitchFamily="34" charset="0"/>
                <a:cs typeface="Arial" panose="020B0604020202020204" pitchFamily="34" charset="0"/>
              </a:rPr>
              <a:t>A Network of National Standards Bodies</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5417" y="2739718"/>
            <a:ext cx="3215304" cy="2959387"/>
          </a:xfrm>
          <a:prstGeom prst="rect">
            <a:avLst/>
          </a:prstGeom>
        </p:spPr>
      </p:pic>
    </p:spTree>
    <p:extLst>
      <p:ext uri="{BB962C8B-B14F-4D97-AF65-F5344CB8AC3E}">
        <p14:creationId xmlns:p14="http://schemas.microsoft.com/office/powerpoint/2010/main" val="627577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
                                        </p:tgtEl>
                                        <p:attrNameLst>
                                          <p:attrName>style.visibility</p:attrName>
                                        </p:attrNameLst>
                                      </p:cBhvr>
                                      <p:to>
                                        <p:strVal val="visible"/>
                                      </p:to>
                                    </p:set>
                                  </p:childTnLst>
                                </p:cTn>
                              </p:par>
                            </p:childTnLst>
                          </p:cTn>
                        </p:par>
                        <p:par>
                          <p:cTn id="7" fill="hold">
                            <p:stCondLst>
                              <p:cond delay="500"/>
                            </p:stCondLst>
                            <p:childTnLst>
                              <p:par>
                                <p:cTn id="8" presetID="16" presetClass="entr" presetSubtype="2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500"/>
                                        <p:tgtEl>
                                          <p:spTgt spid="5"/>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1499"/>
                                          </p:stCondLst>
                                        </p:cTn>
                                        <p:tgtEl>
                                          <p:spTgt spid="24"/>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grpId="0" nodeType="afterEffect">
                                  <p:stCondLst>
                                    <p:cond delay="1000"/>
                                  </p:stCondLst>
                                  <p:childTnLst>
                                    <p:set>
                                      <p:cBhvr>
                                        <p:cTn id="16" dur="1" fill="hold">
                                          <p:stCondLst>
                                            <p:cond delay="999"/>
                                          </p:stCondLst>
                                        </p:cTn>
                                        <p:tgtEl>
                                          <p:spTgt spid="25"/>
                                        </p:tgtEl>
                                        <p:attrNameLst>
                                          <p:attrName>style.visibility</p:attrName>
                                        </p:attrNameLst>
                                      </p:cBhvr>
                                      <p:to>
                                        <p:strVal val="visible"/>
                                      </p:to>
                                    </p:set>
                                  </p:childTnLst>
                                </p:cTn>
                              </p:par>
                            </p:childTnLst>
                          </p:cTn>
                        </p:par>
                        <p:par>
                          <p:cTn id="17" fill="hold">
                            <p:stCondLst>
                              <p:cond delay="55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5500"/>
                            </p:stCondLst>
                            <p:childTnLst>
                              <p:par>
                                <p:cTn id="21" presetID="1" presetClass="entr" presetSubtype="0" fill="hold" grpId="0" nodeType="afterEffect">
                                  <p:stCondLst>
                                    <p:cond delay="0"/>
                                  </p:stCondLst>
                                  <p:childTnLst>
                                    <p:set>
                                      <p:cBhvr>
                                        <p:cTn id="22" dur="1" fill="hold">
                                          <p:stCondLst>
                                            <p:cond delay="999"/>
                                          </p:stCondLst>
                                        </p:cTn>
                                        <p:tgtEl>
                                          <p:spTgt spid="27"/>
                                        </p:tgtEl>
                                        <p:attrNameLst>
                                          <p:attrName>style.visibility</p:attrName>
                                        </p:attrNameLst>
                                      </p:cBhvr>
                                      <p:to>
                                        <p:strVal val="visible"/>
                                      </p:to>
                                    </p:set>
                                  </p:childTnLst>
                                </p:cTn>
                              </p:par>
                            </p:childTnLst>
                          </p:cTn>
                        </p:par>
                        <p:par>
                          <p:cTn id="23" fill="hold">
                            <p:stCondLst>
                              <p:cond delay="6500"/>
                            </p:stCondLst>
                            <p:childTnLst>
                              <p:par>
                                <p:cTn id="24" presetID="1" presetClass="entr" presetSubtype="0" fill="hold" grpId="0" nodeType="afterEffect">
                                  <p:stCondLst>
                                    <p:cond delay="0"/>
                                  </p:stCondLst>
                                  <p:childTnLst>
                                    <p:set>
                                      <p:cBhvr>
                                        <p:cTn id="25" dur="1" fill="hold">
                                          <p:stCondLst>
                                            <p:cond delay="999"/>
                                          </p:stCondLst>
                                        </p:cTn>
                                        <p:tgtEl>
                                          <p:spTgt spid="28"/>
                                        </p:tgtEl>
                                        <p:attrNameLst>
                                          <p:attrName>style.visibility</p:attrName>
                                        </p:attrNameLst>
                                      </p:cBhvr>
                                      <p:to>
                                        <p:strVal val="visible"/>
                                      </p:to>
                                    </p:set>
                                  </p:childTnLst>
                                </p:cTn>
                              </p:par>
                            </p:childTnLst>
                          </p:cTn>
                        </p:par>
                        <p:par>
                          <p:cTn id="26" fill="hold">
                            <p:stCondLst>
                              <p:cond delay="7500"/>
                            </p:stCondLst>
                            <p:childTnLst>
                              <p:par>
                                <p:cTn id="27" presetID="1" presetClass="entr" presetSubtype="0" fill="hold" grpId="0" nodeType="afterEffect">
                                  <p:stCondLst>
                                    <p:cond delay="0"/>
                                  </p:stCondLst>
                                  <p:childTnLst>
                                    <p:set>
                                      <p:cBhvr>
                                        <p:cTn id="28" dur="1" fill="hold">
                                          <p:stCondLst>
                                            <p:cond delay="999"/>
                                          </p:stCondLst>
                                        </p:cTn>
                                        <p:tgtEl>
                                          <p:spTgt spid="29"/>
                                        </p:tgtEl>
                                        <p:attrNameLst>
                                          <p:attrName>style.visibility</p:attrName>
                                        </p:attrNameLst>
                                      </p:cBhvr>
                                      <p:to>
                                        <p:strVal val="visible"/>
                                      </p:to>
                                    </p:set>
                                  </p:childTnLst>
                                </p:cTn>
                              </p:par>
                            </p:childTnLst>
                          </p:cTn>
                        </p:par>
                        <p:par>
                          <p:cTn id="29" fill="hold">
                            <p:stCondLst>
                              <p:cond delay="8500"/>
                            </p:stCondLst>
                            <p:childTnLst>
                              <p:par>
                                <p:cTn id="30" presetID="1" presetClass="entr" presetSubtype="0" fill="hold" grpId="0" nodeType="afterEffect">
                                  <p:stCondLst>
                                    <p:cond delay="0"/>
                                  </p:stCondLst>
                                  <p:childTnLst>
                                    <p:set>
                                      <p:cBhvr>
                                        <p:cTn id="31" dur="1" fill="hold">
                                          <p:stCondLst>
                                            <p:cond delay="999"/>
                                          </p:stCondLst>
                                        </p:cTn>
                                        <p:tgtEl>
                                          <p:spTgt spid="30"/>
                                        </p:tgtEl>
                                        <p:attrNameLst>
                                          <p:attrName>style.visibility</p:attrName>
                                        </p:attrNameLst>
                                      </p:cBhvr>
                                      <p:to>
                                        <p:strVal val="visible"/>
                                      </p:to>
                                    </p:set>
                                  </p:childTnLst>
                                </p:cTn>
                              </p:par>
                            </p:childTnLst>
                          </p:cTn>
                        </p:par>
                        <p:par>
                          <p:cTn id="32" fill="hold">
                            <p:stCondLst>
                              <p:cond delay="9500"/>
                            </p:stCondLst>
                            <p:childTnLst>
                              <p:par>
                                <p:cTn id="33" presetID="1" presetClass="entr" presetSubtype="0" fill="hold" grpId="0" nodeType="afterEffect">
                                  <p:stCondLst>
                                    <p:cond delay="0"/>
                                  </p:stCondLst>
                                  <p:childTnLst>
                                    <p:set>
                                      <p:cBhvr>
                                        <p:cTn id="34" dur="1" fill="hold">
                                          <p:stCondLst>
                                            <p:cond delay="999"/>
                                          </p:stCondLst>
                                        </p:cTn>
                                        <p:tgtEl>
                                          <p:spTgt spid="31"/>
                                        </p:tgtEl>
                                        <p:attrNameLst>
                                          <p:attrName>style.visibility</p:attrName>
                                        </p:attrNameLst>
                                      </p:cBhvr>
                                      <p:to>
                                        <p:strVal val="visible"/>
                                      </p:to>
                                    </p:set>
                                  </p:childTnLst>
                                </p:cTn>
                              </p:par>
                            </p:childTnLst>
                          </p:cTn>
                        </p:par>
                        <p:par>
                          <p:cTn id="35" fill="hold">
                            <p:stCondLst>
                              <p:cond delay="10500"/>
                            </p:stCondLst>
                            <p:childTnLst>
                              <p:par>
                                <p:cTn id="36" presetID="1" presetClass="entr" presetSubtype="0" fill="hold" grpId="0" nodeType="afterEffect">
                                  <p:stCondLst>
                                    <p:cond delay="0"/>
                                  </p:stCondLst>
                                  <p:childTnLst>
                                    <p:set>
                                      <p:cBhvr>
                                        <p:cTn id="37" dur="1" fill="hold">
                                          <p:stCondLst>
                                            <p:cond delay="999"/>
                                          </p:stCondLst>
                                        </p:cTn>
                                        <p:tgtEl>
                                          <p:spTgt spid="32"/>
                                        </p:tgtEl>
                                        <p:attrNameLst>
                                          <p:attrName>style.visibility</p:attrName>
                                        </p:attrNameLst>
                                      </p:cBhvr>
                                      <p:to>
                                        <p:strVal val="visible"/>
                                      </p:to>
                                    </p:set>
                                  </p:childTnLst>
                                </p:cTn>
                              </p:par>
                            </p:childTnLst>
                          </p:cTn>
                        </p:par>
                        <p:par>
                          <p:cTn id="38" fill="hold">
                            <p:stCondLst>
                              <p:cond delay="11500"/>
                            </p:stCondLst>
                            <p:childTnLst>
                              <p:par>
                                <p:cTn id="39" presetID="1" presetClass="entr" presetSubtype="0" fill="hold" grpId="0" nodeType="afterEffect">
                                  <p:stCondLst>
                                    <p:cond delay="0"/>
                                  </p:stCondLst>
                                  <p:childTnLst>
                                    <p:set>
                                      <p:cBhvr>
                                        <p:cTn id="40" dur="1" fill="hold">
                                          <p:stCondLst>
                                            <p:cond delay="999"/>
                                          </p:stCondLst>
                                        </p:cTn>
                                        <p:tgtEl>
                                          <p:spTgt spid="33"/>
                                        </p:tgtEl>
                                        <p:attrNameLst>
                                          <p:attrName>style.visibility</p:attrName>
                                        </p:attrNameLst>
                                      </p:cBhvr>
                                      <p:to>
                                        <p:strVal val="visible"/>
                                      </p:to>
                                    </p:set>
                                  </p:childTnLst>
                                </p:cTn>
                              </p:par>
                            </p:childTnLst>
                          </p:cTn>
                        </p:par>
                        <p:par>
                          <p:cTn id="41" fill="hold">
                            <p:stCondLst>
                              <p:cond delay="12500"/>
                            </p:stCondLst>
                            <p:childTnLst>
                              <p:par>
                                <p:cTn id="42" presetID="1" presetClass="entr" presetSubtype="0" fill="hold" grpId="0" nodeType="afterEffect">
                                  <p:stCondLst>
                                    <p:cond delay="0"/>
                                  </p:stCondLst>
                                  <p:childTnLst>
                                    <p:set>
                                      <p:cBhvr>
                                        <p:cTn id="43" dur="1" fill="hold">
                                          <p:stCondLst>
                                            <p:cond delay="999"/>
                                          </p:stCondLst>
                                        </p:cTn>
                                        <p:tgtEl>
                                          <p:spTgt spid="34"/>
                                        </p:tgtEl>
                                        <p:attrNameLst>
                                          <p:attrName>style.visibility</p:attrName>
                                        </p:attrNameLst>
                                      </p:cBhvr>
                                      <p:to>
                                        <p:strVal val="visible"/>
                                      </p:to>
                                    </p:set>
                                  </p:childTnLst>
                                </p:cTn>
                              </p:par>
                            </p:childTnLst>
                          </p:cTn>
                        </p:par>
                        <p:par>
                          <p:cTn id="44" fill="hold">
                            <p:stCondLst>
                              <p:cond delay="13500"/>
                            </p:stCondLst>
                            <p:childTnLst>
                              <p:par>
                                <p:cTn id="45" presetID="1" presetClass="entr" presetSubtype="0" fill="hold" nodeType="afterEffect">
                                  <p:stCondLst>
                                    <p:cond delay="1000"/>
                                  </p:stCondLst>
                                  <p:childTnLst>
                                    <p:set>
                                      <p:cBhvr>
                                        <p:cTn id="46" dur="1" fill="hold">
                                          <p:stCondLst>
                                            <p:cond delay="999"/>
                                          </p:stCondLst>
                                        </p:cTn>
                                        <p:tgtEl>
                                          <p:spTgt spid="40"/>
                                        </p:tgtEl>
                                        <p:attrNameLst>
                                          <p:attrName>style.visibility</p:attrName>
                                        </p:attrNameLst>
                                      </p:cBhvr>
                                      <p:to>
                                        <p:strVal val="visible"/>
                                      </p:to>
                                    </p:set>
                                  </p:childTnLst>
                                </p:cTn>
                              </p:par>
                            </p:childTnLst>
                          </p:cTn>
                        </p:par>
                        <p:par>
                          <p:cTn id="47" fill="hold">
                            <p:stCondLst>
                              <p:cond delay="15500"/>
                            </p:stCondLst>
                            <p:childTnLst>
                              <p:par>
                                <p:cTn id="48" presetID="1"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par>
                          <p:cTn id="50" fill="hold">
                            <p:stCondLst>
                              <p:cond delay="15500"/>
                            </p:stCondLst>
                            <p:childTnLst>
                              <p:par>
                                <p:cTn id="51" presetID="1"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1" grpId="0" animBg="1"/>
      <p:bldP spid="33" grpId="0" animBg="1"/>
      <p:bldP spid="22" grpId="0" animBg="1"/>
      <p:bldP spid="24" grpId="0" animBg="1"/>
      <p:bldP spid="26" grpId="0" animBg="1"/>
      <p:bldP spid="28" grpId="0" animBg="1"/>
      <p:bldP spid="30" grpId="0" animBg="1"/>
      <p:bldP spid="32" grpId="0" animBg="1"/>
      <p:bldP spid="34" grpId="0" animBg="1"/>
      <p:bldP spid="35"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ISO </a:t>
            </a:r>
            <a:br>
              <a:rPr lang="en-US" dirty="0"/>
            </a:br>
            <a:r>
              <a:rPr lang="en-US" dirty="0"/>
              <a:t>Standard </a:t>
            </a:r>
            <a:br>
              <a:rPr lang="en-US" dirty="0"/>
            </a:br>
            <a:r>
              <a:rPr lang="en-US" dirty="0"/>
              <a:t>Development </a:t>
            </a:r>
            <a:br>
              <a:rPr lang="en-US" dirty="0"/>
            </a:br>
            <a:r>
              <a:rPr lang="en-US" dirty="0"/>
              <a:t>Process</a:t>
            </a:r>
          </a:p>
        </p:txBody>
      </p:sp>
      <p:pic>
        <p:nvPicPr>
          <p:cNvPr id="7"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79454" y="0"/>
            <a:ext cx="8693624" cy="12121345"/>
          </a:xfrm>
          <a:prstGeom prst="rect">
            <a:avLst/>
          </a:prstGeom>
        </p:spPr>
      </p:pic>
    </p:spTree>
    <p:extLst>
      <p:ext uri="{BB962C8B-B14F-4D97-AF65-F5344CB8AC3E}">
        <p14:creationId xmlns:p14="http://schemas.microsoft.com/office/powerpoint/2010/main" val="396865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8266" y="5030470"/>
            <a:ext cx="9694202" cy="2651760"/>
          </a:xfrm>
        </p:spPr>
        <p:txBody>
          <a:bodyPr>
            <a:normAutofit fontScale="90000"/>
          </a:bodyPr>
          <a:lstStyle/>
          <a:p>
            <a:r>
              <a:rPr lang="en-US" dirty="0"/>
              <a:t>ISO Project Committee (PC) 305</a:t>
            </a:r>
            <a:br>
              <a:rPr lang="en-US" dirty="0"/>
            </a:br>
            <a:r>
              <a:rPr lang="en-US" sz="4400" b="0" dirty="0"/>
              <a:t>ISO PC 305 developed what would become ISO 30500</a:t>
            </a:r>
          </a:p>
        </p:txBody>
      </p:sp>
      <p:grpSp>
        <p:nvGrpSpPr>
          <p:cNvPr id="2" name="Group 1"/>
          <p:cNvGrpSpPr/>
          <p:nvPr/>
        </p:nvGrpSpPr>
        <p:grpSpPr>
          <a:xfrm>
            <a:off x="10955547" y="311563"/>
            <a:ext cx="13428453" cy="11299591"/>
            <a:chOff x="3000858" y="2483895"/>
            <a:chExt cx="19449516" cy="10577012"/>
          </a:xfrm>
        </p:grpSpPr>
        <p:cxnSp>
          <p:nvCxnSpPr>
            <p:cNvPr id="79" name="Straight Connector 78"/>
            <p:cNvCxnSpPr/>
            <p:nvPr/>
          </p:nvCxnSpPr>
          <p:spPr>
            <a:xfrm>
              <a:off x="12711490" y="3358104"/>
              <a:ext cx="0" cy="3054676"/>
            </a:xfrm>
            <a:prstGeom prst="line">
              <a:avLst/>
            </a:prstGeom>
            <a:noFill/>
            <a:ln w="31750" cap="rnd" cmpd="sng" algn="ctr">
              <a:solidFill>
                <a:srgbClr val="7F7F7F">
                  <a:lumMod val="40000"/>
                  <a:lumOff val="60000"/>
                </a:srgbClr>
              </a:solidFill>
              <a:prstDash val="sysDash"/>
              <a:round/>
              <a:headEnd type="none" w="lg" len="lg"/>
              <a:tailEnd type="none"/>
            </a:ln>
            <a:effectLst/>
          </p:spPr>
        </p:cxnSp>
        <p:grpSp>
          <p:nvGrpSpPr>
            <p:cNvPr id="117" name="Group 116"/>
            <p:cNvGrpSpPr/>
            <p:nvPr/>
          </p:nvGrpSpPr>
          <p:grpSpPr>
            <a:xfrm>
              <a:off x="3084736" y="2483895"/>
              <a:ext cx="9757198" cy="3729541"/>
              <a:chOff x="3084736" y="1596786"/>
              <a:chExt cx="9757198" cy="3729541"/>
            </a:xfrm>
          </p:grpSpPr>
          <p:cxnSp>
            <p:nvCxnSpPr>
              <p:cNvPr id="78" name="Straight Connector 77"/>
              <p:cNvCxnSpPr/>
              <p:nvPr/>
            </p:nvCxnSpPr>
            <p:spPr>
              <a:xfrm>
                <a:off x="12711488" y="1596786"/>
                <a:ext cx="2" cy="1686332"/>
              </a:xfrm>
              <a:prstGeom prst="line">
                <a:avLst/>
              </a:prstGeom>
              <a:noFill/>
              <a:ln w="31750" cap="rnd" cmpd="sng" algn="ctr">
                <a:solidFill>
                  <a:srgbClr val="7F7F7F">
                    <a:lumMod val="40000"/>
                    <a:lumOff val="60000"/>
                  </a:srgbClr>
                </a:solidFill>
                <a:prstDash val="sysDash"/>
                <a:round/>
                <a:headEnd type="oval" w="med" len="med"/>
                <a:tailEnd type="oval" w="med" len="med"/>
              </a:ln>
              <a:effectLst/>
            </p:spPr>
          </p:cxnSp>
          <p:cxnSp>
            <p:nvCxnSpPr>
              <p:cNvPr id="84" name="Straight Connector 83"/>
              <p:cNvCxnSpPr/>
              <p:nvPr/>
            </p:nvCxnSpPr>
            <p:spPr>
              <a:xfrm flipH="1">
                <a:off x="10675039" y="3340538"/>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5" name="Oval 84"/>
              <p:cNvSpPr/>
              <p:nvPr/>
            </p:nvSpPr>
            <p:spPr>
              <a:xfrm>
                <a:off x="12574402" y="3206727"/>
                <a:ext cx="267532" cy="149359"/>
              </a:xfrm>
              <a:prstGeom prst="ellipse">
                <a:avLst/>
              </a:prstGeom>
              <a:solidFill>
                <a:srgbClr val="92D050"/>
              </a:solidFill>
              <a:ln w="31750" cap="flat" cmpd="sng" algn="ctr">
                <a:solidFill>
                  <a:srgbClr val="92D050">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8" name="Group 87"/>
              <p:cNvGrpSpPr/>
              <p:nvPr/>
            </p:nvGrpSpPr>
            <p:grpSpPr>
              <a:xfrm>
                <a:off x="3084736" y="2291998"/>
                <a:ext cx="7590301" cy="3034329"/>
                <a:chOff x="2419350" y="3183655"/>
                <a:chExt cx="5367198" cy="2145618"/>
              </a:xfrm>
            </p:grpSpPr>
            <p:grpSp>
              <p:nvGrpSpPr>
                <p:cNvPr id="103" name="Group 102"/>
                <p:cNvGrpSpPr/>
                <p:nvPr/>
              </p:nvGrpSpPr>
              <p:grpSpPr>
                <a:xfrm>
                  <a:off x="2419350" y="3183655"/>
                  <a:ext cx="4024827" cy="2145618"/>
                  <a:chOff x="2457450" y="3202705"/>
                  <a:chExt cx="4024827" cy="2145618"/>
                </a:xfrm>
              </p:grpSpPr>
              <p:sp>
                <p:nvSpPr>
                  <p:cNvPr id="107" name="Rectangle 106"/>
                  <p:cNvSpPr/>
                  <p:nvPr/>
                </p:nvSpPr>
                <p:spPr>
                  <a:xfrm>
                    <a:off x="4165494" y="3202705"/>
                    <a:ext cx="2295572" cy="391739"/>
                  </a:xfrm>
                  <a:prstGeom prst="rect">
                    <a:avLst/>
                  </a:prstGeom>
                </p:spPr>
                <p:txBody>
                  <a:bodyPr wrap="none">
                    <a:spAutoFit/>
                  </a:bodyPr>
                  <a:lstStyle/>
                  <a:p>
                    <a:pPr lvl="0" algn="r"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January 25, 2016 </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08" name="Rectangle 107"/>
                  <p:cNvSpPr/>
                  <p:nvPr/>
                </p:nvSpPr>
                <p:spPr>
                  <a:xfrm>
                    <a:off x="2457450" y="3657479"/>
                    <a:ext cx="4024827" cy="1690844"/>
                  </a:xfrm>
                  <a:prstGeom prst="rect">
                    <a:avLst/>
                  </a:prstGeom>
                </p:spPr>
                <p:txBody>
                  <a:bodyPr wrap="square">
                    <a:spAutoFit/>
                  </a:bodyPr>
                  <a:lstStyle/>
                  <a:p>
                    <a:pPr lvl="0" algn="r"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New Work Item Proposal (NWIP) circulated to ISO member bodies for three-month vote</a:t>
                    </a:r>
                  </a:p>
                </p:txBody>
              </p:sp>
            </p:grpSp>
            <p:grpSp>
              <p:nvGrpSpPr>
                <p:cNvPr id="104" name="Group 103"/>
                <p:cNvGrpSpPr/>
                <p:nvPr/>
              </p:nvGrpSpPr>
              <p:grpSpPr>
                <a:xfrm>
                  <a:off x="6507488" y="3568289"/>
                  <a:ext cx="1279060" cy="975916"/>
                  <a:chOff x="6507488" y="3568289"/>
                  <a:chExt cx="1279060" cy="975916"/>
                </a:xfrm>
              </p:grpSpPr>
              <p:sp>
                <p:nvSpPr>
                  <p:cNvPr id="105" name="Rounded Rectangle 104"/>
                  <p:cNvSpPr/>
                  <p:nvPr/>
                </p:nvSpPr>
                <p:spPr>
                  <a:xfrm>
                    <a:off x="6507488" y="3568289"/>
                    <a:ext cx="1279060" cy="713608"/>
                  </a:xfrm>
                  <a:prstGeom prst="roundRect">
                    <a:avLst>
                      <a:gd name="adj" fmla="val 4936"/>
                    </a:avLst>
                  </a:prstGeom>
                  <a:solidFill>
                    <a:srgbClr val="92D05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2016</a:t>
                    </a:r>
                  </a:p>
                </p:txBody>
              </p:sp>
              <p:sp>
                <p:nvSpPr>
                  <p:cNvPr id="106" name="Round Same Side Corner Rectangle 105"/>
                  <p:cNvSpPr/>
                  <p:nvPr/>
                </p:nvSpPr>
                <p:spPr>
                  <a:xfrm>
                    <a:off x="6507488" y="4462462"/>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118" name="Group 117"/>
            <p:cNvGrpSpPr/>
            <p:nvPr/>
          </p:nvGrpSpPr>
          <p:grpSpPr>
            <a:xfrm>
              <a:off x="12578892" y="5382376"/>
              <a:ext cx="9871479" cy="1905968"/>
              <a:chOff x="12578892" y="5382376"/>
              <a:chExt cx="9871479" cy="1905968"/>
            </a:xfrm>
          </p:grpSpPr>
          <p:cxnSp>
            <p:nvCxnSpPr>
              <p:cNvPr id="81" name="Straight Connector 80"/>
              <p:cNvCxnSpPr/>
              <p:nvPr/>
            </p:nvCxnSpPr>
            <p:spPr>
              <a:xfrm rot="10800000" flipH="1">
                <a:off x="12715980" y="6449065"/>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grpSp>
            <p:nvGrpSpPr>
              <p:cNvPr id="90" name="Group 89"/>
              <p:cNvGrpSpPr/>
              <p:nvPr/>
            </p:nvGrpSpPr>
            <p:grpSpPr>
              <a:xfrm>
                <a:off x="14769595" y="5382376"/>
                <a:ext cx="7680776" cy="1905968"/>
                <a:chOff x="10681863" y="5368892"/>
                <a:chExt cx="5431174" cy="1347734"/>
              </a:xfrm>
            </p:grpSpPr>
            <p:grpSp>
              <p:nvGrpSpPr>
                <p:cNvPr id="91" name="Group 90"/>
                <p:cNvGrpSpPr/>
                <p:nvPr/>
              </p:nvGrpSpPr>
              <p:grpSpPr>
                <a:xfrm flipH="1">
                  <a:off x="12085435" y="5368892"/>
                  <a:ext cx="4027602" cy="868276"/>
                  <a:chOff x="2457450" y="3202705"/>
                  <a:chExt cx="4024827" cy="868276"/>
                </a:xfrm>
              </p:grpSpPr>
              <p:sp>
                <p:nvSpPr>
                  <p:cNvPr id="95" name="Rectangle 94"/>
                  <p:cNvSpPr/>
                  <p:nvPr/>
                </p:nvSpPr>
                <p:spPr>
                  <a:xfrm>
                    <a:off x="4588421" y="3202705"/>
                    <a:ext cx="1872617" cy="391739"/>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May 30, 2016 </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96" name="Rectangle 95"/>
                  <p:cNvSpPr/>
                  <p:nvPr/>
                </p:nvSpPr>
                <p:spPr>
                  <a:xfrm>
                    <a:off x="2457450" y="3657479"/>
                    <a:ext cx="4024827" cy="413502"/>
                  </a:xfrm>
                  <a:prstGeom prst="rect">
                    <a:avLst/>
                  </a:prstGeom>
                </p:spPr>
                <p:txBody>
                  <a:bodyPr wrap="square">
                    <a:spAutoFit/>
                  </a:bodyPr>
                  <a:lstStyle/>
                  <a:p>
                    <a:pPr lvl="0" algn="l"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PC 305 created</a:t>
                    </a:r>
                  </a:p>
                </p:txBody>
              </p:sp>
            </p:grpSp>
            <p:grpSp>
              <p:nvGrpSpPr>
                <p:cNvPr id="92" name="Group 91"/>
                <p:cNvGrpSpPr/>
                <p:nvPr/>
              </p:nvGrpSpPr>
              <p:grpSpPr>
                <a:xfrm>
                  <a:off x="10681863" y="5740699"/>
                  <a:ext cx="1279061" cy="975927"/>
                  <a:chOff x="6671602" y="6144613"/>
                  <a:chExt cx="1279061" cy="975927"/>
                </a:xfrm>
              </p:grpSpPr>
              <p:sp>
                <p:nvSpPr>
                  <p:cNvPr id="94" name="Round Same Side Corner Rectangle 93"/>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3" name="Rounded Rectangle 92"/>
                  <p:cNvSpPr/>
                  <p:nvPr/>
                </p:nvSpPr>
                <p:spPr>
                  <a:xfrm>
                    <a:off x="6671603" y="6144613"/>
                    <a:ext cx="1279060" cy="713607"/>
                  </a:xfrm>
                  <a:prstGeom prst="roundRect">
                    <a:avLst>
                      <a:gd name="adj" fmla="val 4936"/>
                    </a:avLst>
                  </a:prstGeom>
                  <a:solidFill>
                    <a:srgbClr val="2893C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2016</a:t>
                    </a:r>
                  </a:p>
                </p:txBody>
              </p:sp>
            </p:grpSp>
          </p:grpSp>
          <p:sp>
            <p:nvSpPr>
              <p:cNvPr id="82" name="Oval 81"/>
              <p:cNvSpPr/>
              <p:nvPr/>
            </p:nvSpPr>
            <p:spPr>
              <a:xfrm rot="10800000">
                <a:off x="12578892" y="6364082"/>
                <a:ext cx="267532" cy="149359"/>
              </a:xfrm>
              <a:prstGeom prst="ellipse">
                <a:avLst/>
              </a:prstGeom>
              <a:solidFill>
                <a:srgbClr val="2893C1"/>
              </a:solidFill>
              <a:ln w="31750" cap="flat" cmpd="sng" algn="ctr">
                <a:solidFill>
                  <a:srgbClr val="2893C1">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20" name="Group 119"/>
            <p:cNvGrpSpPr/>
            <p:nvPr/>
          </p:nvGrpSpPr>
          <p:grpSpPr>
            <a:xfrm>
              <a:off x="12578892" y="9537425"/>
              <a:ext cx="9871482" cy="3523482"/>
              <a:chOff x="12578892" y="9537425"/>
              <a:chExt cx="9871482" cy="3523482"/>
            </a:xfrm>
          </p:grpSpPr>
          <p:cxnSp>
            <p:nvCxnSpPr>
              <p:cNvPr id="83" name="Straight Connector 82"/>
              <p:cNvCxnSpPr/>
              <p:nvPr/>
            </p:nvCxnSpPr>
            <p:spPr>
              <a:xfrm>
                <a:off x="12711488" y="9537425"/>
                <a:ext cx="0" cy="3523482"/>
              </a:xfrm>
              <a:prstGeom prst="line">
                <a:avLst/>
              </a:prstGeom>
              <a:noFill/>
              <a:ln w="31750" cap="rnd" cmpd="sng" algn="ctr">
                <a:solidFill>
                  <a:srgbClr val="7F7F7F">
                    <a:lumMod val="40000"/>
                    <a:lumOff val="60000"/>
                  </a:srgbClr>
                </a:solidFill>
                <a:prstDash val="sysDash"/>
                <a:round/>
                <a:headEnd type="none" w="lg" len="lg"/>
                <a:tailEnd type="none"/>
              </a:ln>
              <a:effectLst/>
            </p:spPr>
          </p:cxnSp>
          <p:cxnSp>
            <p:nvCxnSpPr>
              <p:cNvPr id="109" name="Straight Connector 108"/>
              <p:cNvCxnSpPr/>
              <p:nvPr/>
            </p:nvCxnSpPr>
            <p:spPr>
              <a:xfrm rot="10800000" flipH="1">
                <a:off x="12715980" y="11809670"/>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110" name="Oval 109"/>
              <p:cNvSpPr/>
              <p:nvPr/>
            </p:nvSpPr>
            <p:spPr>
              <a:xfrm rot="10800000">
                <a:off x="12578892" y="11682593"/>
                <a:ext cx="267532" cy="149359"/>
              </a:xfrm>
              <a:prstGeom prst="ellipse">
                <a:avLst/>
              </a:prstGeom>
              <a:solidFill>
                <a:srgbClr val="A27DC2"/>
              </a:solidFill>
              <a:ln w="31750" cap="flat" cmpd="sng" algn="ctr">
                <a:solidFill>
                  <a:srgbClr val="7030A0"/>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1" name="Rectangle 110"/>
              <p:cNvSpPr/>
              <p:nvPr/>
            </p:nvSpPr>
            <p:spPr>
              <a:xfrm flipH="1">
                <a:off x="16784589" y="10742982"/>
                <a:ext cx="3246402" cy="553998"/>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January 31, 2017 </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12" name="Rectangle 111"/>
              <p:cNvSpPr/>
              <p:nvPr/>
            </p:nvSpPr>
            <p:spPr>
              <a:xfrm flipH="1">
                <a:off x="16754531" y="11386124"/>
                <a:ext cx="5695843" cy="1469284"/>
              </a:xfrm>
              <a:prstGeom prst="rect">
                <a:avLst/>
              </a:prstGeom>
            </p:spPr>
            <p:txBody>
              <a:bodyPr wrap="square">
                <a:spAutoFit/>
              </a:bodyPr>
              <a:lstStyle/>
              <a:p>
                <a:pPr lvl="0" algn="l"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First Working Group (WG) 1 meeting, </a:t>
                </a:r>
                <a:br>
                  <a:rPr lang="en-US" sz="3200" b="1" kern="1200" spc="0" dirty="0">
                    <a:solidFill>
                      <a:srgbClr val="7F7F7F"/>
                    </a:solidFill>
                    <a:latin typeface="Calibri Light" panose="020F0302020204030204"/>
                    <a:ea typeface="+mn-ea"/>
                    <a:cs typeface="Segoe UI Light" panose="020B0502040204020203" pitchFamily="34" charset="0"/>
                  </a:rPr>
                </a:br>
                <a:r>
                  <a:rPr lang="en-US" sz="3200" b="1" kern="1200" spc="0" dirty="0">
                    <a:solidFill>
                      <a:srgbClr val="7F7F7F"/>
                    </a:solidFill>
                    <a:latin typeface="Calibri Light" panose="020F0302020204030204"/>
                    <a:ea typeface="+mn-ea"/>
                    <a:cs typeface="Segoe UI Light" panose="020B0502040204020203" pitchFamily="34" charset="0"/>
                  </a:rPr>
                  <a:t>Dakar, Senegal</a:t>
                </a:r>
              </a:p>
            </p:txBody>
          </p:sp>
          <p:sp>
            <p:nvSpPr>
              <p:cNvPr id="113" name="Rounded Rectangle 112"/>
              <p:cNvSpPr/>
              <p:nvPr/>
            </p:nvSpPr>
            <p:spPr>
              <a:xfrm>
                <a:off x="14769599" y="11268793"/>
                <a:ext cx="1808845" cy="1009185"/>
              </a:xfrm>
              <a:prstGeom prst="roundRect">
                <a:avLst>
                  <a:gd name="adj" fmla="val 4936"/>
                </a:avLst>
              </a:prstGeom>
              <a:solidFill>
                <a:srgbClr val="A27D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grpSp>
        <p:grpSp>
          <p:nvGrpSpPr>
            <p:cNvPr id="119" name="Group 118"/>
            <p:cNvGrpSpPr/>
            <p:nvPr/>
          </p:nvGrpSpPr>
          <p:grpSpPr>
            <a:xfrm>
              <a:off x="3000858" y="6610295"/>
              <a:ext cx="9841075" cy="3685057"/>
              <a:chOff x="3000858" y="6746771"/>
              <a:chExt cx="9841075" cy="3685057"/>
            </a:xfrm>
          </p:grpSpPr>
          <p:cxnSp>
            <p:nvCxnSpPr>
              <p:cNvPr id="80" name="Straight Connector 79"/>
              <p:cNvCxnSpPr/>
              <p:nvPr/>
            </p:nvCxnSpPr>
            <p:spPr>
              <a:xfrm>
                <a:off x="12711488" y="6746771"/>
                <a:ext cx="2" cy="2790654"/>
              </a:xfrm>
              <a:prstGeom prst="line">
                <a:avLst/>
              </a:prstGeom>
              <a:noFill/>
              <a:ln w="31750" cap="rnd" cmpd="sng" algn="ctr">
                <a:solidFill>
                  <a:srgbClr val="7F7F7F">
                    <a:lumMod val="40000"/>
                    <a:lumOff val="60000"/>
                  </a:srgbClr>
                </a:solidFill>
                <a:prstDash val="sysDash"/>
                <a:round/>
                <a:headEnd type="none" w="lg" len="lg"/>
                <a:tailEnd type="none"/>
              </a:ln>
              <a:effectLst/>
            </p:spPr>
          </p:cxnSp>
          <p:cxnSp>
            <p:nvCxnSpPr>
              <p:cNvPr id="86" name="Straight Connector 85"/>
              <p:cNvCxnSpPr/>
              <p:nvPr/>
            </p:nvCxnSpPr>
            <p:spPr>
              <a:xfrm flipH="1">
                <a:off x="10675037" y="9559633"/>
                <a:ext cx="2036451"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7" name="Oval 86"/>
              <p:cNvSpPr/>
              <p:nvPr/>
            </p:nvSpPr>
            <p:spPr>
              <a:xfrm>
                <a:off x="12574401" y="9425823"/>
                <a:ext cx="267532" cy="149359"/>
              </a:xfrm>
              <a:prstGeom prst="ellipse">
                <a:avLst/>
              </a:prstGeom>
              <a:solidFill>
                <a:srgbClr val="F8AB29"/>
              </a:solidFill>
              <a:ln w="31750" cap="flat" cmpd="sng" algn="ctr">
                <a:solidFill>
                  <a:srgbClr val="F8AB29">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9" name="Group 88"/>
              <p:cNvGrpSpPr/>
              <p:nvPr/>
            </p:nvGrpSpPr>
            <p:grpSpPr>
              <a:xfrm>
                <a:off x="3000858" y="8497674"/>
                <a:ext cx="7701275" cy="1934154"/>
                <a:chOff x="2360039" y="7571760"/>
                <a:chExt cx="5445669" cy="1367665"/>
              </a:xfrm>
            </p:grpSpPr>
            <p:grpSp>
              <p:nvGrpSpPr>
                <p:cNvPr id="97" name="Group 96"/>
                <p:cNvGrpSpPr/>
                <p:nvPr/>
              </p:nvGrpSpPr>
              <p:grpSpPr>
                <a:xfrm>
                  <a:off x="2360039" y="7571760"/>
                  <a:ext cx="4024827" cy="1216491"/>
                  <a:chOff x="2457450" y="3202705"/>
                  <a:chExt cx="4024827" cy="1216491"/>
                </a:xfrm>
              </p:grpSpPr>
              <p:sp>
                <p:nvSpPr>
                  <p:cNvPr id="101" name="Rectangle 100"/>
                  <p:cNvSpPr/>
                  <p:nvPr/>
                </p:nvSpPr>
                <p:spPr>
                  <a:xfrm>
                    <a:off x="4088417" y="3202705"/>
                    <a:ext cx="2372650" cy="391739"/>
                  </a:xfrm>
                  <a:prstGeom prst="rect">
                    <a:avLst/>
                  </a:prstGeom>
                </p:spPr>
                <p:txBody>
                  <a:bodyPr wrap="none">
                    <a:spAutoFit/>
                  </a:bodyPr>
                  <a:lstStyle/>
                  <a:p>
                    <a:pPr lvl="0" algn="r"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October 24, 2016 </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02" name="Rectangle 101"/>
                  <p:cNvSpPr/>
                  <p:nvPr/>
                </p:nvSpPr>
                <p:spPr>
                  <a:xfrm>
                    <a:off x="2457450" y="3657481"/>
                    <a:ext cx="4024827" cy="761715"/>
                  </a:xfrm>
                  <a:prstGeom prst="rect">
                    <a:avLst/>
                  </a:prstGeom>
                </p:spPr>
                <p:txBody>
                  <a:bodyPr wrap="square">
                    <a:spAutoFit/>
                  </a:bodyPr>
                  <a:lstStyle/>
                  <a:p>
                    <a:pPr lvl="0" algn="r"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1st PC 305 meeting, </a:t>
                    </a:r>
                    <a:br>
                      <a:rPr lang="en-US" sz="3200" b="1" kern="1200" spc="0" dirty="0">
                        <a:solidFill>
                          <a:srgbClr val="7F7F7F"/>
                        </a:solidFill>
                        <a:latin typeface="Calibri Light" panose="020F0302020204030204"/>
                        <a:ea typeface="+mn-ea"/>
                        <a:cs typeface="Segoe UI Light" panose="020B0502040204020203" pitchFamily="34" charset="0"/>
                      </a:rPr>
                    </a:br>
                    <a:r>
                      <a:rPr lang="en-US" sz="3200" b="1" kern="1200" spc="0" dirty="0">
                        <a:solidFill>
                          <a:srgbClr val="7F7F7F"/>
                        </a:solidFill>
                        <a:latin typeface="Calibri Light" panose="020F0302020204030204"/>
                        <a:ea typeface="+mn-ea"/>
                        <a:cs typeface="Segoe UI Light" panose="020B0502040204020203" pitchFamily="34" charset="0"/>
                      </a:rPr>
                      <a:t>Washington, DC, USA</a:t>
                    </a:r>
                  </a:p>
                </p:txBody>
              </p:sp>
            </p:grpSp>
            <p:grpSp>
              <p:nvGrpSpPr>
                <p:cNvPr id="98" name="Group 97"/>
                <p:cNvGrpSpPr/>
                <p:nvPr/>
              </p:nvGrpSpPr>
              <p:grpSpPr>
                <a:xfrm>
                  <a:off x="6526647" y="7963499"/>
                  <a:ext cx="1279061" cy="975926"/>
                  <a:chOff x="6671602" y="6144614"/>
                  <a:chExt cx="1279061" cy="975926"/>
                </a:xfrm>
              </p:grpSpPr>
              <p:sp>
                <p:nvSpPr>
                  <p:cNvPr id="99" name="Rounded Rectangle 98"/>
                  <p:cNvSpPr/>
                  <p:nvPr/>
                </p:nvSpPr>
                <p:spPr>
                  <a:xfrm>
                    <a:off x="6671603" y="6144614"/>
                    <a:ext cx="1279060" cy="713606"/>
                  </a:xfrm>
                  <a:prstGeom prst="roundRect">
                    <a:avLst>
                      <a:gd name="adj" fmla="val 4936"/>
                    </a:avLst>
                  </a:prstGeom>
                  <a:solidFill>
                    <a:srgbClr val="F8AB29"/>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2016</a:t>
                    </a:r>
                  </a:p>
                </p:txBody>
              </p:sp>
              <p:sp>
                <p:nvSpPr>
                  <p:cNvPr id="100" name="Round Same Side Corner Rectangle 99"/>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spTree>
    <p:extLst>
      <p:ext uri="{BB962C8B-B14F-4D97-AF65-F5344CB8AC3E}">
        <p14:creationId xmlns:p14="http://schemas.microsoft.com/office/powerpoint/2010/main" val="28720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893321" y="-371373"/>
            <a:ext cx="13490679" cy="12571387"/>
            <a:chOff x="1478739" y="-356383"/>
            <a:chExt cx="22515348" cy="11162767"/>
          </a:xfrm>
        </p:grpSpPr>
        <p:cxnSp>
          <p:nvCxnSpPr>
            <p:cNvPr id="70" name="Straight Connector 69"/>
            <p:cNvCxnSpPr/>
            <p:nvPr/>
          </p:nvCxnSpPr>
          <p:spPr>
            <a:xfrm>
              <a:off x="12734296" y="-356383"/>
              <a:ext cx="64295" cy="10429391"/>
            </a:xfrm>
            <a:prstGeom prst="line">
              <a:avLst/>
            </a:prstGeom>
            <a:noFill/>
            <a:ln w="31750" cap="rnd" cmpd="sng" algn="ctr">
              <a:solidFill>
                <a:srgbClr val="7F7F7F">
                  <a:lumMod val="40000"/>
                  <a:lumOff val="60000"/>
                </a:srgbClr>
              </a:solidFill>
              <a:prstDash val="sysDash"/>
              <a:round/>
              <a:headEnd type="none" w="lg" len="lg"/>
              <a:tailEnd type="none"/>
            </a:ln>
            <a:effectLst/>
          </p:spPr>
        </p:cxnSp>
        <p:grpSp>
          <p:nvGrpSpPr>
            <p:cNvPr id="11" name="Group 10"/>
            <p:cNvGrpSpPr/>
            <p:nvPr/>
          </p:nvGrpSpPr>
          <p:grpSpPr>
            <a:xfrm>
              <a:off x="1505762" y="2594497"/>
              <a:ext cx="11444941" cy="1794021"/>
              <a:chOff x="1151337" y="1909274"/>
              <a:chExt cx="11444941" cy="1794021"/>
            </a:xfrm>
          </p:grpSpPr>
          <p:cxnSp>
            <p:nvCxnSpPr>
              <p:cNvPr id="86" name="Straight Connector 85"/>
              <p:cNvCxnSpPr/>
              <p:nvPr/>
            </p:nvCxnSpPr>
            <p:spPr>
              <a:xfrm flipH="1">
                <a:off x="10551221" y="288692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7" name="Oval 86"/>
              <p:cNvSpPr/>
              <p:nvPr/>
            </p:nvSpPr>
            <p:spPr>
              <a:xfrm>
                <a:off x="12304279" y="2762156"/>
                <a:ext cx="291999" cy="177476"/>
              </a:xfrm>
              <a:prstGeom prst="ellipse">
                <a:avLst/>
              </a:prstGeom>
              <a:solidFill>
                <a:srgbClr val="95D1D2"/>
              </a:solidFill>
              <a:ln w="31750" cap="flat" cmpd="sng" algn="ctr">
                <a:solidFill>
                  <a:srgbClr val="95D1D2">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0" name="Group 89"/>
              <p:cNvGrpSpPr/>
              <p:nvPr/>
            </p:nvGrpSpPr>
            <p:grpSpPr>
              <a:xfrm>
                <a:off x="1151337" y="1909274"/>
                <a:ext cx="9665540" cy="1794021"/>
                <a:chOff x="559858" y="3183655"/>
                <a:chExt cx="7430930" cy="1360550"/>
              </a:xfrm>
            </p:grpSpPr>
            <p:grpSp>
              <p:nvGrpSpPr>
                <p:cNvPr id="114" name="Group 113"/>
                <p:cNvGrpSpPr/>
                <p:nvPr/>
              </p:nvGrpSpPr>
              <p:grpSpPr>
                <a:xfrm>
                  <a:off x="559858" y="3183655"/>
                  <a:ext cx="5863108" cy="1180177"/>
                  <a:chOff x="597958" y="3202705"/>
                  <a:chExt cx="5863108" cy="1180177"/>
                </a:xfrm>
              </p:grpSpPr>
              <p:sp>
                <p:nvSpPr>
                  <p:cNvPr id="118" name="Rectangle 117"/>
                  <p:cNvSpPr/>
                  <p:nvPr/>
                </p:nvSpPr>
                <p:spPr>
                  <a:xfrm>
                    <a:off x="4034924" y="3202705"/>
                    <a:ext cx="2426142" cy="425578"/>
                  </a:xfrm>
                  <a:prstGeom prst="rect">
                    <a:avLst/>
                  </a:prstGeom>
                </p:spPr>
                <p:txBody>
                  <a:bodyPr wrap="none">
                    <a:spAutoFit/>
                  </a:bodyPr>
                  <a:lstStyle/>
                  <a:p>
                    <a:pPr lvl="0" algn="r"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Sept 25-27, 2017</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19" name="Rectangle 118"/>
                  <p:cNvSpPr/>
                  <p:nvPr/>
                </p:nvSpPr>
                <p:spPr>
                  <a:xfrm>
                    <a:off x="597958" y="3657479"/>
                    <a:ext cx="5746697" cy="725403"/>
                  </a:xfrm>
                  <a:prstGeom prst="rect">
                    <a:avLst/>
                  </a:prstGeom>
                </p:spPr>
                <p:txBody>
                  <a:bodyPr wrap="square">
                    <a:spAutoFit/>
                  </a:bodyPr>
                  <a:lstStyle/>
                  <a:p>
                    <a:pPr lvl="0" algn="r"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3rd WG 1 meeting, </a:t>
                    </a:r>
                    <a:br>
                      <a:rPr lang="en-US" sz="3200" b="1" kern="1200" spc="0" dirty="0">
                        <a:solidFill>
                          <a:srgbClr val="7F7F7F"/>
                        </a:solidFill>
                        <a:latin typeface="Calibri Light" panose="020F0302020204030204"/>
                        <a:ea typeface="+mn-ea"/>
                        <a:cs typeface="Segoe UI Light" panose="020B0502040204020203" pitchFamily="34" charset="0"/>
                      </a:rPr>
                    </a:br>
                    <a:r>
                      <a:rPr lang="en-US" sz="3200" b="1" kern="1200" spc="0" dirty="0">
                        <a:solidFill>
                          <a:srgbClr val="7F7F7F"/>
                        </a:solidFill>
                        <a:latin typeface="Calibri Light" panose="020F0302020204030204"/>
                        <a:ea typeface="+mn-ea"/>
                        <a:cs typeface="Segoe UI Light" panose="020B0502040204020203" pitchFamily="34" charset="0"/>
                      </a:rPr>
                      <a:t>Berlin, Germany</a:t>
                    </a:r>
                  </a:p>
                </p:txBody>
              </p:sp>
            </p:grpSp>
            <p:grpSp>
              <p:nvGrpSpPr>
                <p:cNvPr id="115" name="Group 114"/>
                <p:cNvGrpSpPr/>
                <p:nvPr/>
              </p:nvGrpSpPr>
              <p:grpSpPr>
                <a:xfrm>
                  <a:off x="6303251" y="3611702"/>
                  <a:ext cx="1687537" cy="932503"/>
                  <a:chOff x="6303251" y="3611702"/>
                  <a:chExt cx="1687537" cy="932503"/>
                </a:xfrm>
              </p:grpSpPr>
              <p:sp>
                <p:nvSpPr>
                  <p:cNvPr id="116" name="Rounded Rectangle 115"/>
                  <p:cNvSpPr/>
                  <p:nvPr/>
                </p:nvSpPr>
                <p:spPr>
                  <a:xfrm>
                    <a:off x="6303251" y="3611702"/>
                    <a:ext cx="1687537" cy="626761"/>
                  </a:xfrm>
                  <a:prstGeom prst="roundRect">
                    <a:avLst>
                      <a:gd name="adj" fmla="val 4936"/>
                    </a:avLst>
                  </a:prstGeom>
                  <a:solidFill>
                    <a:srgbClr val="95D1D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sp>
                <p:nvSpPr>
                  <p:cNvPr id="117" name="Round Same Side Corner Rectangle 116"/>
                  <p:cNvSpPr/>
                  <p:nvPr/>
                </p:nvSpPr>
                <p:spPr>
                  <a:xfrm>
                    <a:off x="6507488" y="4462462"/>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7" name="Group 6"/>
            <p:cNvGrpSpPr/>
            <p:nvPr/>
          </p:nvGrpSpPr>
          <p:grpSpPr>
            <a:xfrm>
              <a:off x="1478739" y="5722625"/>
              <a:ext cx="11468420" cy="1803403"/>
              <a:chOff x="1127796" y="5059540"/>
              <a:chExt cx="11468420" cy="1803403"/>
            </a:xfrm>
          </p:grpSpPr>
          <p:cxnSp>
            <p:nvCxnSpPr>
              <p:cNvPr id="88" name="Straight Connector 87"/>
              <p:cNvCxnSpPr/>
              <p:nvPr/>
            </p:nvCxnSpPr>
            <p:spPr>
              <a:xfrm flipH="1">
                <a:off x="10551159" y="6049708"/>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9" name="Oval 88"/>
              <p:cNvSpPr/>
              <p:nvPr/>
            </p:nvSpPr>
            <p:spPr>
              <a:xfrm>
                <a:off x="12304217" y="5924945"/>
                <a:ext cx="291999" cy="177476"/>
              </a:xfrm>
              <a:prstGeom prst="ellipse">
                <a:avLst/>
              </a:prstGeom>
              <a:solidFill>
                <a:srgbClr val="92D050"/>
              </a:solidFill>
              <a:ln w="31750" cap="flat" cmpd="sng" algn="ctr">
                <a:solidFill>
                  <a:srgbClr val="92D050">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1" name="Group 90"/>
              <p:cNvGrpSpPr/>
              <p:nvPr/>
            </p:nvGrpSpPr>
            <p:grpSpPr>
              <a:xfrm>
                <a:off x="1127796" y="5059540"/>
                <a:ext cx="9713941" cy="1803403"/>
                <a:chOff x="541807" y="7571760"/>
                <a:chExt cx="7468139" cy="1367665"/>
              </a:xfrm>
            </p:grpSpPr>
            <p:grpSp>
              <p:nvGrpSpPr>
                <p:cNvPr id="108" name="Group 107"/>
                <p:cNvGrpSpPr/>
                <p:nvPr/>
              </p:nvGrpSpPr>
              <p:grpSpPr>
                <a:xfrm>
                  <a:off x="541807" y="7571760"/>
                  <a:ext cx="5843059" cy="1180177"/>
                  <a:chOff x="639218" y="3202705"/>
                  <a:chExt cx="5843059" cy="1180177"/>
                </a:xfrm>
              </p:grpSpPr>
              <p:sp>
                <p:nvSpPr>
                  <p:cNvPr id="112" name="Rectangle 111"/>
                  <p:cNvSpPr/>
                  <p:nvPr/>
                </p:nvSpPr>
                <p:spPr>
                  <a:xfrm>
                    <a:off x="3993055" y="3202705"/>
                    <a:ext cx="2468011" cy="425578"/>
                  </a:xfrm>
                  <a:prstGeom prst="rect">
                    <a:avLst/>
                  </a:prstGeom>
                </p:spPr>
                <p:txBody>
                  <a:bodyPr wrap="none">
                    <a:spAutoFit/>
                  </a:bodyPr>
                  <a:lstStyle/>
                  <a:p>
                    <a:pPr lvl="0" algn="r"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May 21-25, 2018 </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13" name="Rectangle 112"/>
                  <p:cNvSpPr/>
                  <p:nvPr/>
                </p:nvSpPr>
                <p:spPr>
                  <a:xfrm>
                    <a:off x="639218" y="3657479"/>
                    <a:ext cx="5843059" cy="725403"/>
                  </a:xfrm>
                  <a:prstGeom prst="rect">
                    <a:avLst/>
                  </a:prstGeom>
                </p:spPr>
                <p:txBody>
                  <a:bodyPr wrap="square">
                    <a:spAutoFit/>
                  </a:bodyPr>
                  <a:lstStyle/>
                  <a:p>
                    <a:pPr lvl="0" algn="r"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3rd PC 305 and </a:t>
                    </a:r>
                    <a:br>
                      <a:rPr lang="en-US" sz="3200" b="1" kern="1200" spc="0" dirty="0">
                        <a:solidFill>
                          <a:srgbClr val="7F7F7F"/>
                        </a:solidFill>
                        <a:latin typeface="Calibri Light" panose="020F0302020204030204"/>
                        <a:ea typeface="+mn-ea"/>
                        <a:cs typeface="Segoe UI Light" panose="020B0502040204020203" pitchFamily="34" charset="0"/>
                      </a:rPr>
                    </a:br>
                    <a:r>
                      <a:rPr lang="en-US" sz="3200" b="1" kern="1200" spc="0" dirty="0">
                        <a:solidFill>
                          <a:srgbClr val="7F7F7F"/>
                        </a:solidFill>
                        <a:latin typeface="Calibri Light" panose="020F0302020204030204"/>
                        <a:ea typeface="+mn-ea"/>
                        <a:cs typeface="Segoe UI Light" panose="020B0502040204020203" pitchFamily="34" charset="0"/>
                      </a:rPr>
                      <a:t>4th WG 1 meeting, Nepal</a:t>
                    </a:r>
                  </a:p>
                </p:txBody>
              </p:sp>
            </p:grpSp>
            <p:grpSp>
              <p:nvGrpSpPr>
                <p:cNvPr id="109" name="Group 108"/>
                <p:cNvGrpSpPr/>
                <p:nvPr/>
              </p:nvGrpSpPr>
              <p:grpSpPr>
                <a:xfrm>
                  <a:off x="6322410" y="8006922"/>
                  <a:ext cx="1687536" cy="932503"/>
                  <a:chOff x="6467365" y="6188037"/>
                  <a:chExt cx="1687536" cy="932503"/>
                </a:xfrm>
              </p:grpSpPr>
              <p:sp>
                <p:nvSpPr>
                  <p:cNvPr id="111" name="Round Same Side Corner Rectangle 110"/>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0" name="Rounded Rectangle 109"/>
                  <p:cNvSpPr/>
                  <p:nvPr/>
                </p:nvSpPr>
                <p:spPr>
                  <a:xfrm>
                    <a:off x="6467365" y="6188037"/>
                    <a:ext cx="1687536" cy="626760"/>
                  </a:xfrm>
                  <a:prstGeom prst="roundRect">
                    <a:avLst>
                      <a:gd name="adj" fmla="val 4936"/>
                    </a:avLst>
                  </a:prstGeom>
                  <a:solidFill>
                    <a:srgbClr val="92D05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2018</a:t>
                    </a:r>
                  </a:p>
                </p:txBody>
              </p:sp>
            </p:grpSp>
          </p:grpSp>
        </p:grpSp>
        <p:grpSp>
          <p:nvGrpSpPr>
            <p:cNvPr id="8" name="Group 7"/>
            <p:cNvGrpSpPr/>
            <p:nvPr/>
          </p:nvGrpSpPr>
          <p:grpSpPr>
            <a:xfrm>
              <a:off x="12671226" y="4145364"/>
              <a:ext cx="11322859" cy="2867974"/>
              <a:chOff x="14062965" y="3427820"/>
              <a:chExt cx="11322859" cy="2867974"/>
            </a:xfrm>
          </p:grpSpPr>
          <p:cxnSp>
            <p:nvCxnSpPr>
              <p:cNvPr id="84" name="Straight Connector 83"/>
              <p:cNvCxnSpPr/>
              <p:nvPr/>
            </p:nvCxnSpPr>
            <p:spPr>
              <a:xfrm rot="10800000" flipH="1">
                <a:off x="14182943" y="4422398"/>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5" name="Oval 84"/>
              <p:cNvSpPr/>
              <p:nvPr/>
            </p:nvSpPr>
            <p:spPr>
              <a:xfrm rot="10800000">
                <a:off x="14062965" y="4303912"/>
                <a:ext cx="291999" cy="177476"/>
              </a:xfrm>
              <a:prstGeom prst="ellipse">
                <a:avLst/>
              </a:prstGeom>
              <a:solidFill>
                <a:srgbClr val="2893C1"/>
              </a:solidFill>
              <a:ln w="31750" cap="flat" cmpd="sng" algn="ctr">
                <a:solidFill>
                  <a:srgbClr val="97D2FF"/>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2" name="Group 91"/>
              <p:cNvGrpSpPr/>
              <p:nvPr/>
            </p:nvGrpSpPr>
            <p:grpSpPr>
              <a:xfrm>
                <a:off x="15806111" y="3427820"/>
                <a:ext cx="9579713" cy="2867974"/>
                <a:chOff x="10477626" y="5368892"/>
                <a:chExt cx="7364943" cy="2175014"/>
              </a:xfrm>
            </p:grpSpPr>
            <p:grpSp>
              <p:nvGrpSpPr>
                <p:cNvPr id="102" name="Group 101"/>
                <p:cNvGrpSpPr/>
                <p:nvPr/>
              </p:nvGrpSpPr>
              <p:grpSpPr>
                <a:xfrm flipH="1">
                  <a:off x="12085433" y="5368892"/>
                  <a:ext cx="5757136" cy="2175014"/>
                  <a:chOff x="729110" y="3202705"/>
                  <a:chExt cx="5753169" cy="2175014"/>
                </a:xfrm>
              </p:grpSpPr>
              <p:sp>
                <p:nvSpPr>
                  <p:cNvPr id="106" name="Rectangle 105"/>
                  <p:cNvSpPr/>
                  <p:nvPr/>
                </p:nvSpPr>
                <p:spPr>
                  <a:xfrm>
                    <a:off x="3555166" y="3202705"/>
                    <a:ext cx="2905871" cy="425578"/>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November 14, 2017 </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07" name="Rectangle 106"/>
                  <p:cNvSpPr/>
                  <p:nvPr/>
                </p:nvSpPr>
                <p:spPr>
                  <a:xfrm>
                    <a:off x="729110" y="3657479"/>
                    <a:ext cx="5753169" cy="1720240"/>
                  </a:xfrm>
                  <a:prstGeom prst="rect">
                    <a:avLst/>
                  </a:prstGeom>
                </p:spPr>
                <p:txBody>
                  <a:bodyPr wrap="square">
                    <a:spAutoFit/>
                  </a:bodyPr>
                  <a:lstStyle/>
                  <a:p>
                    <a:pPr lvl="0" algn="l"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Draft International Standard (DIS) 30500 submitted to </a:t>
                    </a:r>
                    <a:br>
                      <a:rPr lang="en-US" sz="3200" b="1" kern="1200" spc="0" dirty="0">
                        <a:solidFill>
                          <a:srgbClr val="7F7F7F"/>
                        </a:solidFill>
                        <a:latin typeface="Calibri Light" panose="020F0302020204030204"/>
                        <a:ea typeface="+mn-ea"/>
                        <a:cs typeface="Segoe UI Light" panose="020B0502040204020203" pitchFamily="34" charset="0"/>
                      </a:rPr>
                    </a:br>
                    <a:r>
                      <a:rPr lang="en-US" sz="3200" b="1" kern="1200" spc="0" dirty="0">
                        <a:solidFill>
                          <a:srgbClr val="7F7F7F"/>
                        </a:solidFill>
                        <a:latin typeface="Calibri Light" panose="020F0302020204030204"/>
                        <a:ea typeface="+mn-ea"/>
                        <a:cs typeface="Segoe UI Light" panose="020B0502040204020203" pitchFamily="34" charset="0"/>
                      </a:rPr>
                      <a:t>ISO for member body comment and vote</a:t>
                    </a:r>
                  </a:p>
                </p:txBody>
              </p:sp>
            </p:grpSp>
            <p:grpSp>
              <p:nvGrpSpPr>
                <p:cNvPr id="103" name="Group 102"/>
                <p:cNvGrpSpPr/>
                <p:nvPr/>
              </p:nvGrpSpPr>
              <p:grpSpPr>
                <a:xfrm>
                  <a:off x="10477626" y="5784123"/>
                  <a:ext cx="1687536" cy="932503"/>
                  <a:chOff x="6467365" y="6188037"/>
                  <a:chExt cx="1687536" cy="932503"/>
                </a:xfrm>
              </p:grpSpPr>
              <p:sp>
                <p:nvSpPr>
                  <p:cNvPr id="104" name="Rounded Rectangle 103"/>
                  <p:cNvSpPr/>
                  <p:nvPr/>
                </p:nvSpPr>
                <p:spPr>
                  <a:xfrm>
                    <a:off x="6467365" y="6188037"/>
                    <a:ext cx="1687536" cy="626760"/>
                  </a:xfrm>
                  <a:prstGeom prst="roundRect">
                    <a:avLst>
                      <a:gd name="adj" fmla="val 4936"/>
                    </a:avLst>
                  </a:prstGeom>
                  <a:solidFill>
                    <a:srgbClr val="2893C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sp>
                <p:nvSpPr>
                  <p:cNvPr id="105" name="Round Same Side Corner Rectangle 104"/>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12" name="Group 11"/>
            <p:cNvGrpSpPr/>
            <p:nvPr/>
          </p:nvGrpSpPr>
          <p:grpSpPr>
            <a:xfrm>
              <a:off x="12655158" y="876463"/>
              <a:ext cx="11103477" cy="1993445"/>
              <a:chOff x="12315357" y="308292"/>
              <a:chExt cx="11103477" cy="1993445"/>
            </a:xfrm>
          </p:grpSpPr>
          <p:cxnSp>
            <p:nvCxnSpPr>
              <p:cNvPr id="93" name="Straight Connector 92"/>
              <p:cNvCxnSpPr/>
              <p:nvPr/>
            </p:nvCxnSpPr>
            <p:spPr>
              <a:xfrm rot="10800000" flipH="1">
                <a:off x="12435335" y="1302871"/>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94" name="Oval 93"/>
              <p:cNvSpPr/>
              <p:nvPr/>
            </p:nvSpPr>
            <p:spPr>
              <a:xfrm rot="10800000">
                <a:off x="12315357" y="1184385"/>
                <a:ext cx="291999" cy="177476"/>
              </a:xfrm>
              <a:prstGeom prst="ellipse">
                <a:avLst/>
              </a:prstGeom>
              <a:solidFill>
                <a:srgbClr val="D64D3A"/>
              </a:solidFill>
              <a:ln w="31750" cap="flat" cmpd="sng" algn="ctr">
                <a:solidFill>
                  <a:srgbClr val="D64D3A">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5" name="Group 94"/>
              <p:cNvGrpSpPr/>
              <p:nvPr/>
            </p:nvGrpSpPr>
            <p:grpSpPr>
              <a:xfrm>
                <a:off x="14058504" y="308292"/>
                <a:ext cx="9360330" cy="1993445"/>
                <a:chOff x="10477626" y="1107087"/>
                <a:chExt cx="7196280" cy="1511788"/>
              </a:xfrm>
            </p:grpSpPr>
            <p:grpSp>
              <p:nvGrpSpPr>
                <p:cNvPr id="96" name="Group 95"/>
                <p:cNvGrpSpPr/>
                <p:nvPr/>
              </p:nvGrpSpPr>
              <p:grpSpPr>
                <a:xfrm flipH="1">
                  <a:off x="12085433" y="1107087"/>
                  <a:ext cx="5588473" cy="1511788"/>
                  <a:chOff x="897657" y="3202705"/>
                  <a:chExt cx="5584623" cy="1511788"/>
                </a:xfrm>
              </p:grpSpPr>
              <p:sp>
                <p:nvSpPr>
                  <p:cNvPr id="100" name="Rectangle 99"/>
                  <p:cNvSpPr/>
                  <p:nvPr/>
                </p:nvSpPr>
                <p:spPr>
                  <a:xfrm>
                    <a:off x="4475880" y="3202705"/>
                    <a:ext cx="1985157" cy="425578"/>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June 19, 2017</a:t>
                    </a:r>
                  </a:p>
                </p:txBody>
              </p:sp>
              <p:sp>
                <p:nvSpPr>
                  <p:cNvPr id="101" name="Rectangle 100"/>
                  <p:cNvSpPr/>
                  <p:nvPr/>
                </p:nvSpPr>
                <p:spPr>
                  <a:xfrm>
                    <a:off x="897657" y="3657479"/>
                    <a:ext cx="5584623" cy="1057014"/>
                  </a:xfrm>
                  <a:prstGeom prst="rect">
                    <a:avLst/>
                  </a:prstGeom>
                </p:spPr>
                <p:txBody>
                  <a:bodyPr wrap="square">
                    <a:spAutoFit/>
                  </a:bodyPr>
                  <a:lstStyle/>
                  <a:p>
                    <a:pPr lvl="0" algn="l"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2nd PC 305 and WG 1 meetings, Durban, South Africa</a:t>
                    </a:r>
                  </a:p>
                </p:txBody>
              </p:sp>
            </p:grpSp>
            <p:grpSp>
              <p:nvGrpSpPr>
                <p:cNvPr id="97" name="Group 96"/>
                <p:cNvGrpSpPr/>
                <p:nvPr/>
              </p:nvGrpSpPr>
              <p:grpSpPr>
                <a:xfrm>
                  <a:off x="10477626" y="1522318"/>
                  <a:ext cx="1687536" cy="932503"/>
                  <a:chOff x="6467365" y="6188037"/>
                  <a:chExt cx="1687536" cy="932503"/>
                </a:xfrm>
              </p:grpSpPr>
              <p:sp>
                <p:nvSpPr>
                  <p:cNvPr id="98" name="Rounded Rectangle 97"/>
                  <p:cNvSpPr/>
                  <p:nvPr/>
                </p:nvSpPr>
                <p:spPr>
                  <a:xfrm>
                    <a:off x="6467365" y="6188037"/>
                    <a:ext cx="1687536" cy="626761"/>
                  </a:xfrm>
                  <a:prstGeom prst="roundRect">
                    <a:avLst>
                      <a:gd name="adj" fmla="val 4936"/>
                    </a:avLst>
                  </a:prstGeom>
                  <a:solidFill>
                    <a:srgbClr val="D64D3A"/>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2017</a:t>
                    </a:r>
                  </a:p>
                </p:txBody>
              </p:sp>
              <p:sp>
                <p:nvSpPr>
                  <p:cNvPr id="99" name="Round Same Side Corner Rectangle 98"/>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10" name="Group 9"/>
            <p:cNvGrpSpPr/>
            <p:nvPr/>
          </p:nvGrpSpPr>
          <p:grpSpPr>
            <a:xfrm>
              <a:off x="12687268" y="7458720"/>
              <a:ext cx="11306819" cy="2215532"/>
              <a:chOff x="13476580" y="7072724"/>
              <a:chExt cx="11306819" cy="2215532"/>
            </a:xfrm>
          </p:grpSpPr>
          <p:cxnSp>
            <p:nvCxnSpPr>
              <p:cNvPr id="124" name="Straight Connector 123"/>
              <p:cNvCxnSpPr/>
              <p:nvPr/>
            </p:nvCxnSpPr>
            <p:spPr>
              <a:xfrm rot="10800000" flipH="1">
                <a:off x="13596558" y="807906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125" name="Oval 124"/>
              <p:cNvSpPr/>
              <p:nvPr/>
            </p:nvSpPr>
            <p:spPr>
              <a:xfrm rot="10800000">
                <a:off x="13476580" y="7959174"/>
                <a:ext cx="291999" cy="179576"/>
              </a:xfrm>
              <a:prstGeom prst="ellipse">
                <a:avLst/>
              </a:prstGeom>
              <a:solidFill>
                <a:srgbClr val="A27DC2"/>
              </a:solidFill>
              <a:ln w="31750" cap="flat" cmpd="sng" algn="ctr">
                <a:solidFill>
                  <a:srgbClr val="A27DC2">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26" name="Group 125"/>
              <p:cNvGrpSpPr/>
              <p:nvPr/>
            </p:nvGrpSpPr>
            <p:grpSpPr>
              <a:xfrm>
                <a:off x="15219726" y="7072724"/>
                <a:ext cx="9563673" cy="2215532"/>
                <a:chOff x="10477626" y="5368892"/>
                <a:chExt cx="7352612" cy="1660579"/>
              </a:xfrm>
            </p:grpSpPr>
            <p:grpSp>
              <p:nvGrpSpPr>
                <p:cNvPr id="127" name="Group 126"/>
                <p:cNvGrpSpPr/>
                <p:nvPr/>
              </p:nvGrpSpPr>
              <p:grpSpPr>
                <a:xfrm flipH="1">
                  <a:off x="12085435" y="5368892"/>
                  <a:ext cx="5744803" cy="1660579"/>
                  <a:chOff x="741432" y="3202705"/>
                  <a:chExt cx="5740845" cy="1660579"/>
                </a:xfrm>
              </p:grpSpPr>
              <p:sp>
                <p:nvSpPr>
                  <p:cNvPr id="131" name="Rectangle 130"/>
                  <p:cNvSpPr/>
                  <p:nvPr/>
                </p:nvSpPr>
                <p:spPr>
                  <a:xfrm>
                    <a:off x="4522642" y="3202705"/>
                    <a:ext cx="1938395" cy="425578"/>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July 12, 2018 </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32" name="Rectangle 131"/>
                  <p:cNvSpPr/>
                  <p:nvPr/>
                </p:nvSpPr>
                <p:spPr>
                  <a:xfrm>
                    <a:off x="741432" y="3657479"/>
                    <a:ext cx="5740845" cy="1205805"/>
                  </a:xfrm>
                  <a:prstGeom prst="rect">
                    <a:avLst/>
                  </a:prstGeom>
                </p:spPr>
                <p:txBody>
                  <a:bodyPr wrap="square">
                    <a:spAutoFit/>
                  </a:bodyPr>
                  <a:lstStyle/>
                  <a:p>
                    <a:pPr algn="l"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Final Draft International Standard (FDIS) 30500 circulated to ISO member bodies for final vote before publication</a:t>
                    </a:r>
                  </a:p>
                </p:txBody>
              </p:sp>
            </p:grpSp>
            <p:grpSp>
              <p:nvGrpSpPr>
                <p:cNvPr id="128" name="Group 127"/>
                <p:cNvGrpSpPr/>
                <p:nvPr/>
              </p:nvGrpSpPr>
              <p:grpSpPr>
                <a:xfrm>
                  <a:off x="10477626" y="5784122"/>
                  <a:ext cx="1687536" cy="932504"/>
                  <a:chOff x="6467365" y="6188036"/>
                  <a:chExt cx="1687536" cy="932504"/>
                </a:xfrm>
              </p:grpSpPr>
              <p:sp>
                <p:nvSpPr>
                  <p:cNvPr id="129" name="Rounded Rectangle 128"/>
                  <p:cNvSpPr/>
                  <p:nvPr/>
                </p:nvSpPr>
                <p:spPr>
                  <a:xfrm>
                    <a:off x="6467365" y="6188036"/>
                    <a:ext cx="1687536" cy="626761"/>
                  </a:xfrm>
                  <a:prstGeom prst="roundRect">
                    <a:avLst>
                      <a:gd name="adj" fmla="val 4936"/>
                    </a:avLst>
                  </a:prstGeom>
                  <a:solidFill>
                    <a:srgbClr val="A27D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2018</a:t>
                    </a:r>
                  </a:p>
                </p:txBody>
              </p:sp>
              <p:sp>
                <p:nvSpPr>
                  <p:cNvPr id="130" name="Round Same Side Corner Rectangle 129"/>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4" name="Group 3"/>
            <p:cNvGrpSpPr/>
            <p:nvPr/>
          </p:nvGrpSpPr>
          <p:grpSpPr>
            <a:xfrm flipH="1">
              <a:off x="1478739" y="9012658"/>
              <a:ext cx="11515084" cy="1793726"/>
              <a:chOff x="11452330" y="11198256"/>
              <a:chExt cx="11358864" cy="1798139"/>
            </a:xfrm>
          </p:grpSpPr>
          <p:cxnSp>
            <p:nvCxnSpPr>
              <p:cNvPr id="71" name="Straight Connector 70"/>
              <p:cNvCxnSpPr/>
              <p:nvPr/>
            </p:nvCxnSpPr>
            <p:spPr>
              <a:xfrm rot="10800000" flipH="1">
                <a:off x="11624354" y="1220459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72" name="Oval 71"/>
              <p:cNvSpPr/>
              <p:nvPr/>
            </p:nvSpPr>
            <p:spPr>
              <a:xfrm rot="10800000">
                <a:off x="11452330" y="12084704"/>
                <a:ext cx="292001" cy="179574"/>
              </a:xfrm>
              <a:prstGeom prst="ellipse">
                <a:avLst/>
              </a:prstGeom>
              <a:solidFill>
                <a:schemeClr val="accent3">
                  <a:lumMod val="60000"/>
                  <a:lumOff val="40000"/>
                </a:schemeClr>
              </a:solidFill>
              <a:ln w="31750" cap="flat" cmpd="sng" algn="ctr">
                <a:solidFill>
                  <a:schemeClr val="accent3">
                    <a:lumMod val="75000"/>
                  </a:scheme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3" name="Group 72"/>
              <p:cNvGrpSpPr/>
              <p:nvPr/>
            </p:nvGrpSpPr>
            <p:grpSpPr>
              <a:xfrm>
                <a:off x="13268532" y="11198256"/>
                <a:ext cx="9542662" cy="1798139"/>
                <a:chOff x="10493779" y="5368892"/>
                <a:chExt cx="7336459" cy="1347734"/>
              </a:xfrm>
            </p:grpSpPr>
            <p:grpSp>
              <p:nvGrpSpPr>
                <p:cNvPr id="74" name="Group 73"/>
                <p:cNvGrpSpPr/>
                <p:nvPr/>
              </p:nvGrpSpPr>
              <p:grpSpPr>
                <a:xfrm flipH="1">
                  <a:off x="12085435" y="5368892"/>
                  <a:ext cx="5744803" cy="844918"/>
                  <a:chOff x="741432" y="3202705"/>
                  <a:chExt cx="5740845" cy="844918"/>
                </a:xfrm>
              </p:grpSpPr>
              <p:sp>
                <p:nvSpPr>
                  <p:cNvPr id="78" name="Rectangle 77"/>
                  <p:cNvSpPr/>
                  <p:nvPr/>
                </p:nvSpPr>
                <p:spPr>
                  <a:xfrm>
                    <a:off x="4493267" y="3202705"/>
                    <a:ext cx="1967771" cy="415231"/>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October 1, 2018 </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79" name="Rectangle 78"/>
                  <p:cNvSpPr/>
                  <p:nvPr/>
                </p:nvSpPr>
                <p:spPr>
                  <a:xfrm>
                    <a:off x="741432" y="3657479"/>
                    <a:ext cx="5740845" cy="390144"/>
                  </a:xfrm>
                  <a:prstGeom prst="rect">
                    <a:avLst/>
                  </a:prstGeom>
                </p:spPr>
                <p:txBody>
                  <a:bodyPr wrap="square">
                    <a:spAutoFit/>
                  </a:bodyPr>
                  <a:lstStyle/>
                  <a:p>
                    <a:pPr algn="r"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ISO 30500 published</a:t>
                    </a:r>
                  </a:p>
                </p:txBody>
              </p:sp>
            </p:grpSp>
            <p:grpSp>
              <p:nvGrpSpPr>
                <p:cNvPr id="75" name="Group 74"/>
                <p:cNvGrpSpPr/>
                <p:nvPr/>
              </p:nvGrpSpPr>
              <p:grpSpPr>
                <a:xfrm>
                  <a:off x="10493779" y="5784123"/>
                  <a:ext cx="1669158" cy="932503"/>
                  <a:chOff x="6483518" y="6188037"/>
                  <a:chExt cx="1669158" cy="932503"/>
                </a:xfrm>
              </p:grpSpPr>
              <p:sp>
                <p:nvSpPr>
                  <p:cNvPr id="76" name="Rounded Rectangle 75"/>
                  <p:cNvSpPr/>
                  <p:nvPr/>
                </p:nvSpPr>
                <p:spPr>
                  <a:xfrm>
                    <a:off x="6483518" y="6188037"/>
                    <a:ext cx="1669158" cy="626760"/>
                  </a:xfrm>
                  <a:prstGeom prst="roundRect">
                    <a:avLst>
                      <a:gd name="adj" fmla="val 4936"/>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2018</a:t>
                    </a:r>
                  </a:p>
                </p:txBody>
              </p:sp>
              <p:sp>
                <p:nvSpPr>
                  <p:cNvPr id="77" name="Round Same Side Corner Rectangle 76"/>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sp>
        <p:nvSpPr>
          <p:cNvPr id="152" name="Title 4"/>
          <p:cNvSpPr>
            <a:spLocks noGrp="1"/>
          </p:cNvSpPr>
          <p:nvPr>
            <p:ph type="title"/>
          </p:nvPr>
        </p:nvSpPr>
        <p:spPr>
          <a:xfrm>
            <a:off x="778266" y="5030470"/>
            <a:ext cx="9694202" cy="2651760"/>
          </a:xfrm>
        </p:spPr>
        <p:txBody>
          <a:bodyPr>
            <a:normAutofit fontScale="90000"/>
          </a:bodyPr>
          <a:lstStyle/>
          <a:p>
            <a:r>
              <a:rPr lang="en-US" dirty="0"/>
              <a:t>ISO Project Committee (PC) 305</a:t>
            </a:r>
            <a:br>
              <a:rPr lang="en-US" dirty="0"/>
            </a:br>
            <a:r>
              <a:rPr lang="en-US" sz="4400" b="0" dirty="0"/>
              <a:t>ISO PC 305 developed what would become ISO 30500</a:t>
            </a:r>
          </a:p>
        </p:txBody>
      </p:sp>
    </p:spTree>
    <p:extLst>
      <p:ext uri="{BB962C8B-B14F-4D97-AF65-F5344CB8AC3E}">
        <p14:creationId xmlns:p14="http://schemas.microsoft.com/office/powerpoint/2010/main" val="375156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867921" y="-371373"/>
            <a:ext cx="13516079" cy="12571387"/>
            <a:chOff x="1436347" y="-356383"/>
            <a:chExt cx="22557740" cy="11162767"/>
          </a:xfrm>
        </p:grpSpPr>
        <p:cxnSp>
          <p:nvCxnSpPr>
            <p:cNvPr id="70" name="Straight Connector 69"/>
            <p:cNvCxnSpPr/>
            <p:nvPr/>
          </p:nvCxnSpPr>
          <p:spPr>
            <a:xfrm>
              <a:off x="12734296" y="-356383"/>
              <a:ext cx="64295" cy="10429391"/>
            </a:xfrm>
            <a:prstGeom prst="line">
              <a:avLst/>
            </a:prstGeom>
            <a:noFill/>
            <a:ln w="31750" cap="rnd" cmpd="sng" algn="ctr">
              <a:solidFill>
                <a:srgbClr val="7F7F7F">
                  <a:lumMod val="40000"/>
                  <a:lumOff val="60000"/>
                </a:srgbClr>
              </a:solidFill>
              <a:prstDash val="sysDash"/>
              <a:round/>
              <a:headEnd type="none" w="lg" len="lg"/>
              <a:tailEnd type="none"/>
            </a:ln>
            <a:effectLst/>
          </p:spPr>
        </p:cxnSp>
        <p:grpSp>
          <p:nvGrpSpPr>
            <p:cNvPr id="11" name="Group 10"/>
            <p:cNvGrpSpPr/>
            <p:nvPr/>
          </p:nvGrpSpPr>
          <p:grpSpPr>
            <a:xfrm>
              <a:off x="1505762" y="2594497"/>
              <a:ext cx="11444941" cy="1794021"/>
              <a:chOff x="1151337" y="1909274"/>
              <a:chExt cx="11444941" cy="1794021"/>
            </a:xfrm>
          </p:grpSpPr>
          <p:cxnSp>
            <p:nvCxnSpPr>
              <p:cNvPr id="86" name="Straight Connector 85"/>
              <p:cNvCxnSpPr/>
              <p:nvPr/>
            </p:nvCxnSpPr>
            <p:spPr>
              <a:xfrm flipH="1">
                <a:off x="10551221" y="288692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7" name="Oval 86"/>
              <p:cNvSpPr/>
              <p:nvPr/>
            </p:nvSpPr>
            <p:spPr>
              <a:xfrm>
                <a:off x="12304279" y="2762156"/>
                <a:ext cx="291999" cy="177476"/>
              </a:xfrm>
              <a:prstGeom prst="ellipse">
                <a:avLst/>
              </a:prstGeom>
              <a:solidFill>
                <a:srgbClr val="95D1D2"/>
              </a:solidFill>
              <a:ln w="31750" cap="flat" cmpd="sng" algn="ctr">
                <a:solidFill>
                  <a:srgbClr val="95D1D2">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0" name="Group 89"/>
              <p:cNvGrpSpPr/>
              <p:nvPr/>
            </p:nvGrpSpPr>
            <p:grpSpPr>
              <a:xfrm>
                <a:off x="1151337" y="1909274"/>
                <a:ext cx="9665540" cy="1794021"/>
                <a:chOff x="559858" y="3183655"/>
                <a:chExt cx="7430930" cy="1360550"/>
              </a:xfrm>
            </p:grpSpPr>
            <p:grpSp>
              <p:nvGrpSpPr>
                <p:cNvPr id="114" name="Group 113"/>
                <p:cNvGrpSpPr/>
                <p:nvPr/>
              </p:nvGrpSpPr>
              <p:grpSpPr>
                <a:xfrm>
                  <a:off x="559858" y="3183655"/>
                  <a:ext cx="5863108" cy="848564"/>
                  <a:chOff x="597958" y="3202705"/>
                  <a:chExt cx="5863108" cy="848564"/>
                </a:xfrm>
              </p:grpSpPr>
              <p:sp>
                <p:nvSpPr>
                  <p:cNvPr id="118" name="Rectangle 117"/>
                  <p:cNvSpPr/>
                  <p:nvPr/>
                </p:nvSpPr>
                <p:spPr>
                  <a:xfrm>
                    <a:off x="2013398" y="3202705"/>
                    <a:ext cx="4447668" cy="373065"/>
                  </a:xfrm>
                  <a:prstGeom prst="rect">
                    <a:avLst/>
                  </a:prstGeom>
                </p:spPr>
                <p:txBody>
                  <a:bodyPr wrap="none">
                    <a:spAutoFit/>
                  </a:bodyPr>
                  <a:lstStyle/>
                  <a:p>
                    <a:pPr lvl="0" algn="r"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November 3, 2023</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19" name="Rectangle 118"/>
                  <p:cNvSpPr/>
                  <p:nvPr/>
                </p:nvSpPr>
                <p:spPr>
                  <a:xfrm>
                    <a:off x="597958" y="3657479"/>
                    <a:ext cx="5746697" cy="393790"/>
                  </a:xfrm>
                  <a:prstGeom prst="rect">
                    <a:avLst/>
                  </a:prstGeom>
                </p:spPr>
                <p:txBody>
                  <a:bodyPr wrap="square">
                    <a:spAutoFit/>
                  </a:bodyPr>
                  <a:lstStyle/>
                  <a:p>
                    <a:pPr lvl="0" algn="r"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Working Draft approved</a:t>
                    </a:r>
                  </a:p>
                </p:txBody>
              </p:sp>
            </p:grpSp>
            <p:grpSp>
              <p:nvGrpSpPr>
                <p:cNvPr id="115" name="Group 114"/>
                <p:cNvGrpSpPr/>
                <p:nvPr/>
              </p:nvGrpSpPr>
              <p:grpSpPr>
                <a:xfrm>
                  <a:off x="6303251" y="3611702"/>
                  <a:ext cx="1687537" cy="932503"/>
                  <a:chOff x="6303251" y="3611702"/>
                  <a:chExt cx="1687537" cy="932503"/>
                </a:xfrm>
              </p:grpSpPr>
              <p:sp>
                <p:nvSpPr>
                  <p:cNvPr id="116" name="Rounded Rectangle 115"/>
                  <p:cNvSpPr/>
                  <p:nvPr/>
                </p:nvSpPr>
                <p:spPr>
                  <a:xfrm>
                    <a:off x="6303251" y="3611702"/>
                    <a:ext cx="1687537" cy="626761"/>
                  </a:xfrm>
                  <a:prstGeom prst="roundRect">
                    <a:avLst>
                      <a:gd name="adj" fmla="val 4936"/>
                    </a:avLst>
                  </a:prstGeom>
                  <a:solidFill>
                    <a:srgbClr val="95D1D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2023</a:t>
                    </a:r>
                  </a:p>
                </p:txBody>
              </p:sp>
              <p:sp>
                <p:nvSpPr>
                  <p:cNvPr id="117" name="Round Same Side Corner Rectangle 116"/>
                  <p:cNvSpPr/>
                  <p:nvPr/>
                </p:nvSpPr>
                <p:spPr>
                  <a:xfrm>
                    <a:off x="6507488" y="4462462"/>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7" name="Group 6"/>
            <p:cNvGrpSpPr/>
            <p:nvPr/>
          </p:nvGrpSpPr>
          <p:grpSpPr>
            <a:xfrm>
              <a:off x="1478739" y="5722625"/>
              <a:ext cx="11468420" cy="1803403"/>
              <a:chOff x="1127796" y="5059540"/>
              <a:chExt cx="11468420" cy="1803403"/>
            </a:xfrm>
          </p:grpSpPr>
          <p:cxnSp>
            <p:nvCxnSpPr>
              <p:cNvPr id="88" name="Straight Connector 87"/>
              <p:cNvCxnSpPr/>
              <p:nvPr/>
            </p:nvCxnSpPr>
            <p:spPr>
              <a:xfrm flipH="1">
                <a:off x="10551159" y="6049708"/>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9" name="Oval 88"/>
              <p:cNvSpPr/>
              <p:nvPr/>
            </p:nvSpPr>
            <p:spPr>
              <a:xfrm>
                <a:off x="12304217" y="5924945"/>
                <a:ext cx="291999" cy="177476"/>
              </a:xfrm>
              <a:prstGeom prst="ellipse">
                <a:avLst/>
              </a:prstGeom>
              <a:solidFill>
                <a:srgbClr val="92D050"/>
              </a:solidFill>
              <a:ln w="31750" cap="flat" cmpd="sng" algn="ctr">
                <a:solidFill>
                  <a:srgbClr val="92D050">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1" name="Group 90"/>
              <p:cNvGrpSpPr/>
              <p:nvPr/>
            </p:nvGrpSpPr>
            <p:grpSpPr>
              <a:xfrm>
                <a:off x="1127796" y="5059540"/>
                <a:ext cx="9713941" cy="1803403"/>
                <a:chOff x="541807" y="7571760"/>
                <a:chExt cx="7468139" cy="1367665"/>
              </a:xfrm>
            </p:grpSpPr>
            <p:grpSp>
              <p:nvGrpSpPr>
                <p:cNvPr id="108" name="Group 107"/>
                <p:cNvGrpSpPr/>
                <p:nvPr/>
              </p:nvGrpSpPr>
              <p:grpSpPr>
                <a:xfrm>
                  <a:off x="541807" y="7571760"/>
                  <a:ext cx="5843059" cy="1180177"/>
                  <a:chOff x="639218" y="3202705"/>
                  <a:chExt cx="5843059" cy="1180177"/>
                </a:xfrm>
              </p:grpSpPr>
              <p:sp>
                <p:nvSpPr>
                  <p:cNvPr id="112" name="Rectangle 111"/>
                  <p:cNvSpPr/>
                  <p:nvPr/>
                </p:nvSpPr>
                <p:spPr>
                  <a:xfrm>
                    <a:off x="2842709" y="3202705"/>
                    <a:ext cx="3618357" cy="373064"/>
                  </a:xfrm>
                  <a:prstGeom prst="rect">
                    <a:avLst/>
                  </a:prstGeom>
                </p:spPr>
                <p:txBody>
                  <a:bodyPr wrap="none">
                    <a:spAutoFit/>
                  </a:bodyPr>
                  <a:lstStyle/>
                  <a:p>
                    <a:pPr lvl="0" algn="r"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August 2, 2024</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13" name="Rectangle 112"/>
                  <p:cNvSpPr/>
                  <p:nvPr/>
                </p:nvSpPr>
                <p:spPr>
                  <a:xfrm>
                    <a:off x="639218" y="3657479"/>
                    <a:ext cx="5843059" cy="725403"/>
                  </a:xfrm>
                  <a:prstGeom prst="rect">
                    <a:avLst/>
                  </a:prstGeom>
                </p:spPr>
                <p:txBody>
                  <a:bodyPr wrap="square">
                    <a:spAutoFit/>
                  </a:bodyPr>
                  <a:lstStyle/>
                  <a:p>
                    <a:pPr lvl="0" algn="r"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DIS ballot initiated with 12 week comment period</a:t>
                    </a:r>
                  </a:p>
                </p:txBody>
              </p:sp>
            </p:grpSp>
            <p:grpSp>
              <p:nvGrpSpPr>
                <p:cNvPr id="109" name="Group 108"/>
                <p:cNvGrpSpPr/>
                <p:nvPr/>
              </p:nvGrpSpPr>
              <p:grpSpPr>
                <a:xfrm>
                  <a:off x="6322410" y="8006922"/>
                  <a:ext cx="1687536" cy="932503"/>
                  <a:chOff x="6467365" y="6188037"/>
                  <a:chExt cx="1687536" cy="932503"/>
                </a:xfrm>
              </p:grpSpPr>
              <p:sp>
                <p:nvSpPr>
                  <p:cNvPr id="111" name="Round Same Side Corner Rectangle 110"/>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0" name="Rounded Rectangle 109"/>
                  <p:cNvSpPr/>
                  <p:nvPr/>
                </p:nvSpPr>
                <p:spPr>
                  <a:xfrm>
                    <a:off x="6467365" y="6188037"/>
                    <a:ext cx="1687536" cy="626760"/>
                  </a:xfrm>
                  <a:prstGeom prst="roundRect">
                    <a:avLst>
                      <a:gd name="adj" fmla="val 4936"/>
                    </a:avLst>
                  </a:prstGeom>
                  <a:solidFill>
                    <a:srgbClr val="92D050"/>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2024</a:t>
                    </a:r>
                  </a:p>
                </p:txBody>
              </p:sp>
            </p:grpSp>
          </p:grpSp>
        </p:grpSp>
        <p:grpSp>
          <p:nvGrpSpPr>
            <p:cNvPr id="8" name="Group 7"/>
            <p:cNvGrpSpPr/>
            <p:nvPr/>
          </p:nvGrpSpPr>
          <p:grpSpPr>
            <a:xfrm>
              <a:off x="12671226" y="4145362"/>
              <a:ext cx="11322859" cy="1993445"/>
              <a:chOff x="14062965" y="3427818"/>
              <a:chExt cx="11322859" cy="1993445"/>
            </a:xfrm>
          </p:grpSpPr>
          <p:cxnSp>
            <p:nvCxnSpPr>
              <p:cNvPr id="84" name="Straight Connector 83"/>
              <p:cNvCxnSpPr/>
              <p:nvPr/>
            </p:nvCxnSpPr>
            <p:spPr>
              <a:xfrm rot="10800000" flipH="1">
                <a:off x="14182943" y="4422398"/>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85" name="Oval 84"/>
              <p:cNvSpPr/>
              <p:nvPr/>
            </p:nvSpPr>
            <p:spPr>
              <a:xfrm rot="10800000">
                <a:off x="14062965" y="4303912"/>
                <a:ext cx="291999" cy="177476"/>
              </a:xfrm>
              <a:prstGeom prst="ellipse">
                <a:avLst/>
              </a:prstGeom>
              <a:solidFill>
                <a:srgbClr val="2893C1"/>
              </a:solidFill>
              <a:ln w="31750" cap="flat" cmpd="sng" algn="ctr">
                <a:solidFill>
                  <a:srgbClr val="97D2FF"/>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2" name="Group 91"/>
              <p:cNvGrpSpPr/>
              <p:nvPr/>
            </p:nvGrpSpPr>
            <p:grpSpPr>
              <a:xfrm>
                <a:off x="15806111" y="3427818"/>
                <a:ext cx="9579713" cy="1993445"/>
                <a:chOff x="10477626" y="5368892"/>
                <a:chExt cx="7364943" cy="1511789"/>
              </a:xfrm>
            </p:grpSpPr>
            <p:grpSp>
              <p:nvGrpSpPr>
                <p:cNvPr id="102" name="Group 101"/>
                <p:cNvGrpSpPr/>
                <p:nvPr/>
              </p:nvGrpSpPr>
              <p:grpSpPr>
                <a:xfrm flipH="1">
                  <a:off x="12085433" y="5368892"/>
                  <a:ext cx="5757136" cy="1511789"/>
                  <a:chOff x="729110" y="3202705"/>
                  <a:chExt cx="5753169" cy="1511789"/>
                </a:xfrm>
              </p:grpSpPr>
              <p:sp>
                <p:nvSpPr>
                  <p:cNvPr id="106" name="Rectangle 105"/>
                  <p:cNvSpPr/>
                  <p:nvPr/>
                </p:nvSpPr>
                <p:spPr>
                  <a:xfrm>
                    <a:off x="3190482" y="3202705"/>
                    <a:ext cx="3270555" cy="373064"/>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May 16, 2024</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07" name="Rectangle 106"/>
                  <p:cNvSpPr/>
                  <p:nvPr/>
                </p:nvSpPr>
                <p:spPr>
                  <a:xfrm>
                    <a:off x="729110" y="3657479"/>
                    <a:ext cx="5753169" cy="1057015"/>
                  </a:xfrm>
                  <a:prstGeom prst="rect">
                    <a:avLst/>
                  </a:prstGeom>
                </p:spPr>
                <p:txBody>
                  <a:bodyPr wrap="square">
                    <a:spAutoFit/>
                  </a:bodyPr>
                  <a:lstStyle/>
                  <a:p>
                    <a:pPr lvl="0" algn="l"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Committee Draft approved for registration and DIS registered </a:t>
                    </a:r>
                  </a:p>
                </p:txBody>
              </p:sp>
            </p:grpSp>
            <p:grpSp>
              <p:nvGrpSpPr>
                <p:cNvPr id="103" name="Group 102"/>
                <p:cNvGrpSpPr/>
                <p:nvPr/>
              </p:nvGrpSpPr>
              <p:grpSpPr>
                <a:xfrm>
                  <a:off x="10477626" y="5784123"/>
                  <a:ext cx="1687536" cy="932503"/>
                  <a:chOff x="6467365" y="6188037"/>
                  <a:chExt cx="1687536" cy="932503"/>
                </a:xfrm>
              </p:grpSpPr>
              <p:sp>
                <p:nvSpPr>
                  <p:cNvPr id="104" name="Rounded Rectangle 103"/>
                  <p:cNvSpPr/>
                  <p:nvPr/>
                </p:nvSpPr>
                <p:spPr>
                  <a:xfrm>
                    <a:off x="6467365" y="6188037"/>
                    <a:ext cx="1687536" cy="626760"/>
                  </a:xfrm>
                  <a:prstGeom prst="roundRect">
                    <a:avLst>
                      <a:gd name="adj" fmla="val 4936"/>
                    </a:avLst>
                  </a:prstGeom>
                  <a:solidFill>
                    <a:srgbClr val="2893C1"/>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2024</a:t>
                    </a:r>
                  </a:p>
                </p:txBody>
              </p:sp>
              <p:sp>
                <p:nvSpPr>
                  <p:cNvPr id="105" name="Round Same Side Corner Rectangle 104"/>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12" name="Group 11"/>
            <p:cNvGrpSpPr/>
            <p:nvPr/>
          </p:nvGrpSpPr>
          <p:grpSpPr>
            <a:xfrm>
              <a:off x="12655158" y="876463"/>
              <a:ext cx="11103477" cy="1777123"/>
              <a:chOff x="12315357" y="308292"/>
              <a:chExt cx="11103477" cy="1777123"/>
            </a:xfrm>
          </p:grpSpPr>
          <p:cxnSp>
            <p:nvCxnSpPr>
              <p:cNvPr id="93" name="Straight Connector 92"/>
              <p:cNvCxnSpPr/>
              <p:nvPr/>
            </p:nvCxnSpPr>
            <p:spPr>
              <a:xfrm rot="10800000" flipH="1">
                <a:off x="12435335" y="1302871"/>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94" name="Oval 93"/>
              <p:cNvSpPr/>
              <p:nvPr/>
            </p:nvSpPr>
            <p:spPr>
              <a:xfrm rot="10800000">
                <a:off x="12315357" y="1184385"/>
                <a:ext cx="291999" cy="177476"/>
              </a:xfrm>
              <a:prstGeom prst="ellipse">
                <a:avLst/>
              </a:prstGeom>
              <a:solidFill>
                <a:srgbClr val="D64D3A"/>
              </a:solidFill>
              <a:ln w="31750" cap="flat" cmpd="sng" algn="ctr">
                <a:solidFill>
                  <a:srgbClr val="D64D3A">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5" name="Group 94"/>
              <p:cNvGrpSpPr/>
              <p:nvPr/>
            </p:nvGrpSpPr>
            <p:grpSpPr>
              <a:xfrm>
                <a:off x="14058504" y="308292"/>
                <a:ext cx="9360330" cy="1777123"/>
                <a:chOff x="10477626" y="1107087"/>
                <a:chExt cx="7196280" cy="1347734"/>
              </a:xfrm>
            </p:grpSpPr>
            <p:grpSp>
              <p:nvGrpSpPr>
                <p:cNvPr id="96" name="Group 95"/>
                <p:cNvGrpSpPr/>
                <p:nvPr/>
              </p:nvGrpSpPr>
              <p:grpSpPr>
                <a:xfrm flipH="1">
                  <a:off x="12085433" y="1107087"/>
                  <a:ext cx="5588473" cy="1180176"/>
                  <a:chOff x="897657" y="3202705"/>
                  <a:chExt cx="5584623" cy="1180176"/>
                </a:xfrm>
              </p:grpSpPr>
              <p:sp>
                <p:nvSpPr>
                  <p:cNvPr id="100" name="Rectangle 99"/>
                  <p:cNvSpPr/>
                  <p:nvPr/>
                </p:nvSpPr>
                <p:spPr>
                  <a:xfrm>
                    <a:off x="3145263" y="3202705"/>
                    <a:ext cx="3315775" cy="373064"/>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June 22, 2023</a:t>
                    </a:r>
                  </a:p>
                </p:txBody>
              </p:sp>
              <p:sp>
                <p:nvSpPr>
                  <p:cNvPr id="101" name="Rectangle 100"/>
                  <p:cNvSpPr/>
                  <p:nvPr/>
                </p:nvSpPr>
                <p:spPr>
                  <a:xfrm>
                    <a:off x="897657" y="3657479"/>
                    <a:ext cx="5584623" cy="725402"/>
                  </a:xfrm>
                  <a:prstGeom prst="rect">
                    <a:avLst/>
                  </a:prstGeom>
                </p:spPr>
                <p:txBody>
                  <a:bodyPr wrap="square">
                    <a:spAutoFit/>
                  </a:bodyPr>
                  <a:lstStyle/>
                  <a:p>
                    <a:pPr lvl="0" algn="l"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New project to revise ISO 30500:2018 approved</a:t>
                    </a:r>
                  </a:p>
                </p:txBody>
              </p:sp>
            </p:grpSp>
            <p:grpSp>
              <p:nvGrpSpPr>
                <p:cNvPr id="97" name="Group 96"/>
                <p:cNvGrpSpPr/>
                <p:nvPr/>
              </p:nvGrpSpPr>
              <p:grpSpPr>
                <a:xfrm>
                  <a:off x="10477626" y="1522318"/>
                  <a:ext cx="1687536" cy="932503"/>
                  <a:chOff x="6467365" y="6188037"/>
                  <a:chExt cx="1687536" cy="932503"/>
                </a:xfrm>
              </p:grpSpPr>
              <p:sp>
                <p:nvSpPr>
                  <p:cNvPr id="98" name="Rounded Rectangle 97"/>
                  <p:cNvSpPr/>
                  <p:nvPr/>
                </p:nvSpPr>
                <p:spPr>
                  <a:xfrm>
                    <a:off x="6467365" y="6188037"/>
                    <a:ext cx="1687536" cy="626761"/>
                  </a:xfrm>
                  <a:prstGeom prst="roundRect">
                    <a:avLst>
                      <a:gd name="adj" fmla="val 4936"/>
                    </a:avLst>
                  </a:prstGeom>
                  <a:solidFill>
                    <a:srgbClr val="D64D3A"/>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2023</a:t>
                    </a:r>
                  </a:p>
                </p:txBody>
              </p:sp>
              <p:sp>
                <p:nvSpPr>
                  <p:cNvPr id="99" name="Round Same Side Corner Rectangle 98"/>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10" name="Group 9"/>
            <p:cNvGrpSpPr/>
            <p:nvPr/>
          </p:nvGrpSpPr>
          <p:grpSpPr>
            <a:xfrm>
              <a:off x="12687268" y="7458720"/>
              <a:ext cx="11306819" cy="2437802"/>
              <a:chOff x="13476580" y="7072724"/>
              <a:chExt cx="11306819" cy="2437802"/>
            </a:xfrm>
          </p:grpSpPr>
          <p:cxnSp>
            <p:nvCxnSpPr>
              <p:cNvPr id="124" name="Straight Connector 123"/>
              <p:cNvCxnSpPr/>
              <p:nvPr/>
            </p:nvCxnSpPr>
            <p:spPr>
              <a:xfrm rot="10800000" flipH="1">
                <a:off x="13596558" y="807906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125" name="Oval 124"/>
              <p:cNvSpPr/>
              <p:nvPr/>
            </p:nvSpPr>
            <p:spPr>
              <a:xfrm rot="10800000">
                <a:off x="13476580" y="7959174"/>
                <a:ext cx="291999" cy="179576"/>
              </a:xfrm>
              <a:prstGeom prst="ellipse">
                <a:avLst/>
              </a:prstGeom>
              <a:solidFill>
                <a:srgbClr val="A27DC2"/>
              </a:solidFill>
              <a:ln w="31750" cap="flat" cmpd="sng" algn="ctr">
                <a:solidFill>
                  <a:srgbClr val="A27DC2">
                    <a:lumMod val="75000"/>
                  </a:srgb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26" name="Group 125"/>
              <p:cNvGrpSpPr/>
              <p:nvPr/>
            </p:nvGrpSpPr>
            <p:grpSpPr>
              <a:xfrm>
                <a:off x="15219726" y="7072724"/>
                <a:ext cx="9563673" cy="2437802"/>
                <a:chOff x="10477626" y="5368892"/>
                <a:chExt cx="7352612" cy="1827174"/>
              </a:xfrm>
            </p:grpSpPr>
            <p:grpSp>
              <p:nvGrpSpPr>
                <p:cNvPr id="127" name="Group 126"/>
                <p:cNvGrpSpPr/>
                <p:nvPr/>
              </p:nvGrpSpPr>
              <p:grpSpPr>
                <a:xfrm flipH="1">
                  <a:off x="12085435" y="5368892"/>
                  <a:ext cx="5744803" cy="1827174"/>
                  <a:chOff x="741432" y="3202705"/>
                  <a:chExt cx="5740845" cy="1827174"/>
                </a:xfrm>
              </p:grpSpPr>
              <p:sp>
                <p:nvSpPr>
                  <p:cNvPr id="131" name="Rectangle 130"/>
                  <p:cNvSpPr/>
                  <p:nvPr/>
                </p:nvSpPr>
                <p:spPr>
                  <a:xfrm>
                    <a:off x="2425872" y="3202705"/>
                    <a:ext cx="4035165" cy="368705"/>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January 10, 2025</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132" name="Rectangle 131"/>
                  <p:cNvSpPr/>
                  <p:nvPr/>
                </p:nvSpPr>
                <p:spPr>
                  <a:xfrm>
                    <a:off x="741432" y="3657479"/>
                    <a:ext cx="5740845" cy="1372400"/>
                  </a:xfrm>
                  <a:prstGeom prst="rect">
                    <a:avLst/>
                  </a:prstGeom>
                </p:spPr>
                <p:txBody>
                  <a:bodyPr wrap="square">
                    <a:spAutoFit/>
                  </a:bodyPr>
                  <a:lstStyle/>
                  <a:p>
                    <a:pPr algn="l"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DIS approved for registration as FDIS and 8 weeks ballot initiated in April 2025. </a:t>
                    </a:r>
                  </a:p>
                </p:txBody>
              </p:sp>
            </p:grpSp>
            <p:grpSp>
              <p:nvGrpSpPr>
                <p:cNvPr id="128" name="Group 127"/>
                <p:cNvGrpSpPr/>
                <p:nvPr/>
              </p:nvGrpSpPr>
              <p:grpSpPr>
                <a:xfrm>
                  <a:off x="10477626" y="5784122"/>
                  <a:ext cx="1687536" cy="932504"/>
                  <a:chOff x="6467365" y="6188036"/>
                  <a:chExt cx="1687536" cy="932504"/>
                </a:xfrm>
              </p:grpSpPr>
              <p:sp>
                <p:nvSpPr>
                  <p:cNvPr id="129" name="Rounded Rectangle 128"/>
                  <p:cNvSpPr/>
                  <p:nvPr/>
                </p:nvSpPr>
                <p:spPr>
                  <a:xfrm>
                    <a:off x="6467365" y="6188036"/>
                    <a:ext cx="1687536" cy="626761"/>
                  </a:xfrm>
                  <a:prstGeom prst="roundRect">
                    <a:avLst>
                      <a:gd name="adj" fmla="val 4936"/>
                    </a:avLst>
                  </a:prstGeom>
                  <a:solidFill>
                    <a:srgbClr val="A27DC2"/>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2025</a:t>
                    </a:r>
                  </a:p>
                </p:txBody>
              </p:sp>
              <p:sp>
                <p:nvSpPr>
                  <p:cNvPr id="130" name="Round Same Side Corner Rectangle 129"/>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nvGrpSpPr>
            <p:cNvPr id="4" name="Group 3"/>
            <p:cNvGrpSpPr/>
            <p:nvPr/>
          </p:nvGrpSpPr>
          <p:grpSpPr>
            <a:xfrm flipH="1">
              <a:off x="1436347" y="9012658"/>
              <a:ext cx="11557476" cy="1793726"/>
              <a:chOff x="11452330" y="11198256"/>
              <a:chExt cx="11400681" cy="1798139"/>
            </a:xfrm>
          </p:grpSpPr>
          <p:cxnSp>
            <p:nvCxnSpPr>
              <p:cNvPr id="71" name="Straight Connector 70"/>
              <p:cNvCxnSpPr/>
              <p:nvPr/>
            </p:nvCxnSpPr>
            <p:spPr>
              <a:xfrm rot="10800000" flipH="1">
                <a:off x="11624354" y="12204590"/>
                <a:ext cx="1873033" cy="0"/>
              </a:xfrm>
              <a:prstGeom prst="line">
                <a:avLst/>
              </a:prstGeom>
              <a:noFill/>
              <a:ln w="31750" cap="rnd" cmpd="sng" algn="ctr">
                <a:solidFill>
                  <a:srgbClr val="7F7F7F">
                    <a:lumMod val="40000"/>
                    <a:lumOff val="60000"/>
                  </a:srgbClr>
                </a:solidFill>
                <a:prstDash val="sysDash"/>
                <a:round/>
                <a:headEnd type="none" w="lg" len="lg"/>
                <a:tailEnd type="none"/>
              </a:ln>
              <a:effectLst/>
            </p:spPr>
          </p:cxnSp>
          <p:sp>
            <p:nvSpPr>
              <p:cNvPr id="72" name="Oval 71"/>
              <p:cNvSpPr/>
              <p:nvPr/>
            </p:nvSpPr>
            <p:spPr>
              <a:xfrm rot="10800000">
                <a:off x="11452330" y="12084704"/>
                <a:ext cx="292001" cy="179574"/>
              </a:xfrm>
              <a:prstGeom prst="ellipse">
                <a:avLst/>
              </a:prstGeom>
              <a:solidFill>
                <a:schemeClr val="accent3">
                  <a:lumMod val="60000"/>
                  <a:lumOff val="40000"/>
                </a:schemeClr>
              </a:solidFill>
              <a:ln w="31750" cap="flat" cmpd="sng" algn="ctr">
                <a:solidFill>
                  <a:schemeClr val="accent3">
                    <a:lumMod val="75000"/>
                  </a:schemeClr>
                </a:solid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73" name="Group 72"/>
              <p:cNvGrpSpPr/>
              <p:nvPr/>
            </p:nvGrpSpPr>
            <p:grpSpPr>
              <a:xfrm>
                <a:off x="13268532" y="11198256"/>
                <a:ext cx="9584479" cy="1798139"/>
                <a:chOff x="10493779" y="5368892"/>
                <a:chExt cx="7368608" cy="1347734"/>
              </a:xfrm>
            </p:grpSpPr>
            <p:grpSp>
              <p:nvGrpSpPr>
                <p:cNvPr id="74" name="Group 73"/>
                <p:cNvGrpSpPr/>
                <p:nvPr/>
              </p:nvGrpSpPr>
              <p:grpSpPr>
                <a:xfrm flipH="1">
                  <a:off x="11005662" y="5368892"/>
                  <a:ext cx="6856725" cy="895757"/>
                  <a:chOff x="709305" y="3202705"/>
                  <a:chExt cx="6852003" cy="895757"/>
                </a:xfrm>
              </p:grpSpPr>
              <p:sp>
                <p:nvSpPr>
                  <p:cNvPr id="78" name="Rectangle 77"/>
                  <p:cNvSpPr/>
                  <p:nvPr/>
                </p:nvSpPr>
                <p:spPr>
                  <a:xfrm>
                    <a:off x="4493268" y="3202705"/>
                    <a:ext cx="3068040" cy="369611"/>
                  </a:xfrm>
                  <a:prstGeom prst="rect">
                    <a:avLst/>
                  </a:prstGeom>
                </p:spPr>
                <p:txBody>
                  <a:bodyPr wrap="none">
                    <a:spAutoFit/>
                  </a:bodyPr>
                  <a:lstStyle/>
                  <a:p>
                    <a:pPr lvl="0" algn="l" defTabSz="1371600" hangingPunct="1">
                      <a:lnSpc>
                        <a:spcPct val="100000"/>
                      </a:lnSpc>
                    </a:pPr>
                    <a:r>
                      <a:rPr lang="en-GB" sz="3000" kern="1200" spc="0" dirty="0">
                        <a:solidFill>
                          <a:srgbClr val="7F7F7F"/>
                        </a:solidFill>
                        <a:latin typeface="Open Sans" panose="020B0606030504020204" pitchFamily="34" charset="0"/>
                        <a:ea typeface="Open Sans" panose="020B0606030504020204" pitchFamily="34" charset="0"/>
                        <a:cs typeface="Open Sans" panose="020B0606030504020204" pitchFamily="34" charset="0"/>
                      </a:rPr>
                      <a:t>July 25, 2025</a:t>
                    </a:r>
                    <a:endParaRPr kumimoji="0" lang="en-GB" sz="3000" b="0" i="0" u="none" strike="noStrike" kern="1200" cap="none" spc="0" normalizeH="0" baseline="0" noProof="0" dirty="0">
                      <a:ln>
                        <a:noFill/>
                      </a:ln>
                      <a:solidFill>
                        <a:srgbClr val="7F7F7F"/>
                      </a:solidFill>
                      <a:effectLst/>
                      <a:uLnTx/>
                      <a:uFillTx/>
                      <a:latin typeface="Calibri" panose="020F0502020204030204"/>
                      <a:ea typeface="+mn-ea"/>
                      <a:cs typeface="+mn-cs"/>
                    </a:endParaRPr>
                  </a:p>
                </p:txBody>
              </p:sp>
              <p:sp>
                <p:nvSpPr>
                  <p:cNvPr id="79" name="Rectangle 78"/>
                  <p:cNvSpPr/>
                  <p:nvPr/>
                </p:nvSpPr>
                <p:spPr>
                  <a:xfrm>
                    <a:off x="709305" y="3708317"/>
                    <a:ext cx="5740845" cy="390145"/>
                  </a:xfrm>
                  <a:prstGeom prst="rect">
                    <a:avLst/>
                  </a:prstGeom>
                </p:spPr>
                <p:txBody>
                  <a:bodyPr wrap="square">
                    <a:spAutoFit/>
                  </a:bodyPr>
                  <a:lstStyle/>
                  <a:p>
                    <a:pPr algn="r" defTabSz="1371600" hangingPunct="1">
                      <a:lnSpc>
                        <a:spcPct val="100000"/>
                      </a:lnSpc>
                    </a:pPr>
                    <a:r>
                      <a:rPr lang="en-US" sz="3200" b="1" kern="1200" spc="0" dirty="0">
                        <a:solidFill>
                          <a:srgbClr val="7F7F7F"/>
                        </a:solidFill>
                        <a:latin typeface="Calibri Light" panose="020F0302020204030204"/>
                        <a:ea typeface="+mn-ea"/>
                        <a:cs typeface="Segoe UI Light" panose="020B0502040204020203" pitchFamily="34" charset="0"/>
                      </a:rPr>
                      <a:t>ISO 30500:2025 published</a:t>
                    </a:r>
                  </a:p>
                </p:txBody>
              </p:sp>
            </p:grpSp>
            <p:grpSp>
              <p:nvGrpSpPr>
                <p:cNvPr id="75" name="Group 74"/>
                <p:cNvGrpSpPr/>
                <p:nvPr/>
              </p:nvGrpSpPr>
              <p:grpSpPr>
                <a:xfrm>
                  <a:off x="10493779" y="5784123"/>
                  <a:ext cx="1669158" cy="932503"/>
                  <a:chOff x="6483518" y="6188037"/>
                  <a:chExt cx="1669158" cy="932503"/>
                </a:xfrm>
              </p:grpSpPr>
              <p:sp>
                <p:nvSpPr>
                  <p:cNvPr id="76" name="Rounded Rectangle 75"/>
                  <p:cNvSpPr/>
                  <p:nvPr/>
                </p:nvSpPr>
                <p:spPr>
                  <a:xfrm>
                    <a:off x="6483518" y="6188037"/>
                    <a:ext cx="1669158" cy="626760"/>
                  </a:xfrm>
                  <a:prstGeom prst="roundRect">
                    <a:avLst>
                      <a:gd name="adj" fmla="val 4936"/>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2025</a:t>
                    </a:r>
                  </a:p>
                </p:txBody>
              </p:sp>
              <p:sp>
                <p:nvSpPr>
                  <p:cNvPr id="77" name="Round Same Side Corner Rectangle 76"/>
                  <p:cNvSpPr/>
                  <p:nvPr/>
                </p:nvSpPr>
                <p:spPr>
                  <a:xfrm>
                    <a:off x="6671602" y="7038797"/>
                    <a:ext cx="1279060" cy="81743"/>
                  </a:xfrm>
                  <a:prstGeom prst="round2SameRect">
                    <a:avLst>
                      <a:gd name="adj1" fmla="val 0"/>
                      <a:gd name="adj2" fmla="val 50000"/>
                    </a:avLst>
                  </a:prstGeom>
                  <a:solidFill>
                    <a:srgbClr val="7F7F7F">
                      <a:lumMod val="50000"/>
                      <a:alpha val="10000"/>
                    </a:srgbClr>
                  </a:solidFill>
                  <a:ln w="12700" cap="flat" cmpd="sng" algn="ctr">
                    <a:noFill/>
                    <a:prstDash val="solid"/>
                    <a:miter lim="800000"/>
                  </a:ln>
                  <a:effectLst/>
                </p:spPr>
                <p:txBody>
                  <a:bodyPr rtlCol="0" anchor="ctr"/>
                  <a:lstStyle/>
                  <a:p>
                    <a:pPr marL="0" marR="0" lvl="0" indent="0" algn="ctr" defTabSz="137160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grpSp>
      </p:grpSp>
      <p:sp>
        <p:nvSpPr>
          <p:cNvPr id="152" name="Title 4"/>
          <p:cNvSpPr>
            <a:spLocks noGrp="1"/>
          </p:cNvSpPr>
          <p:nvPr>
            <p:ph type="title"/>
          </p:nvPr>
        </p:nvSpPr>
        <p:spPr>
          <a:xfrm>
            <a:off x="778266" y="5030470"/>
            <a:ext cx="9694202" cy="2651760"/>
          </a:xfrm>
        </p:spPr>
        <p:txBody>
          <a:bodyPr>
            <a:normAutofit fontScale="90000"/>
          </a:bodyPr>
          <a:lstStyle/>
          <a:p>
            <a:r>
              <a:rPr lang="en-US" dirty="0"/>
              <a:t>ISO Project Committee (PC) 305</a:t>
            </a:r>
            <a:br>
              <a:rPr lang="en-US" dirty="0"/>
            </a:br>
            <a:r>
              <a:rPr lang="en-US" sz="4400" b="0" dirty="0"/>
              <a:t>ISO 30500 Revision</a:t>
            </a:r>
          </a:p>
        </p:txBody>
      </p:sp>
    </p:spTree>
    <p:extLst>
      <p:ext uri="{BB962C8B-B14F-4D97-AF65-F5344CB8AC3E}">
        <p14:creationId xmlns:p14="http://schemas.microsoft.com/office/powerpoint/2010/main" val="194332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0" y="484188"/>
            <a:ext cx="22098000" cy="1681162"/>
          </a:xfrm>
        </p:spPr>
        <p:txBody>
          <a:bodyPr>
            <a:normAutofit fontScale="90000"/>
          </a:bodyPr>
          <a:lstStyle/>
          <a:p>
            <a:r>
              <a:rPr lang="en-US" b="1" dirty="0"/>
              <a:t>PC 305: Representing a Global Community</a:t>
            </a:r>
          </a:p>
        </p:txBody>
      </p:sp>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70836" y="3046747"/>
            <a:ext cx="18845770" cy="804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55940" y="12611819"/>
            <a:ext cx="22256151" cy="594202"/>
          </a:xfrm>
          <a:prstGeom prst="rect">
            <a:avLst/>
          </a:prstGeom>
          <a:noFill/>
        </p:spPr>
        <p:txBody>
          <a:bodyPr wrap="square" rtlCol="0">
            <a:spAutoFit/>
          </a:bodyPr>
          <a:lstStyle/>
          <a:p>
            <a:pPr algn="ctr"/>
            <a:r>
              <a:rPr lang="en-US" sz="2800" dirty="0">
                <a:solidFill>
                  <a:srgbClr val="0A55A3"/>
                </a:solidFill>
                <a:latin typeface="Arial" panose="020B0604020202020204" pitchFamily="34" charset="0"/>
                <a:cs typeface="Arial" panose="020B0604020202020204" pitchFamily="34" charset="0"/>
              </a:rPr>
              <a:t>ISO 30500 was developed with experts from 48 countries, representing industry, government, academia and non-governmental organizations.</a:t>
            </a:r>
          </a:p>
        </p:txBody>
      </p:sp>
    </p:spTree>
    <p:extLst>
      <p:ext uri="{BB962C8B-B14F-4D97-AF65-F5344CB8AC3E}">
        <p14:creationId xmlns:p14="http://schemas.microsoft.com/office/powerpoint/2010/main" val="12086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500"/>
                                        <p:tgtEl>
                                          <p:spTgt spid="5"/>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PC 305: Representing a Global Community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163" y="425248"/>
            <a:ext cx="12654755" cy="8304683"/>
          </a:xfrm>
          <a:prstGeom prst="rect">
            <a:avLst/>
          </a:prstGeom>
        </p:spPr>
      </p:pic>
      <p:sp>
        <p:nvSpPr>
          <p:cNvPr id="4" name="Content Placeholder 3"/>
          <p:cNvSpPr>
            <a:spLocks noGrp="1"/>
          </p:cNvSpPr>
          <p:nvPr>
            <p:ph idx="1"/>
          </p:nvPr>
        </p:nvSpPr>
        <p:spPr>
          <a:xfrm>
            <a:off x="11342162" y="9522125"/>
            <a:ext cx="12654755" cy="2187275"/>
          </a:xfrm>
        </p:spPr>
        <p:txBody>
          <a:bodyPr>
            <a:normAutofit fontScale="77500" lnSpcReduction="20000"/>
          </a:bodyPr>
          <a:lstStyle/>
          <a:p>
            <a:pPr>
              <a:lnSpc>
                <a:spcPct val="120000"/>
              </a:lnSpc>
            </a:pPr>
            <a:r>
              <a:rPr lang="en-US" dirty="0"/>
              <a:t>PC 305 consisted of experts from 48 countries, representing industry, government, academia and non-governmental organizations.</a:t>
            </a:r>
          </a:p>
        </p:txBody>
      </p:sp>
    </p:spTree>
    <p:extLst>
      <p:ext uri="{BB962C8B-B14F-4D97-AF65-F5344CB8AC3E}">
        <p14:creationId xmlns:p14="http://schemas.microsoft.com/office/powerpoint/2010/main" val="24549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500"/>
                                        <p:tgtEl>
                                          <p:spTgt spid="5"/>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arent Slide">
  <a:themeElements>
    <a:clrScheme name="ANSI 2018 Slide Template Colors">
      <a:dk1>
        <a:srgbClr val="25272B"/>
      </a:dk1>
      <a:lt1>
        <a:srgbClr val="878D97"/>
      </a:lt1>
      <a:dk2>
        <a:srgbClr val="40444A"/>
      </a:dk2>
      <a:lt2>
        <a:srgbClr val="FFFFFF"/>
      </a:lt2>
      <a:accent1>
        <a:srgbClr val="39939D"/>
      </a:accent1>
      <a:accent2>
        <a:srgbClr val="0074BF"/>
      </a:accent2>
      <a:accent3>
        <a:srgbClr val="35B9F9"/>
      </a:accent3>
      <a:accent4>
        <a:srgbClr val="D6EDFD"/>
      </a:accent4>
      <a:accent5>
        <a:srgbClr val="AF82CC"/>
      </a:accent5>
      <a:accent6>
        <a:srgbClr val="773F9B"/>
      </a:accent6>
      <a:hlink>
        <a:srgbClr val="773F9B"/>
      </a:hlink>
      <a:folHlink>
        <a:srgbClr val="828994"/>
      </a:folHlink>
    </a:clrScheme>
    <a:fontScheme name="ANSI 2018 Slide Template fonts">
      <a:majorFont>
        <a:latin typeface="Century Gothic"/>
        <a:ea typeface="Montserrat-Bold"/>
        <a:cs typeface="Montserrat-Bold"/>
      </a:majorFont>
      <a:minorFont>
        <a:latin typeface="Corbel"/>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6EA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NSI presentation template 16x9" id="{D1D21F74-C74B-418F-96B4-912A4A2501C1}" vid="{C2BC7AA5-5F59-4E3C-B092-0E95F82A73B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Bold"/>
        <a:ea typeface="Montserrat-Bold"/>
        <a:cs typeface="Montserrat-Bold"/>
      </a:majorFont>
      <a:minorFont>
        <a:latin typeface="Montserrat-Bold"/>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6EA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just" defTabSz="821531" rtl="0" fontAlgn="auto" latinLnBrk="0" hangingPunct="0">
          <a:lnSpc>
            <a:spcPct val="130000"/>
          </a:lnSpc>
          <a:spcBef>
            <a:spcPts val="0"/>
          </a:spcBef>
          <a:spcAft>
            <a:spcPts val="0"/>
          </a:spcAft>
          <a:buClrTx/>
          <a:buSzTx/>
          <a:buFontTx/>
          <a:buNone/>
          <a:tabLst/>
          <a:defRPr kumimoji="0" sz="2400" b="0" i="0" u="none" strike="noStrike" cap="none" spc="-72" normalizeH="0" baseline="0">
            <a:ln>
              <a:noFill/>
            </a:ln>
            <a:solidFill>
              <a:srgbClr val="828994"/>
            </a:solidFill>
            <a:effectLst/>
            <a:uFillTx/>
            <a:latin typeface="Source Sans Pro"/>
            <a:ea typeface="Source Sans Pro"/>
            <a:cs typeface="Source Sans Pro"/>
            <a:sym typeface="Source Sans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ANSI presentation template 16x9</Template>
  <TotalTime>481</TotalTime>
  <Words>1211</Words>
  <Application>Microsoft Office PowerPoint</Application>
  <PresentationFormat>Custom</PresentationFormat>
  <Paragraphs>104</Paragraphs>
  <Slides>10</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Arial</vt:lpstr>
      <vt:lpstr>Calibri</vt:lpstr>
      <vt:lpstr>Calibri Light</vt:lpstr>
      <vt:lpstr>Century Gothic</vt:lpstr>
      <vt:lpstr>Corbel</vt:lpstr>
      <vt:lpstr>Helvetica Neue</vt:lpstr>
      <vt:lpstr>Open Sans</vt:lpstr>
      <vt:lpstr>PingFang SC Regular</vt:lpstr>
      <vt:lpstr>Source Sans Pro</vt:lpstr>
      <vt:lpstr>Trebuchet MS</vt:lpstr>
      <vt:lpstr>Wingdings</vt:lpstr>
      <vt:lpstr>Parent Slide</vt:lpstr>
      <vt:lpstr>1_Office Theme</vt:lpstr>
      <vt:lpstr>ISO 30500: </vt:lpstr>
      <vt:lpstr>Introducing ISO 30500</vt:lpstr>
      <vt:lpstr>A Network of National Standards Bodies</vt:lpstr>
      <vt:lpstr>ISO  Standard  Development  Process</vt:lpstr>
      <vt:lpstr>ISO Project Committee (PC) 305 ISO PC 305 developed what would become ISO 30500</vt:lpstr>
      <vt:lpstr>ISO Project Committee (PC) 305 ISO PC 305 developed what would become ISO 30500</vt:lpstr>
      <vt:lpstr>ISO Project Committee (PC) 305 ISO 30500 Revision</vt:lpstr>
      <vt:lpstr>PC 305: Representing a Global Community</vt:lpstr>
      <vt:lpstr>PC 305: Representing a Global Community</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Susanah Doucet</dc:creator>
  <cp:lastModifiedBy>Attiya Sayyed</cp:lastModifiedBy>
  <cp:revision>48</cp:revision>
  <dcterms:created xsi:type="dcterms:W3CDTF">2018-09-18T12:24:36Z</dcterms:created>
  <dcterms:modified xsi:type="dcterms:W3CDTF">2025-08-07T11:44:05Z</dcterms:modified>
</cp:coreProperties>
</file>