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5"/>
  </p:notesMasterIdLst>
  <p:handoutMasterIdLst>
    <p:handoutMasterId r:id="rId46"/>
  </p:handoutMasterIdLst>
  <p:sldIdLst>
    <p:sldId id="274" r:id="rId2"/>
    <p:sldId id="321" r:id="rId3"/>
    <p:sldId id="929" r:id="rId4"/>
    <p:sldId id="935" r:id="rId5"/>
    <p:sldId id="936" r:id="rId6"/>
    <p:sldId id="281" r:id="rId7"/>
    <p:sldId id="353" r:id="rId8"/>
    <p:sldId id="330" r:id="rId9"/>
    <p:sldId id="325" r:id="rId10"/>
    <p:sldId id="326" r:id="rId11"/>
    <p:sldId id="327" r:id="rId12"/>
    <p:sldId id="296" r:id="rId13"/>
    <p:sldId id="354" r:id="rId14"/>
    <p:sldId id="306" r:id="rId15"/>
    <p:sldId id="937" r:id="rId16"/>
    <p:sldId id="356" r:id="rId17"/>
    <p:sldId id="307" r:id="rId18"/>
    <p:sldId id="350" r:id="rId19"/>
    <p:sldId id="359" r:id="rId20"/>
    <p:sldId id="360" r:id="rId21"/>
    <p:sldId id="311" r:id="rId22"/>
    <p:sldId id="352" r:id="rId23"/>
    <p:sldId id="357" r:id="rId24"/>
    <p:sldId id="358" r:id="rId25"/>
    <p:sldId id="312" r:id="rId26"/>
    <p:sldId id="361" r:id="rId27"/>
    <p:sldId id="362" r:id="rId28"/>
    <p:sldId id="313" r:id="rId29"/>
    <p:sldId id="341" r:id="rId30"/>
    <p:sldId id="343" r:id="rId31"/>
    <p:sldId id="363" r:id="rId32"/>
    <p:sldId id="364" r:id="rId33"/>
    <p:sldId id="314" r:id="rId34"/>
    <p:sldId id="351" r:id="rId35"/>
    <p:sldId id="365" r:id="rId36"/>
    <p:sldId id="367" r:id="rId37"/>
    <p:sldId id="368" r:id="rId38"/>
    <p:sldId id="340" r:id="rId39"/>
    <p:sldId id="369" r:id="rId40"/>
    <p:sldId id="370" r:id="rId41"/>
    <p:sldId id="371" r:id="rId42"/>
    <p:sldId id="934" r:id="rId43"/>
    <p:sldId id="298" r:id="rId44"/>
  </p:sldIdLst>
  <p:sldSz cx="12192000" cy="6858000"/>
  <p:notesSz cx="6858000" cy="9144000"/>
  <p:custDataLst>
    <p:tags r:id="rId4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pos="211" userDrawn="1">
          <p15:clr>
            <a:srgbClr val="A4A3A4"/>
          </p15:clr>
        </p15:guide>
        <p15:guide id="12" pos="7469" userDrawn="1">
          <p15:clr>
            <a:srgbClr val="A4A3A4"/>
          </p15:clr>
        </p15:guide>
        <p15:guide id="1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AC72EE-465F-757A-F112-E47F7210DEB8}" name="KaiLun, Tan" initials="TK" userId="S::kailu-ta@sg001.itgr.net::e861aa6e-621c-479d-a464-684222a024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CBEB"/>
    <a:srgbClr val="DBCEFE"/>
    <a:srgbClr val="FFFF99"/>
    <a:srgbClr val="CAE8AA"/>
    <a:srgbClr val="DFEDF9"/>
    <a:srgbClr val="DBFAD6"/>
    <a:srgbClr val="E9F3FB"/>
    <a:srgbClr val="CFBFFD"/>
    <a:srgbClr val="C5B1FD"/>
    <a:srgbClr val="DFB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CAFCB-00F3-4661-A3DE-5A5E1A98BF70}" v="245" dt="2025-04-17T02:56:31.0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03" autoAdjust="0"/>
    <p:restoredTop sz="93447" autoAdjust="0"/>
  </p:normalViewPr>
  <p:slideViewPr>
    <p:cSldViewPr>
      <p:cViewPr varScale="1">
        <p:scale>
          <a:sx n="61" d="100"/>
          <a:sy n="61" d="100"/>
        </p:scale>
        <p:origin x="652" y="56"/>
      </p:cViewPr>
      <p:guideLst>
        <p:guide pos="211"/>
        <p:guide pos="7469"/>
        <p:guide orient="horz" pos="2160"/>
      </p:guideLst>
    </p:cSldViewPr>
  </p:slideViewPr>
  <p:outlineViewPr>
    <p:cViewPr>
      <p:scale>
        <a:sx n="33" d="100"/>
        <a:sy n="33" d="100"/>
      </p:scale>
      <p:origin x="0" y="-1920"/>
    </p:cViewPr>
  </p:outlineViewPr>
  <p:notesTextViewPr>
    <p:cViewPr>
      <p:scale>
        <a:sx n="100" d="100"/>
        <a:sy n="100" d="100"/>
      </p:scale>
      <p:origin x="0" y="0"/>
    </p:cViewPr>
  </p:notesTextViewPr>
  <p:sorterViewPr>
    <p:cViewPr>
      <p:scale>
        <a:sx n="150" d="100"/>
        <a:sy n="150" d="100"/>
      </p:scale>
      <p:origin x="0" y="-6642"/>
    </p:cViewPr>
  </p:sorterViewPr>
  <p:notesViewPr>
    <p:cSldViewPr>
      <p:cViewPr>
        <p:scale>
          <a:sx n="125" d="100"/>
          <a:sy n="125" d="100"/>
        </p:scale>
        <p:origin x="2154" y="-10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a:t>Estimated % manhours commitment for complete certification</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Estimated % manhours commitment</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424C-428A-BE1B-663822C150D3}"/>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424C-428A-BE1B-663822C150D3}"/>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424C-428A-BE1B-663822C150D3}"/>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424C-428A-BE1B-663822C150D3}"/>
              </c:ext>
            </c:extLst>
          </c:dPt>
          <c:dLbls>
            <c:dLbl>
              <c:idx val="0"/>
              <c:layout>
                <c:manualLayout>
                  <c:x val="3.2067144054700993E-2"/>
                  <c:y val="4.41385408006939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24C-428A-BE1B-663822C150D3}"/>
                </c:ext>
              </c:extLst>
            </c:dLbl>
            <c:dLbl>
              <c:idx val="2"/>
              <c:layout>
                <c:manualLayout>
                  <c:x val="-9.1391360555897846E-2"/>
                  <c:y val="-8.827708160138768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24C-428A-BE1B-663822C150D3}"/>
                </c:ext>
              </c:extLst>
            </c:dLbl>
            <c:dLbl>
              <c:idx val="3"/>
              <c:layout>
                <c:manualLayout>
                  <c:x val="-2.5653715243760793E-2"/>
                  <c:y val="6.17939571209715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24C-428A-BE1B-663822C150D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Document check</c:v>
                </c:pt>
                <c:pt idx="1">
                  <c:v>Frontend testing</c:v>
                </c:pt>
                <c:pt idx="2">
                  <c:v>Controlled Laboratory Testing</c:v>
                </c:pt>
                <c:pt idx="3">
                  <c:v>Field Testing</c:v>
                </c:pt>
              </c:strCache>
            </c:strRef>
          </c:cat>
          <c:val>
            <c:numRef>
              <c:f>Sheet1!$B$2:$B$5</c:f>
              <c:numCache>
                <c:formatCode>General</c:formatCode>
                <c:ptCount val="4"/>
                <c:pt idx="0">
                  <c:v>25</c:v>
                </c:pt>
                <c:pt idx="1">
                  <c:v>15</c:v>
                </c:pt>
                <c:pt idx="2">
                  <c:v>40</c:v>
                </c:pt>
                <c:pt idx="3">
                  <c:v>20</c:v>
                </c:pt>
              </c:numCache>
            </c:numRef>
          </c:val>
          <c:extLst>
            <c:ext xmlns:c16="http://schemas.microsoft.com/office/drawing/2014/chart" uri="{C3380CC4-5D6E-409C-BE32-E72D297353CC}">
              <c16:uniqueId val="{00000008-424C-428A-BE1B-663822C150D3}"/>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801A67-24F5-4CD1-8507-4F6C0C7B9F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3EB970-97F9-484E-96E3-61109EDA8362}" type="datetime5">
              <a:rPr lang="de-DE" smtClean="0">
                <a:latin typeface="Arial Narrow" panose="020B0606020202030204" pitchFamily="34" charset="0"/>
              </a:rPr>
              <a:t>25-10-21</a:t>
            </a:fld>
            <a:endParaRPr lang="en-GB" dirty="0">
              <a:latin typeface="Arial Narrow" panose="020B0606020202030204" pitchFamily="34" charset="0"/>
            </a:endParaRPr>
          </a:p>
        </p:txBody>
      </p:sp>
      <p:sp>
        <p:nvSpPr>
          <p:cNvPr id="4" name="Footer Placeholder 3">
            <a:extLst>
              <a:ext uri="{FF2B5EF4-FFF2-40B4-BE49-F238E27FC236}">
                <a16:creationId xmlns:a16="http://schemas.microsoft.com/office/drawing/2014/main" id="{B7B01774-C71D-46A4-8CF3-2DC647501E69}"/>
              </a:ext>
            </a:extLst>
          </p:cNvPr>
          <p:cNvSpPr>
            <a:spLocks noGrp="1"/>
          </p:cNvSpPr>
          <p:nvPr>
            <p:ph type="ftr" sz="quarter" idx="2"/>
          </p:nvPr>
        </p:nvSpPr>
        <p:spPr>
          <a:xfrm>
            <a:off x="0" y="8685213"/>
            <a:ext cx="5400000" cy="458787"/>
          </a:xfrm>
          <a:prstGeom prst="rect">
            <a:avLst/>
          </a:prstGeom>
        </p:spPr>
        <p:txBody>
          <a:bodyPr vert="horz" lIns="91440" tIns="45720" rIns="91440" bIns="45720" rtlCol="0" anchor="b"/>
          <a:lstStyle>
            <a:lvl1pPr algn="l">
              <a:defRPr sz="1200"/>
            </a:lvl1pPr>
          </a:lstStyle>
          <a:p>
            <a:endParaRPr lang="en-GB" dirty="0">
              <a:latin typeface="Arial Narrow" panose="020B0606020202030204" pitchFamily="34" charset="0"/>
            </a:endParaRPr>
          </a:p>
        </p:txBody>
      </p:sp>
      <p:sp>
        <p:nvSpPr>
          <p:cNvPr id="5" name="Slide Number Placeholder 4">
            <a:extLst>
              <a:ext uri="{FF2B5EF4-FFF2-40B4-BE49-F238E27FC236}">
                <a16:creationId xmlns:a16="http://schemas.microsoft.com/office/drawing/2014/main" id="{463A0AFE-30DC-4930-970F-218BDAF8AC24}"/>
              </a:ext>
            </a:extLst>
          </p:cNvPr>
          <p:cNvSpPr>
            <a:spLocks noGrp="1"/>
          </p:cNvSpPr>
          <p:nvPr>
            <p:ph type="sldNum" sz="quarter" idx="3"/>
          </p:nvPr>
        </p:nvSpPr>
        <p:spPr>
          <a:xfrm>
            <a:off x="5778000" y="8685213"/>
            <a:ext cx="1080000" cy="458787"/>
          </a:xfrm>
          <a:prstGeom prst="rect">
            <a:avLst/>
          </a:prstGeom>
        </p:spPr>
        <p:txBody>
          <a:bodyPr vert="horz" lIns="91440" tIns="45720" rIns="91440" bIns="45720" rtlCol="0" anchor="b"/>
          <a:lstStyle>
            <a:lvl1pPr algn="r">
              <a:defRPr sz="1200"/>
            </a:lvl1pPr>
          </a:lstStyle>
          <a:p>
            <a:fld id="{FAA994F6-2C4B-4873-A589-4EB78FB91B36}" type="slidenum">
              <a:rPr lang="en-GB" smtClean="0">
                <a:latin typeface="Arial Narrow" panose="020B0606020202030204" pitchFamily="34" charset="0"/>
              </a:rPr>
              <a:t>‹#›</a:t>
            </a:fld>
            <a:endParaRPr lang="en-GB">
              <a:latin typeface="Arial Narrow" panose="020B0606020202030204" pitchFamily="34" charset="0"/>
            </a:endParaRPr>
          </a:p>
        </p:txBody>
      </p:sp>
    </p:spTree>
    <p:extLst>
      <p:ext uri="{BB962C8B-B14F-4D97-AF65-F5344CB8AC3E}">
        <p14:creationId xmlns:p14="http://schemas.microsoft.com/office/powerpoint/2010/main" val="244911259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Narrow" panose="020B0606020202030204" pitchFamily="34" charset="0"/>
              </a:defRPr>
            </a:lvl1pPr>
          </a:lstStyle>
          <a:p>
            <a:fld id="{6C0F42A1-6882-4E5E-A90F-CDBE5C5F35BB}" type="datetime5">
              <a:rPr lang="de-DE" noProof="0" smtClean="0"/>
              <a:t>25-10-21</a:t>
            </a:fld>
            <a:endParaRPr lang="en-GB" noProof="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endParaRPr lang="en-GB" noProof="0" dirty="0"/>
          </a:p>
        </p:txBody>
      </p:sp>
      <p:sp>
        <p:nvSpPr>
          <p:cNvPr id="6" name="Fußzeilenplatzhalter 5"/>
          <p:cNvSpPr>
            <a:spLocks noGrp="1"/>
          </p:cNvSpPr>
          <p:nvPr>
            <p:ph type="ftr" sz="quarter" idx="4"/>
          </p:nvPr>
        </p:nvSpPr>
        <p:spPr>
          <a:xfrm>
            <a:off x="0" y="8685213"/>
            <a:ext cx="5400000" cy="457200"/>
          </a:xfrm>
          <a:prstGeom prst="rect">
            <a:avLst/>
          </a:prstGeom>
        </p:spPr>
        <p:txBody>
          <a:bodyPr vert="horz" lIns="91440" tIns="45720" rIns="91440" bIns="45720" rtlCol="0" anchor="b"/>
          <a:lstStyle>
            <a:lvl1pPr algn="l">
              <a:defRPr sz="1200">
                <a:latin typeface="Arial Narrow" panose="020B0606020202030204" pitchFamily="34" charset="0"/>
              </a:defRPr>
            </a:lvl1pPr>
          </a:lstStyle>
          <a:p>
            <a:endParaRPr lang="en-GB" noProof="0" dirty="0"/>
          </a:p>
        </p:txBody>
      </p:sp>
      <p:sp>
        <p:nvSpPr>
          <p:cNvPr id="7" name="Foliennummernplatzhalter 6"/>
          <p:cNvSpPr>
            <a:spLocks noGrp="1"/>
          </p:cNvSpPr>
          <p:nvPr>
            <p:ph type="sldNum" sz="quarter" idx="5"/>
          </p:nvPr>
        </p:nvSpPr>
        <p:spPr>
          <a:xfrm>
            <a:off x="5778000" y="8685213"/>
            <a:ext cx="1080000" cy="457200"/>
          </a:xfrm>
          <a:prstGeom prst="rect">
            <a:avLst/>
          </a:prstGeom>
        </p:spPr>
        <p:txBody>
          <a:bodyPr vert="horz" lIns="91440" tIns="45720" rIns="91440" bIns="45720" rtlCol="0" anchor="b"/>
          <a:lstStyle>
            <a:lvl1pPr algn="r">
              <a:defRPr sz="1200">
                <a:latin typeface="Arial Narrow" panose="020B0606020202030204" pitchFamily="34" charset="0"/>
              </a:defRPr>
            </a:lvl1pPr>
          </a:lstStyle>
          <a:p>
            <a:fld id="{091B8055-818F-49A4-A0E1-7734AD7DD271}" type="slidenum">
              <a:rPr lang="en-GB" noProof="0" smtClean="0"/>
              <a:pPr/>
              <a:t>‹#›</a:t>
            </a:fld>
            <a:endParaRPr lang="en-GB" noProof="0"/>
          </a:p>
        </p:txBody>
      </p:sp>
    </p:spTree>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Arial Narrow" panose="020B0606020202030204" pitchFamily="34" charset="0"/>
        <a:ea typeface="+mn-ea"/>
        <a:cs typeface="+mn-cs"/>
      </a:defRPr>
    </a:lvl1pPr>
    <a:lvl2pPr marL="457200" algn="l" defTabSz="914400" rtl="0" eaLnBrk="1" latinLnBrk="0" hangingPunct="1">
      <a:defRPr sz="1200" kern="1200">
        <a:solidFill>
          <a:schemeClr val="tx1"/>
        </a:solidFill>
        <a:latin typeface="Arial Narrow" panose="020B0606020202030204" pitchFamily="34" charset="0"/>
        <a:ea typeface="+mn-ea"/>
        <a:cs typeface="+mn-cs"/>
      </a:defRPr>
    </a:lvl2pPr>
    <a:lvl3pPr marL="914400" algn="l" defTabSz="914400" rtl="0" eaLnBrk="1" latinLnBrk="0" hangingPunct="1">
      <a:defRPr sz="1200" kern="1200">
        <a:solidFill>
          <a:schemeClr val="tx1"/>
        </a:solidFill>
        <a:latin typeface="Arial Narrow" panose="020B0606020202030204" pitchFamily="34" charset="0"/>
        <a:ea typeface="+mn-ea"/>
        <a:cs typeface="+mn-cs"/>
      </a:defRPr>
    </a:lvl3pPr>
    <a:lvl4pPr marL="1371600" algn="l" defTabSz="914400" rtl="0" eaLnBrk="1" latinLnBrk="0" hangingPunct="1">
      <a:defRPr sz="1200" kern="1200">
        <a:solidFill>
          <a:schemeClr val="tx1"/>
        </a:solidFill>
        <a:latin typeface="Arial Narrow" panose="020B0606020202030204" pitchFamily="34" charset="0"/>
        <a:ea typeface="+mn-ea"/>
        <a:cs typeface="+mn-cs"/>
      </a:defRPr>
    </a:lvl4pPr>
    <a:lvl5pPr marL="1828800" algn="l" defTabSz="914400" rtl="0" eaLnBrk="1" latinLnBrk="0" hangingPunct="1">
      <a:defRPr sz="1200" kern="1200">
        <a:solidFill>
          <a:schemeClr val="tx1"/>
        </a:solidFill>
        <a:latin typeface="Arial Narrow" panose="020B06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0" dirty="0"/>
              <a:t>This presentation was prepared by </a:t>
            </a:r>
            <a:r>
              <a:rPr lang="en-US" b="0" i="0" dirty="0">
                <a:solidFill>
                  <a:srgbClr val="BFBFBF"/>
                </a:solidFill>
                <a:effectLst/>
                <a:latin typeface="Roboto" panose="02000000000000000000" pitchFamily="2" charset="0"/>
              </a:rPr>
              <a:t>TÜV SÜD.</a:t>
            </a:r>
          </a:p>
          <a:p>
            <a:r>
              <a:rPr lang="en-SG" dirty="0"/>
              <a:t>Introduction</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1</a:t>
            </a:fld>
            <a:endParaRPr lang="en-GB" noProof="0"/>
          </a:p>
        </p:txBody>
      </p:sp>
    </p:spTree>
    <p:extLst>
      <p:ext uri="{BB962C8B-B14F-4D97-AF65-F5344CB8AC3E}">
        <p14:creationId xmlns:p14="http://schemas.microsoft.com/office/powerpoint/2010/main" val="2809870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For the stress test, the maximum capacity is required from the manufacturer to calculate the stress loading. The loading times are similar to the normal loading pattern.</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10</a:t>
            </a:fld>
            <a:endParaRPr lang="en-GB" noProof="0"/>
          </a:p>
        </p:txBody>
      </p:sp>
    </p:spTree>
    <p:extLst>
      <p:ext uri="{BB962C8B-B14F-4D97-AF65-F5344CB8AC3E}">
        <p14:creationId xmlns:p14="http://schemas.microsoft.com/office/powerpoint/2010/main" val="2857762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For the diarrhoea input, we take 50% of the faeces and convert them into diarrhoea input to simulate real case scenario. The mixture to simulate diarrhoea is 2 litres of water for every 1 kg of faeces.</a:t>
            </a:r>
          </a:p>
          <a:p>
            <a:r>
              <a:rPr lang="en-SG" sz="1200" dirty="0"/>
              <a:t>The target dry matter content of the diarrhoea input should be between 3 and 10%.</a:t>
            </a:r>
          </a:p>
          <a:p>
            <a:r>
              <a:rPr lang="en-SG" sz="1200" dirty="0"/>
              <a:t>For this testing, the assumption is that each diarrhoea user produces 1.2 l of diarrhoea per day</a:t>
            </a:r>
          </a:p>
          <a:p>
            <a:r>
              <a:rPr lang="en-SG" sz="1200" b="0" i="0" u="none" strike="noStrike" kern="1200" baseline="0" dirty="0">
                <a:solidFill>
                  <a:schemeClr val="tx1"/>
                </a:solidFill>
                <a:latin typeface="Arial Narrow" panose="020B0606020202030204" pitchFamily="34" charset="0"/>
                <a:ea typeface="+mn-ea"/>
                <a:cs typeface="+mn-cs"/>
              </a:rPr>
              <a:t>There is no intent or need to be very precise about the dry matter content of the simulated diarrhoea sample, and thus a twofold dilution by mass of fresh healthy faeces shall be used.</a:t>
            </a:r>
            <a:endParaRPr lang="en-SG" dirty="0"/>
          </a:p>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11</a:t>
            </a:fld>
            <a:endParaRPr lang="en-GB" noProof="0"/>
          </a:p>
        </p:txBody>
      </p:sp>
    </p:spTree>
    <p:extLst>
      <p:ext uri="{BB962C8B-B14F-4D97-AF65-F5344CB8AC3E}">
        <p14:creationId xmlns:p14="http://schemas.microsoft.com/office/powerpoint/2010/main" val="249161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Mechanical tests are mainly focused on the frontend and frontend area (except tightness test A3.1). These tests are not indicated in the schedule but is to be tested prior to commencing.</a:t>
            </a:r>
          </a:p>
          <a:p>
            <a:endParaRPr lang="en-SG" dirty="0"/>
          </a:p>
          <a:p>
            <a:r>
              <a:rPr lang="en-SG" i="1" dirty="0"/>
              <a:t>Water supply/ Pipework</a:t>
            </a:r>
          </a:p>
          <a:p>
            <a:r>
              <a:rPr lang="en-SG" i="1" dirty="0"/>
              <a:t>Container Water test</a:t>
            </a:r>
          </a:p>
          <a:p>
            <a:r>
              <a:rPr lang="en-SG" i="1" dirty="0"/>
              <a:t>Container Air (pressure)</a:t>
            </a:r>
          </a:p>
          <a:p>
            <a:r>
              <a:rPr lang="en-SG" i="1" dirty="0"/>
              <a:t>Container Air (vacuum)</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12</a:t>
            </a:fld>
            <a:endParaRPr lang="en-GB" noProof="0"/>
          </a:p>
        </p:txBody>
      </p:sp>
    </p:spTree>
    <p:extLst>
      <p:ext uri="{BB962C8B-B14F-4D97-AF65-F5344CB8AC3E}">
        <p14:creationId xmlns:p14="http://schemas.microsoft.com/office/powerpoint/2010/main" val="2800313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Mechanical tests are mainly focused on the frontend and frontend area (except tightness test A3.1). These tests are not indicated in the schedule but is to be tested prior to commencing.</a:t>
            </a:r>
          </a:p>
          <a:p>
            <a:endParaRPr lang="en-SG" dirty="0"/>
          </a:p>
          <a:p>
            <a:r>
              <a:rPr lang="en-SG" i="1" dirty="0"/>
              <a:t>Water supply/ Pipework</a:t>
            </a:r>
          </a:p>
          <a:p>
            <a:r>
              <a:rPr lang="en-SG" i="1" dirty="0"/>
              <a:t>Container Water test</a:t>
            </a:r>
          </a:p>
          <a:p>
            <a:r>
              <a:rPr lang="en-SG" i="1" dirty="0"/>
              <a:t>Container Air (pressure)</a:t>
            </a:r>
          </a:p>
          <a:p>
            <a:r>
              <a:rPr lang="en-SG" i="1" dirty="0"/>
              <a:t>Container Air (vacuum)</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13</a:t>
            </a:fld>
            <a:endParaRPr lang="en-GB" noProof="0"/>
          </a:p>
        </p:txBody>
      </p:sp>
    </p:spTree>
    <p:extLst>
      <p:ext uri="{BB962C8B-B14F-4D97-AF65-F5344CB8AC3E}">
        <p14:creationId xmlns:p14="http://schemas.microsoft.com/office/powerpoint/2010/main" val="386048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For areas with unrestricted access with public exposure, the thresholds are more stringent. Compared to urban reuse where public exposure to the reclaimed water is controlled.</a:t>
            </a:r>
          </a:p>
          <a:p>
            <a:endParaRPr lang="en-SG" dirty="0"/>
          </a:p>
          <a:p>
            <a:r>
              <a:rPr lang="en-SG" dirty="0"/>
              <a:t>For the load reduction of nutrients (total nitrogen &amp; total phosphorus), the initial input samples have to be tested for comparison. </a:t>
            </a:r>
          </a:p>
          <a:p>
            <a:endParaRPr lang="en-SG" dirty="0"/>
          </a:p>
          <a:p>
            <a:r>
              <a:rPr lang="en-SG" sz="1000" dirty="0">
                <a:solidFill>
                  <a:schemeClr val="accent2">
                    <a:lumMod val="75000"/>
                  </a:schemeClr>
                </a:solidFill>
              </a:rPr>
              <a:t>Unrestricted urban reuse involves the use of reclaimed water where public exposure is likely in the reuse application, thereby requiring a high degree of treatment. In general, all states that specify a treatment process require a minimum of secondary treatment and disinfection prior to unrestricted urban reuse. </a:t>
            </a:r>
          </a:p>
          <a:p>
            <a:endParaRPr lang="en-SG" sz="1000" dirty="0">
              <a:solidFill>
                <a:schemeClr val="accent2">
                  <a:lumMod val="75000"/>
                </a:schemeClr>
              </a:solidFill>
            </a:endParaRPr>
          </a:p>
          <a:p>
            <a:r>
              <a:rPr lang="en-SG" sz="1000" dirty="0">
                <a:solidFill>
                  <a:schemeClr val="accent2">
                    <a:lumMod val="75000"/>
                  </a:schemeClr>
                </a:solidFill>
              </a:rPr>
              <a:t>Restricted urban reuse involves the use of reclaimed water where public exposure to the reclaimed water is controlled; therefore, treatment requirements may not be as strict as those for unrestricted urban reuse. </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14</a:t>
            </a:fld>
            <a:endParaRPr lang="en-GB" noProof="0"/>
          </a:p>
        </p:txBody>
      </p:sp>
    </p:spTree>
    <p:extLst>
      <p:ext uri="{BB962C8B-B14F-4D97-AF65-F5344CB8AC3E}">
        <p14:creationId xmlns:p14="http://schemas.microsoft.com/office/powerpoint/2010/main" val="3229247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2FCC2-FA59-BD91-6964-F2CC0DE0F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F6E6D-D00E-AF9D-7FA1-4B9CF5D60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A7925-153E-5B49-B5E1-F93BEAE4C977}"/>
              </a:ext>
            </a:extLst>
          </p:cNvPr>
          <p:cNvSpPr>
            <a:spLocks noGrp="1"/>
          </p:cNvSpPr>
          <p:nvPr>
            <p:ph type="body" idx="1"/>
          </p:nvPr>
        </p:nvSpPr>
        <p:spPr/>
        <p:txBody>
          <a:bodyPr/>
          <a:lstStyle/>
          <a:p>
            <a:r>
              <a:rPr lang="en-SG" dirty="0"/>
              <a:t>Mechanical tests are mainly focused on the frontend and frontend area (except tightness test A3.1). These tests are not indicated in the schedule but is to be tested prior to commencing.</a:t>
            </a:r>
          </a:p>
          <a:p>
            <a:endParaRPr lang="en-SG" dirty="0"/>
          </a:p>
          <a:p>
            <a:r>
              <a:rPr lang="en-SG" i="1" dirty="0"/>
              <a:t>Water supply/ Pipework</a:t>
            </a:r>
          </a:p>
          <a:p>
            <a:r>
              <a:rPr lang="en-SG" i="1" dirty="0"/>
              <a:t>Container Water test</a:t>
            </a:r>
          </a:p>
          <a:p>
            <a:r>
              <a:rPr lang="en-SG" i="1" dirty="0"/>
              <a:t>Container Air (pressure)</a:t>
            </a:r>
          </a:p>
          <a:p>
            <a:r>
              <a:rPr lang="en-SG" i="1" dirty="0"/>
              <a:t>Container Air (vacuum)</a:t>
            </a:r>
          </a:p>
        </p:txBody>
      </p:sp>
      <p:sp>
        <p:nvSpPr>
          <p:cNvPr id="4" name="Date Placeholder 3">
            <a:extLst>
              <a:ext uri="{FF2B5EF4-FFF2-40B4-BE49-F238E27FC236}">
                <a16:creationId xmlns:a16="http://schemas.microsoft.com/office/drawing/2014/main" id="{D3E41975-DC12-6EC7-E45C-23C924ACAA83}"/>
              </a:ext>
            </a:extLst>
          </p:cNvPr>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a:extLst>
              <a:ext uri="{FF2B5EF4-FFF2-40B4-BE49-F238E27FC236}">
                <a16:creationId xmlns:a16="http://schemas.microsoft.com/office/drawing/2014/main" id="{838F5EF0-1A72-EA06-1E99-8EABCD9EA512}"/>
              </a:ext>
            </a:extLst>
          </p:cNvPr>
          <p:cNvSpPr>
            <a:spLocks noGrp="1"/>
          </p:cNvSpPr>
          <p:nvPr>
            <p:ph type="sldNum" sz="quarter" idx="11"/>
          </p:nvPr>
        </p:nvSpPr>
        <p:spPr/>
        <p:txBody>
          <a:bodyPr/>
          <a:lstStyle/>
          <a:p>
            <a:fld id="{091B8055-818F-49A4-A0E1-7734AD7DD271}" type="slidenum">
              <a:rPr lang="en-GB" noProof="0" smtClean="0"/>
              <a:pPr/>
              <a:t>15</a:t>
            </a:fld>
            <a:endParaRPr lang="en-GB" noProof="0"/>
          </a:p>
        </p:txBody>
      </p:sp>
    </p:spTree>
    <p:extLst>
      <p:ext uri="{BB962C8B-B14F-4D97-AF65-F5344CB8AC3E}">
        <p14:creationId xmlns:p14="http://schemas.microsoft.com/office/powerpoint/2010/main" val="2579504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Mechanical tests are mainly focused on the frontend and frontend area (except tightness test A3.1). These tests are not indicated in the schedule but is to be tested prior to commencing.</a:t>
            </a:r>
          </a:p>
          <a:p>
            <a:endParaRPr lang="en-SG" dirty="0"/>
          </a:p>
          <a:p>
            <a:r>
              <a:rPr lang="en-SG" i="1" dirty="0"/>
              <a:t>Water supply/ Pipework</a:t>
            </a:r>
          </a:p>
          <a:p>
            <a:r>
              <a:rPr lang="en-SG" i="1" dirty="0"/>
              <a:t>Container Water test</a:t>
            </a:r>
          </a:p>
          <a:p>
            <a:r>
              <a:rPr lang="en-SG" i="1" dirty="0"/>
              <a:t>Container Air (pressure)</a:t>
            </a:r>
          </a:p>
          <a:p>
            <a:r>
              <a:rPr lang="en-SG" i="1" dirty="0"/>
              <a:t>Container Air (vacuum)</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16</a:t>
            </a:fld>
            <a:endParaRPr lang="en-GB" noProof="0"/>
          </a:p>
        </p:txBody>
      </p:sp>
    </p:spTree>
    <p:extLst>
      <p:ext uri="{BB962C8B-B14F-4D97-AF65-F5344CB8AC3E}">
        <p14:creationId xmlns:p14="http://schemas.microsoft.com/office/powerpoint/2010/main" val="3102460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To meet the log reduction value, the initial input have to meet the minimum required concentration shown. To meet this concentration, spiking will need to be done during the normal loading pattern. And the frequency of the spike and testing is dependent on the manufacturers process. Is it a batch process, continuous or even periodic liquid discharge system.</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17</a:t>
            </a:fld>
            <a:endParaRPr lang="en-GB" noProof="0"/>
          </a:p>
        </p:txBody>
      </p:sp>
    </p:spTree>
    <p:extLst>
      <p:ext uri="{BB962C8B-B14F-4D97-AF65-F5344CB8AC3E}">
        <p14:creationId xmlns:p14="http://schemas.microsoft.com/office/powerpoint/2010/main" val="1231431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E9DF2-4C07-43F8-ACF9-66CD565291E2}" type="slidenum">
              <a:rPr lang="en-US" smtClean="0"/>
              <a:t>18</a:t>
            </a:fld>
            <a:endParaRPr lang="en-US"/>
          </a:p>
        </p:txBody>
      </p:sp>
    </p:spTree>
    <p:extLst>
      <p:ext uri="{BB962C8B-B14F-4D97-AF65-F5344CB8AC3E}">
        <p14:creationId xmlns:p14="http://schemas.microsoft.com/office/powerpoint/2010/main" val="1966970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i="1"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19</a:t>
            </a:fld>
            <a:endParaRPr lang="en-GB" noProof="0"/>
          </a:p>
        </p:txBody>
      </p:sp>
    </p:spTree>
    <p:extLst>
      <p:ext uri="{BB962C8B-B14F-4D97-AF65-F5344CB8AC3E}">
        <p14:creationId xmlns:p14="http://schemas.microsoft.com/office/powerpoint/2010/main" val="2361794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5"/>
          </p:nvPr>
        </p:nvSpPr>
        <p:spPr/>
        <p:txBody>
          <a:bodyPr/>
          <a:lstStyle/>
          <a:p>
            <a:fld id="{091B8055-818F-49A4-A0E1-7734AD7DD271}" type="slidenum">
              <a:rPr lang="en-GB" noProof="0" smtClean="0"/>
              <a:pPr/>
              <a:t>2</a:t>
            </a:fld>
            <a:endParaRPr lang="en-GB" noProof="0"/>
          </a:p>
        </p:txBody>
      </p:sp>
    </p:spTree>
    <p:extLst>
      <p:ext uri="{BB962C8B-B14F-4D97-AF65-F5344CB8AC3E}">
        <p14:creationId xmlns:p14="http://schemas.microsoft.com/office/powerpoint/2010/main" val="2938933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i="1"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20</a:t>
            </a:fld>
            <a:endParaRPr lang="en-GB" noProof="0"/>
          </a:p>
        </p:txBody>
      </p:sp>
    </p:spTree>
    <p:extLst>
      <p:ext uri="{BB962C8B-B14F-4D97-AF65-F5344CB8AC3E}">
        <p14:creationId xmlns:p14="http://schemas.microsoft.com/office/powerpoint/2010/main" val="1390836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And the thresholds for the parameters are based on a 1 hour average sampling time. Except the H2S parameter which is measured at 30 mins average. The recommended test methods are provided in the standard as well. Please note that for air emissions testing methods, equivalent national standards are acceptable as well.</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21</a:t>
            </a:fld>
            <a:endParaRPr lang="en-GB" noProof="0"/>
          </a:p>
        </p:txBody>
      </p:sp>
    </p:spTree>
    <p:extLst>
      <p:ext uri="{BB962C8B-B14F-4D97-AF65-F5344CB8AC3E}">
        <p14:creationId xmlns:p14="http://schemas.microsoft.com/office/powerpoint/2010/main" val="589301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E9DF2-4C07-43F8-ACF9-66CD565291E2}" type="slidenum">
              <a:rPr lang="en-US" smtClean="0"/>
              <a:t>22</a:t>
            </a:fld>
            <a:endParaRPr lang="en-US"/>
          </a:p>
        </p:txBody>
      </p:sp>
    </p:spTree>
    <p:extLst>
      <p:ext uri="{BB962C8B-B14F-4D97-AF65-F5344CB8AC3E}">
        <p14:creationId xmlns:p14="http://schemas.microsoft.com/office/powerpoint/2010/main" val="2642493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parameters tested for the frontend are as shown.</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23</a:t>
            </a:fld>
            <a:endParaRPr lang="en-GB" noProof="0"/>
          </a:p>
        </p:txBody>
      </p:sp>
    </p:spTree>
    <p:extLst>
      <p:ext uri="{BB962C8B-B14F-4D97-AF65-F5344CB8AC3E}">
        <p14:creationId xmlns:p14="http://schemas.microsoft.com/office/powerpoint/2010/main" val="4214995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24</a:t>
            </a:fld>
            <a:endParaRPr lang="en-GB" noProof="0"/>
          </a:p>
        </p:txBody>
      </p:sp>
    </p:spTree>
    <p:extLst>
      <p:ext uri="{BB962C8B-B14F-4D97-AF65-F5344CB8AC3E}">
        <p14:creationId xmlns:p14="http://schemas.microsoft.com/office/powerpoint/2010/main" val="3271197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For the stack emissions, the parameters are all based on 1 hour averages with concentrations normalised to ambient conditions. Similarly, equivalent national standards are acceptable as well.</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25</a:t>
            </a:fld>
            <a:endParaRPr lang="en-GB" noProof="0"/>
          </a:p>
        </p:txBody>
      </p:sp>
    </p:spTree>
    <p:extLst>
      <p:ext uri="{BB962C8B-B14F-4D97-AF65-F5344CB8AC3E}">
        <p14:creationId xmlns:p14="http://schemas.microsoft.com/office/powerpoint/2010/main" val="3453183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26</a:t>
            </a:fld>
            <a:endParaRPr lang="en-GB" noProof="0"/>
          </a:p>
        </p:txBody>
      </p:sp>
    </p:spTree>
    <p:extLst>
      <p:ext uri="{BB962C8B-B14F-4D97-AF65-F5344CB8AC3E}">
        <p14:creationId xmlns:p14="http://schemas.microsoft.com/office/powerpoint/2010/main" val="3306483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27</a:t>
            </a:fld>
            <a:endParaRPr lang="en-GB" noProof="0"/>
          </a:p>
        </p:txBody>
      </p:sp>
    </p:spTree>
    <p:extLst>
      <p:ext uri="{BB962C8B-B14F-4D97-AF65-F5344CB8AC3E}">
        <p14:creationId xmlns:p14="http://schemas.microsoft.com/office/powerpoint/2010/main" val="1688813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For the frontend, the requirement is a single point measurement above the squat or seat pan of 1.2m.</a:t>
            </a:r>
          </a:p>
          <a:p>
            <a:endParaRPr lang="en-SG" dirty="0"/>
          </a:p>
          <a:p>
            <a:r>
              <a:rPr lang="en-SG" dirty="0"/>
              <a:t>For the backend as per the example, measurement points are 1m outward, 1.2m height and 1m apart from each measurement point. The measurement point shall be determined relative to the smallest imaginary rectangular parallelepiped.</a:t>
            </a:r>
          </a:p>
          <a:p>
            <a:endParaRPr lang="en-SG" dirty="0"/>
          </a:p>
          <a:p>
            <a:r>
              <a:rPr lang="en-SG" dirty="0"/>
              <a:t>Measurement points nearest to the corners are discarded.</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28</a:t>
            </a:fld>
            <a:endParaRPr lang="en-GB" noProof="0"/>
          </a:p>
        </p:txBody>
      </p:sp>
    </p:spTree>
    <p:extLst>
      <p:ext uri="{BB962C8B-B14F-4D97-AF65-F5344CB8AC3E}">
        <p14:creationId xmlns:p14="http://schemas.microsoft.com/office/powerpoint/2010/main" val="4125011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For the frontend, the requirement is a single point measurement above the squat or seat pan of 1.2m.</a:t>
            </a:r>
          </a:p>
          <a:p>
            <a:endParaRPr lang="en-SG" dirty="0"/>
          </a:p>
          <a:p>
            <a:r>
              <a:rPr lang="en-SG" dirty="0"/>
              <a:t>For the backend as per the example, measurement points are 1m outward, 1.2m height and 1m apart from each measurement point. The measurement point shall be determined relative to the smallest imaginary rectangular parallelepiped.</a:t>
            </a:r>
          </a:p>
          <a:p>
            <a:endParaRPr lang="en-SG" dirty="0"/>
          </a:p>
          <a:p>
            <a:r>
              <a:rPr lang="en-SG" dirty="0"/>
              <a:t>Measurement points nearest to the corners are discarded.</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29</a:t>
            </a:fld>
            <a:endParaRPr lang="en-GB" noProof="0"/>
          </a:p>
        </p:txBody>
      </p:sp>
    </p:spTree>
    <p:extLst>
      <p:ext uri="{BB962C8B-B14F-4D97-AF65-F5344CB8AC3E}">
        <p14:creationId xmlns:p14="http://schemas.microsoft.com/office/powerpoint/2010/main" val="305050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FB8663-3918-4C0E-B7B6-BA736E39B5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E56054-70A4-4A3C-82E6-E6CE5491A6F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TÜV SÜD | Sustainable and Sanitation Services | LUNCH AND LEARN</a:t>
            </a:r>
          </a:p>
        </p:txBody>
      </p:sp>
      <p:sp>
        <p:nvSpPr>
          <p:cNvPr id="6" name="Date Placeholder 5">
            <a:extLst>
              <a:ext uri="{FF2B5EF4-FFF2-40B4-BE49-F238E27FC236}">
                <a16:creationId xmlns:a16="http://schemas.microsoft.com/office/drawing/2014/main" id="{4B61D307-A353-40E2-BE57-58156D9136C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22-07-20</a:t>
            </a:r>
          </a:p>
        </p:txBody>
      </p:sp>
    </p:spTree>
    <p:extLst>
      <p:ext uri="{BB962C8B-B14F-4D97-AF65-F5344CB8AC3E}">
        <p14:creationId xmlns:p14="http://schemas.microsoft.com/office/powerpoint/2010/main" val="752314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E9DF2-4C07-43F8-ACF9-66CD565291E2}" type="slidenum">
              <a:rPr lang="en-US" smtClean="0"/>
              <a:t>30</a:t>
            </a:fld>
            <a:endParaRPr lang="en-US"/>
          </a:p>
        </p:txBody>
      </p:sp>
    </p:spTree>
    <p:extLst>
      <p:ext uri="{BB962C8B-B14F-4D97-AF65-F5344CB8AC3E}">
        <p14:creationId xmlns:p14="http://schemas.microsoft.com/office/powerpoint/2010/main" val="2389467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31</a:t>
            </a:fld>
            <a:endParaRPr lang="en-GB" noProof="0"/>
          </a:p>
        </p:txBody>
      </p:sp>
    </p:spTree>
    <p:extLst>
      <p:ext uri="{BB962C8B-B14F-4D97-AF65-F5344CB8AC3E}">
        <p14:creationId xmlns:p14="http://schemas.microsoft.com/office/powerpoint/2010/main" val="2891163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32</a:t>
            </a:fld>
            <a:endParaRPr lang="en-GB" noProof="0"/>
          </a:p>
        </p:txBody>
      </p:sp>
    </p:spTree>
    <p:extLst>
      <p:ext uri="{BB962C8B-B14F-4D97-AF65-F5344CB8AC3E}">
        <p14:creationId xmlns:p14="http://schemas.microsoft.com/office/powerpoint/2010/main" val="1770632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Location of test is at the frontend. </a:t>
            </a:r>
          </a:p>
          <a:p>
            <a:endParaRPr lang="en-SG" dirty="0"/>
          </a:p>
          <a:p>
            <a:r>
              <a:rPr lang="en-SG" dirty="0"/>
              <a:t>A record is done for every 10s for total of 3 minutes per event. </a:t>
            </a:r>
          </a:p>
          <a:p>
            <a:r>
              <a:rPr lang="en-SG" dirty="0"/>
              <a:t>For a typical odour test day, </a:t>
            </a:r>
          </a:p>
          <a:p>
            <a:r>
              <a:rPr lang="en-SG" dirty="0"/>
              <a:t>4 faecal events</a:t>
            </a:r>
          </a:p>
          <a:p>
            <a:r>
              <a:rPr lang="en-SG" dirty="0"/>
              <a:t>2 urinary events</a:t>
            </a:r>
          </a:p>
          <a:p>
            <a:r>
              <a:rPr lang="en-SG" dirty="0"/>
              <a:t>2 events when process is expected to release the most odours</a:t>
            </a:r>
          </a:p>
          <a:p>
            <a:r>
              <a:rPr lang="en-SG" dirty="0"/>
              <a:t>2 randomly during the test</a:t>
            </a:r>
          </a:p>
          <a:p>
            <a:endParaRPr lang="en-SG" dirty="0"/>
          </a:p>
          <a:p>
            <a:r>
              <a:rPr lang="en-SG" dirty="0"/>
              <a:t>At the end of the test, the results have to be tabulated and meet the maximum threshold percentage given.</a:t>
            </a:r>
          </a:p>
          <a:p>
            <a:endParaRPr lang="en-SG" dirty="0"/>
          </a:p>
          <a:p>
            <a:r>
              <a:rPr lang="en-SG" dirty="0"/>
              <a:t>For the indoor testing, systems with 2 – 5 front ends is required to minimally test for 2 frontends. Systems with more than 5 frontends will need to test for minimally 3 frontends.</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33</a:t>
            </a:fld>
            <a:endParaRPr lang="en-GB" noProof="0"/>
          </a:p>
        </p:txBody>
      </p:sp>
    </p:spTree>
    <p:extLst>
      <p:ext uri="{BB962C8B-B14F-4D97-AF65-F5344CB8AC3E}">
        <p14:creationId xmlns:p14="http://schemas.microsoft.com/office/powerpoint/2010/main" val="1332862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E9DF2-4C07-43F8-ACF9-66CD565291E2}" type="slidenum">
              <a:rPr lang="en-US" smtClean="0"/>
              <a:t>34</a:t>
            </a:fld>
            <a:endParaRPr lang="en-US"/>
          </a:p>
        </p:txBody>
      </p:sp>
    </p:spTree>
    <p:extLst>
      <p:ext uri="{BB962C8B-B14F-4D97-AF65-F5344CB8AC3E}">
        <p14:creationId xmlns:p14="http://schemas.microsoft.com/office/powerpoint/2010/main" val="3693565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35</a:t>
            </a:fld>
            <a:endParaRPr lang="en-GB" noProof="0"/>
          </a:p>
        </p:txBody>
      </p:sp>
    </p:spTree>
    <p:extLst>
      <p:ext uri="{BB962C8B-B14F-4D97-AF65-F5344CB8AC3E}">
        <p14:creationId xmlns:p14="http://schemas.microsoft.com/office/powerpoint/2010/main" val="2087439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36</a:t>
            </a:fld>
            <a:endParaRPr lang="en-GB" noProof="0"/>
          </a:p>
        </p:txBody>
      </p:sp>
    </p:spTree>
    <p:extLst>
      <p:ext uri="{BB962C8B-B14F-4D97-AF65-F5344CB8AC3E}">
        <p14:creationId xmlns:p14="http://schemas.microsoft.com/office/powerpoint/2010/main" val="3048933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37</a:t>
            </a:fld>
            <a:endParaRPr lang="en-GB" noProof="0"/>
          </a:p>
        </p:txBody>
      </p:sp>
    </p:spTree>
    <p:extLst>
      <p:ext uri="{BB962C8B-B14F-4D97-AF65-F5344CB8AC3E}">
        <p14:creationId xmlns:p14="http://schemas.microsoft.com/office/powerpoint/2010/main" val="2309344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39</a:t>
            </a:fld>
            <a:endParaRPr lang="en-GB" noProof="0"/>
          </a:p>
        </p:txBody>
      </p:sp>
    </p:spTree>
    <p:extLst>
      <p:ext uri="{BB962C8B-B14F-4D97-AF65-F5344CB8AC3E}">
        <p14:creationId xmlns:p14="http://schemas.microsoft.com/office/powerpoint/2010/main" val="39431173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40</a:t>
            </a:fld>
            <a:endParaRPr lang="en-GB" noProof="0"/>
          </a:p>
        </p:txBody>
      </p:sp>
    </p:spTree>
    <p:extLst>
      <p:ext uri="{BB962C8B-B14F-4D97-AF65-F5344CB8AC3E}">
        <p14:creationId xmlns:p14="http://schemas.microsoft.com/office/powerpoint/2010/main" val="79919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7B06B-7E1D-9B20-04DB-28054E7EA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CEC35-ACDE-285A-0853-3FA5819B7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91ABF6-1804-0FDA-0BD3-0B19FEB0291A}"/>
              </a:ext>
            </a:extLst>
          </p:cNvPr>
          <p:cNvSpPr>
            <a:spLocks noGrp="1"/>
          </p:cNvSpPr>
          <p:nvPr>
            <p:ph type="body" idx="1"/>
          </p:nvPr>
        </p:nvSpPr>
        <p:spPr/>
        <p:txBody>
          <a:bodyPr/>
          <a:lstStyle/>
          <a:p>
            <a:r>
              <a:rPr lang="en-SG" dirty="0"/>
              <a:t>The systems are generally separated by a </a:t>
            </a:r>
            <a:r>
              <a:rPr lang="en-SG" b="1" u="sng" dirty="0"/>
              <a:t>frontend</a:t>
            </a:r>
            <a:r>
              <a:rPr lang="en-SG" dirty="0"/>
              <a:t> for the users. And a </a:t>
            </a:r>
            <a:r>
              <a:rPr lang="en-SG" b="1" u="sng" dirty="0"/>
              <a:t>backend</a:t>
            </a:r>
            <a:r>
              <a:rPr lang="en-SG" dirty="0"/>
              <a:t> where the entire processing takes place. </a:t>
            </a:r>
          </a:p>
          <a:p>
            <a:endParaRPr lang="en-SG" dirty="0"/>
          </a:p>
          <a:p>
            <a:r>
              <a:rPr lang="en-SG" dirty="0"/>
              <a:t>Some of the main process output measurements are:</a:t>
            </a:r>
          </a:p>
          <a:p>
            <a:pPr marL="171450" indent="-171450">
              <a:buFontTx/>
              <a:buChar char="-"/>
            </a:pPr>
            <a:r>
              <a:rPr lang="en-SG" dirty="0"/>
              <a:t>Solid and effluent discharge or reuse</a:t>
            </a:r>
          </a:p>
          <a:p>
            <a:pPr marL="171450" indent="-171450">
              <a:buFontTx/>
              <a:buChar char="-"/>
            </a:pPr>
            <a:r>
              <a:rPr lang="en-SG" dirty="0"/>
              <a:t>Air emissions measurements</a:t>
            </a:r>
          </a:p>
          <a:p>
            <a:pPr marL="171450" indent="-171450">
              <a:buFontTx/>
              <a:buChar char="-"/>
            </a:pPr>
            <a:r>
              <a:rPr lang="en-SG" dirty="0"/>
              <a:t>Odour</a:t>
            </a:r>
          </a:p>
          <a:p>
            <a:pPr marL="171450" indent="-171450">
              <a:buFontTx/>
              <a:buChar char="-"/>
            </a:pPr>
            <a:r>
              <a:rPr lang="en-SG" dirty="0"/>
              <a:t>And Noise measurements</a:t>
            </a:r>
          </a:p>
          <a:p>
            <a:endParaRPr lang="en-SG" dirty="0"/>
          </a:p>
          <a:p>
            <a:endParaRPr lang="en-SG" dirty="0"/>
          </a:p>
        </p:txBody>
      </p:sp>
      <p:sp>
        <p:nvSpPr>
          <p:cNvPr id="4" name="Date Placeholder 3">
            <a:extLst>
              <a:ext uri="{FF2B5EF4-FFF2-40B4-BE49-F238E27FC236}">
                <a16:creationId xmlns:a16="http://schemas.microsoft.com/office/drawing/2014/main" id="{A4C8D0CD-14AF-0704-7D60-E5D2818F29EC}"/>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F42A1-6882-4E5E-A90F-CDBE5C5F35BB}" type="datetime5">
              <a:rPr kumimoji="0" lang="de-DE"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25-10-21</a:t>
            </a:fld>
            <a:endParaRPr kumimoji="0" lang="en-GB"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5" name="Slide Number Placeholder 4">
            <a:extLst>
              <a:ext uri="{FF2B5EF4-FFF2-40B4-BE49-F238E27FC236}">
                <a16:creationId xmlns:a16="http://schemas.microsoft.com/office/drawing/2014/main" id="{37D91049-B2CF-09C6-E020-3FD2107F79C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8055-818F-49A4-A0E1-7734AD7DD271}" type="slidenum">
              <a:rPr kumimoji="0" lang="en-GB"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4035472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41</a:t>
            </a:fld>
            <a:endParaRPr lang="en-GB" noProof="0"/>
          </a:p>
        </p:txBody>
      </p:sp>
    </p:spTree>
    <p:extLst>
      <p:ext uri="{BB962C8B-B14F-4D97-AF65-F5344CB8AC3E}">
        <p14:creationId xmlns:p14="http://schemas.microsoft.com/office/powerpoint/2010/main" val="3710948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Date Placeholder 3"/>
          <p:cNvSpPr>
            <a:spLocks noGrp="1"/>
          </p:cNvSpPr>
          <p:nvPr>
            <p:ph type="dt" idx="10"/>
          </p:nvPr>
        </p:nvSpPr>
        <p:spPr/>
        <p:txBody>
          <a:bodyPr/>
          <a:lstStyle/>
          <a:p>
            <a:fld id="{1AC66D75-57A0-42A9-9DD8-97D4975E1125}"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43</a:t>
            </a:fld>
            <a:endParaRPr lang="en-GB" noProof="0"/>
          </a:p>
        </p:txBody>
      </p:sp>
    </p:spTree>
    <p:extLst>
      <p:ext uri="{BB962C8B-B14F-4D97-AF65-F5344CB8AC3E}">
        <p14:creationId xmlns:p14="http://schemas.microsoft.com/office/powerpoint/2010/main" val="31362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Non-sewered sanitation systems can be classified into 4 different classes. </a:t>
            </a:r>
          </a:p>
          <a:p>
            <a:endParaRPr lang="en-SG"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F42A1-6882-4E5E-A90F-CDBE5C5F35BB}" type="datetime5">
              <a:rPr kumimoji="0" lang="de-DE"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25-10-21</a:t>
            </a:fld>
            <a:endParaRPr kumimoji="0" lang="en-GB"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8055-818F-49A4-A0E1-7734AD7DD271}" type="slidenum">
              <a:rPr kumimoji="0" lang="en-GB"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88813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There are generally 3 main sections to the ISO30500. Document checks, controlled laboratory testing and the field verification.</a:t>
            </a:r>
          </a:p>
          <a:p>
            <a:endParaRPr lang="en-SG" dirty="0"/>
          </a:p>
          <a:p>
            <a:r>
              <a:rPr lang="en-SG" dirty="0"/>
              <a:t>The first requirement is for document checks and required tests to supplement missing documents.</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6</a:t>
            </a:fld>
            <a:endParaRPr lang="en-GB" noProof="0"/>
          </a:p>
        </p:txBody>
      </p:sp>
    </p:spTree>
    <p:extLst>
      <p:ext uri="{BB962C8B-B14F-4D97-AF65-F5344CB8AC3E}">
        <p14:creationId xmlns:p14="http://schemas.microsoft.com/office/powerpoint/2010/main" val="190490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There are generally 3 main sections to the ISO30500. Document checks, controlled laboratory testing and the field verification.</a:t>
            </a:r>
          </a:p>
          <a:p>
            <a:endParaRPr lang="en-SG" dirty="0"/>
          </a:p>
          <a:p>
            <a:r>
              <a:rPr lang="en-SG" dirty="0"/>
              <a:t>The first requirement is for document checks and required tests to supplement missing documents.</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7</a:t>
            </a:fld>
            <a:endParaRPr lang="en-GB" noProof="0"/>
          </a:p>
        </p:txBody>
      </p:sp>
    </p:spTree>
    <p:extLst>
      <p:ext uri="{BB962C8B-B14F-4D97-AF65-F5344CB8AC3E}">
        <p14:creationId xmlns:p14="http://schemas.microsoft.com/office/powerpoint/2010/main" val="3306189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schedule seen here is the schedule given in the standard. The first column depicts the kind of tests being done and the 2</a:t>
            </a:r>
            <a:r>
              <a:rPr lang="en-SG" baseline="30000" dirty="0"/>
              <a:t>nd</a:t>
            </a:r>
            <a:r>
              <a:rPr lang="en-SG" dirty="0"/>
              <a:t> column is the corresponding type of loading pattern for the day. I’ve colour coded for better visibility. </a:t>
            </a:r>
          </a:p>
          <a:p>
            <a:endParaRPr lang="en-SG" dirty="0"/>
          </a:p>
          <a:p>
            <a:r>
              <a:rPr lang="en-SG" dirty="0"/>
              <a:t>There are a total of 5 days for human health and environmental testing for solid and effluent outputs.</a:t>
            </a:r>
          </a:p>
          <a:p>
            <a:r>
              <a:rPr lang="en-SG" dirty="0"/>
              <a:t>4 days for odour tests, in which 1 day is done using the stress test. This is to test the consistency of results under different load conditions.</a:t>
            </a:r>
          </a:p>
          <a:p>
            <a:r>
              <a:rPr lang="en-SG" dirty="0"/>
              <a:t>2 days are used for air emissions and noise. Similarly, stress is catered for 1 of the days to check the consistency of results.</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8</a:t>
            </a:fld>
            <a:endParaRPr lang="en-GB" noProof="0"/>
          </a:p>
        </p:txBody>
      </p:sp>
    </p:spTree>
    <p:extLst>
      <p:ext uri="{BB962C8B-B14F-4D97-AF65-F5344CB8AC3E}">
        <p14:creationId xmlns:p14="http://schemas.microsoft.com/office/powerpoint/2010/main" val="45312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 normal loading pattern is derived from the capacity calculations indicated by the manufacturer. Provision by the manufacturer, the </a:t>
            </a:r>
            <a:r>
              <a:rPr lang="en-SG" b="1" u="sng" dirty="0"/>
              <a:t>number of uses per day </a:t>
            </a:r>
            <a:r>
              <a:rPr lang="en-SG" dirty="0"/>
              <a:t>and </a:t>
            </a:r>
            <a:r>
              <a:rPr lang="en-SG" b="1" u="sng" dirty="0"/>
              <a:t>assumption of amount per use </a:t>
            </a:r>
            <a:r>
              <a:rPr lang="en-SG" dirty="0"/>
              <a:t>is required.  The loading timing are spread across 6 am to 8 pm to simulate closely to real case scenarios.</a:t>
            </a:r>
          </a:p>
        </p:txBody>
      </p:sp>
      <p:sp>
        <p:nvSpPr>
          <p:cNvPr id="4" name="Date Placeholder 3"/>
          <p:cNvSpPr>
            <a:spLocks noGrp="1"/>
          </p:cNvSpPr>
          <p:nvPr>
            <p:ph type="dt" idx="10"/>
          </p:nvPr>
        </p:nvSpPr>
        <p:spPr/>
        <p:txBody>
          <a:bodyPr/>
          <a:lstStyle/>
          <a:p>
            <a:fld id="{6C0F42A1-6882-4E5E-A90F-CDBE5C5F35BB}" type="datetime5">
              <a:rPr lang="de-DE" noProof="0" smtClean="0"/>
              <a:t>25-10-21</a:t>
            </a:fld>
            <a:endParaRPr lang="en-GB" noProof="0"/>
          </a:p>
        </p:txBody>
      </p:sp>
      <p:sp>
        <p:nvSpPr>
          <p:cNvPr id="5" name="Slide Number Placeholder 4"/>
          <p:cNvSpPr>
            <a:spLocks noGrp="1"/>
          </p:cNvSpPr>
          <p:nvPr>
            <p:ph type="sldNum" sz="quarter" idx="11"/>
          </p:nvPr>
        </p:nvSpPr>
        <p:spPr/>
        <p:txBody>
          <a:bodyPr/>
          <a:lstStyle/>
          <a:p>
            <a:fld id="{091B8055-818F-49A4-A0E1-7734AD7DD271}" type="slidenum">
              <a:rPr lang="en-GB" noProof="0" smtClean="0"/>
              <a:pPr/>
              <a:t>9</a:t>
            </a:fld>
            <a:endParaRPr lang="en-GB" noProof="0"/>
          </a:p>
        </p:txBody>
      </p:sp>
    </p:spTree>
    <p:extLst>
      <p:ext uri="{BB962C8B-B14F-4D97-AF65-F5344CB8AC3E}">
        <p14:creationId xmlns:p14="http://schemas.microsoft.com/office/powerpoint/2010/main" val="421236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xml"/><Relationship Id="rId7"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ser guide (do not create with thi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E40C65-5D03-40B5-AB52-55ECA90DDB4E}"/>
              </a:ext>
            </a:extLst>
          </p:cNvPr>
          <p:cNvSpPr txBox="1"/>
          <p:nvPr userDrawn="1"/>
        </p:nvSpPr>
        <p:spPr>
          <a:xfrm>
            <a:off x="334963" y="188640"/>
            <a:ext cx="11522076" cy="1107996"/>
          </a:xfrm>
          <a:prstGeom prst="rect">
            <a:avLst/>
          </a:prstGeom>
          <a:noFill/>
        </p:spPr>
        <p:txBody>
          <a:bodyPr wrap="square" lIns="0" tIns="0" rIns="0" bIns="0" rtlCol="0" anchor="t">
            <a:spAutoFit/>
          </a:bodyPr>
          <a:lstStyle/>
          <a:p>
            <a:r>
              <a:rPr lang="en-GB" sz="2000" b="1" u="sng" noProof="0" dirty="0"/>
              <a:t>User guide</a:t>
            </a:r>
          </a:p>
          <a:p>
            <a:r>
              <a:rPr lang="en-GB" sz="1600" noProof="0" dirty="0"/>
              <a:t>This new 16:9 PowerPoint template uses rule of thirds for its design concept. </a:t>
            </a:r>
          </a:p>
          <a:p>
            <a:r>
              <a:rPr lang="en-GB" sz="1600" noProof="0" dirty="0"/>
              <a:t>Guide lines have been included to help users arrange the content modules optimally.</a:t>
            </a:r>
          </a:p>
          <a:p>
            <a:r>
              <a:rPr lang="en-GB" sz="1600" noProof="0" dirty="0"/>
              <a:t>To enable the guide lines, select the View tab of the Ribbon and select the Guides checkbox, as shown highlighted in red below</a:t>
            </a:r>
            <a:r>
              <a:rPr lang="en-GB" sz="2000" noProof="0" dirty="0"/>
              <a:t>.</a:t>
            </a:r>
          </a:p>
        </p:txBody>
      </p:sp>
      <p:pic>
        <p:nvPicPr>
          <p:cNvPr id="5" name="Picture 4">
            <a:extLst>
              <a:ext uri="{FF2B5EF4-FFF2-40B4-BE49-F238E27FC236}">
                <a16:creationId xmlns:a16="http://schemas.microsoft.com/office/drawing/2014/main" id="{DC3FB757-C46E-4514-9A3D-811DDAC59136}"/>
              </a:ext>
            </a:extLst>
          </p:cNvPr>
          <p:cNvPicPr>
            <a:picLocks noChangeAspect="1"/>
          </p:cNvPicPr>
          <p:nvPr userDrawn="1"/>
        </p:nvPicPr>
        <p:blipFill>
          <a:blip r:embed="rId2"/>
          <a:stretch>
            <a:fillRect/>
          </a:stretch>
        </p:blipFill>
        <p:spPr>
          <a:xfrm>
            <a:off x="345537" y="1330089"/>
            <a:ext cx="5112656" cy="1105678"/>
          </a:xfrm>
          <a:prstGeom prst="rect">
            <a:avLst/>
          </a:prstGeom>
        </p:spPr>
      </p:pic>
      <p:sp>
        <p:nvSpPr>
          <p:cNvPr id="6" name="TextBox 5">
            <a:extLst>
              <a:ext uri="{FF2B5EF4-FFF2-40B4-BE49-F238E27FC236}">
                <a16:creationId xmlns:a16="http://schemas.microsoft.com/office/drawing/2014/main" id="{B220E833-14AF-4405-BFE0-94354B181F5F}"/>
              </a:ext>
            </a:extLst>
          </p:cNvPr>
          <p:cNvSpPr txBox="1"/>
          <p:nvPr userDrawn="1"/>
        </p:nvSpPr>
        <p:spPr>
          <a:xfrm>
            <a:off x="345537" y="2577796"/>
            <a:ext cx="11511501" cy="246221"/>
          </a:xfrm>
          <a:prstGeom prst="rect">
            <a:avLst/>
          </a:prstGeom>
          <a:noFill/>
        </p:spPr>
        <p:txBody>
          <a:bodyPr wrap="square" lIns="0" tIns="0" rIns="0" bIns="0" rtlCol="0" anchor="t">
            <a:spAutoFit/>
          </a:bodyPr>
          <a:lstStyle/>
          <a:p>
            <a:r>
              <a:rPr lang="en-GB" sz="1600" b="0" u="none" noProof="0" dirty="0"/>
              <a:t>Now, you will see the guide lines and can start using the new template.</a:t>
            </a:r>
          </a:p>
        </p:txBody>
      </p:sp>
      <p:pic>
        <p:nvPicPr>
          <p:cNvPr id="2" name="Picture 1">
            <a:extLst>
              <a:ext uri="{FF2B5EF4-FFF2-40B4-BE49-F238E27FC236}">
                <a16:creationId xmlns:a16="http://schemas.microsoft.com/office/drawing/2014/main" id="{5C1B0C04-A938-451B-B6CE-E944DAE5D82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5537" y="2893772"/>
            <a:ext cx="3806463" cy="2160946"/>
          </a:xfrm>
          <a:prstGeom prst="rect">
            <a:avLst/>
          </a:prstGeom>
        </p:spPr>
      </p:pic>
    </p:spTree>
    <p:extLst>
      <p:ext uri="{BB962C8B-B14F-4D97-AF65-F5344CB8AC3E}">
        <p14:creationId xmlns:p14="http://schemas.microsoft.com/office/powerpoint/2010/main" val="260481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3c">
    <p:spTree>
      <p:nvGrpSpPr>
        <p:cNvPr id="1" name=""/>
        <p:cNvGrpSpPr/>
        <p:nvPr/>
      </p:nvGrpSpPr>
      <p:grpSpPr>
        <a:xfrm>
          <a:off x="0" y="0"/>
          <a:ext cx="0" cy="0"/>
          <a:chOff x="0" y="0"/>
          <a:chExt cx="0" cy="0"/>
        </a:xfrm>
      </p:grpSpPr>
      <p:sp>
        <p:nvSpPr>
          <p:cNvPr id="10" name="Picture"/>
          <p:cNvSpPr>
            <a:spLocks noGrp="1"/>
          </p:cNvSpPr>
          <p:nvPr>
            <p:ph type="pic" sz="quarter" idx="15" hasCustomPrompt="1"/>
          </p:nvPr>
        </p:nvSpPr>
        <p:spPr>
          <a:xfrm>
            <a:off x="0" y="0"/>
            <a:ext cx="12192000" cy="6858000"/>
          </a:xfrm>
          <a:prstGeom prst="rect">
            <a:avLst/>
          </a:prstGeom>
        </p:spPr>
        <p:txBody>
          <a:bodyPr tIns="72000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5" name="Brand text box">
            <a:extLst>
              <a:ext uri="{FF2B5EF4-FFF2-40B4-BE49-F238E27FC236}">
                <a16:creationId xmlns:a16="http://schemas.microsoft.com/office/drawing/2014/main" id="{4D75E426-6E83-48AF-8DCA-BBDEB7C1881E}"/>
              </a:ext>
            </a:extLst>
          </p:cNvPr>
          <p:cNvSpPr>
            <a:spLocks noGrp="1" noChangeAspect="1"/>
          </p:cNvSpPr>
          <p:nvPr>
            <p:ph type="body" sz="quarter" idx="14" hasCustomPrompt="1"/>
          </p:nvPr>
        </p:nvSpPr>
        <p:spPr>
          <a:xfrm>
            <a:off x="347408" y="2769382"/>
            <a:ext cx="2700000" cy="352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Ins="1512000" rtlCol="0" anchor="ct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1pPr>
            <a:lvl2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2pPr>
            <a:lvl3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3pPr>
            <a:lvl4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4pPr>
            <a:lvl5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GB" sz="1800" b="0" i="0" u="none" strike="noStrike" kern="1200" cap="none" spc="0" normalizeH="0" baseline="0" noProof="0" dirty="0" smtClean="0">
                <a:ln>
                  <a:noFill/>
                </a:ln>
                <a:solidFill>
                  <a:schemeClr val="lt1"/>
                </a:solidFill>
                <a:effectLst/>
                <a:uLnTx/>
                <a:uFillTx/>
                <a:latin typeface="+mn-lt"/>
                <a:ea typeface="+mn-ea"/>
                <a:cs typeface="+mn-cs"/>
              </a:defRPr>
            </a:lvl5pPr>
          </a:lstStyle>
          <a:p>
            <a:pPr lvl="0"/>
            <a:r>
              <a:rPr lang="en-GB" noProof="0"/>
              <a:t> </a:t>
            </a:r>
          </a:p>
        </p:txBody>
      </p:sp>
      <p:sp>
        <p:nvSpPr>
          <p:cNvPr id="14" name="Brand band">
            <a:extLst>
              <a:ext uri="{FF2B5EF4-FFF2-40B4-BE49-F238E27FC236}">
                <a16:creationId xmlns:a16="http://schemas.microsoft.com/office/drawing/2014/main" id="{E53F693A-38A6-4897-A997-6757AEDFF571}"/>
              </a:ext>
            </a:extLst>
          </p:cNvPr>
          <p:cNvSpPr>
            <a:spLocks noGrp="1"/>
          </p:cNvSpPr>
          <p:nvPr>
            <p:ph type="sldNum" sz="quarter" idx="4"/>
          </p:nvPr>
        </p:nvSpPr>
        <p:spPr>
          <a:xfrm>
            <a:off x="0" y="6309320"/>
            <a:ext cx="12192000" cy="54868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txBody>
          <a:bodyPr vert="horz" lIns="12240000" tIns="45720" rIns="0" bIns="45720" rtlCol="0" anchor="b" anchorCtr="0">
            <a:normAutofit/>
          </a:bodyPr>
          <a:lstStyle>
            <a:lvl1pPr algn="l">
              <a:tabLst/>
              <a:defRPr sz="100">
                <a:solidFill>
                  <a:srgbClr val="E6E6E6"/>
                </a:solidFill>
                <a:latin typeface="Arial Narrow" pitchFamily="34" charset="0"/>
              </a:defRPr>
            </a:lvl1pPr>
          </a:lstStyle>
          <a:p>
            <a:pPr defTabSz="11753850">
              <a:spcAft>
                <a:spcPts val="600"/>
              </a:spcAft>
            </a:pPr>
            <a:fld id="{7D2545B9-E858-4472-8814-CD0C0805E657}" type="slidenum">
              <a:rPr lang="de-DE" smtClean="0"/>
              <a:pPr defTabSz="11753850">
                <a:spcAft>
                  <a:spcPts val="600"/>
                </a:spcAft>
              </a:pPr>
              <a:t>‹#›</a:t>
            </a:fld>
            <a:endParaRPr lang="en-GB" dirty="0"/>
          </a:p>
        </p:txBody>
      </p:sp>
      <p:sp>
        <p:nvSpPr>
          <p:cNvPr id="16" name="Subhead">
            <a:extLst>
              <a:ext uri="{FF2B5EF4-FFF2-40B4-BE49-F238E27FC236}">
                <a16:creationId xmlns:a16="http://schemas.microsoft.com/office/drawing/2014/main" id="{CAFA7A39-8AE1-4DEE-83E6-81F6402DC1F8}"/>
              </a:ext>
            </a:extLst>
          </p:cNvPr>
          <p:cNvSpPr>
            <a:spLocks noGrp="1"/>
          </p:cNvSpPr>
          <p:nvPr>
            <p:ph type="subTitle" idx="1" hasCustomPrompt="1"/>
          </p:nvPr>
        </p:nvSpPr>
        <p:spPr>
          <a:xfrm>
            <a:off x="334964" y="5326461"/>
            <a:ext cx="2712444" cy="971712"/>
          </a:xfrm>
          <a:prstGeom prst="rect">
            <a:avLst/>
          </a:prstGeom>
        </p:spPr>
        <p:txBody>
          <a:bodyPr lIns="90000" rIns="90000">
            <a:normAutofit/>
          </a:bodyPr>
          <a:lstStyle>
            <a:lvl1pPr marL="0" indent="0" algn="l">
              <a:buNone/>
              <a:defRPr sz="18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add a subhead</a:t>
            </a:r>
          </a:p>
        </p:txBody>
      </p:sp>
      <p:sp>
        <p:nvSpPr>
          <p:cNvPr id="2" name="Header">
            <a:extLst>
              <a:ext uri="{FF2B5EF4-FFF2-40B4-BE49-F238E27FC236}">
                <a16:creationId xmlns:a16="http://schemas.microsoft.com/office/drawing/2014/main" id="{2B773B68-085A-4218-8F01-0E8004938931}"/>
              </a:ext>
            </a:extLst>
          </p:cNvPr>
          <p:cNvSpPr>
            <a:spLocks noGrp="1"/>
          </p:cNvSpPr>
          <p:nvPr>
            <p:ph type="title" hasCustomPrompt="1"/>
          </p:nvPr>
        </p:nvSpPr>
        <p:spPr>
          <a:xfrm>
            <a:off x="334964" y="4333207"/>
            <a:ext cx="2712444" cy="982800"/>
          </a:xfrm>
        </p:spPr>
        <p:txBody>
          <a:bodyPr lIns="90000" rIns="90000"/>
          <a:lstStyle>
            <a:lvl1pPr>
              <a:defRPr sz="2800"/>
            </a:lvl1pPr>
          </a:lstStyle>
          <a:p>
            <a:pPr lvl="0"/>
            <a:r>
              <a:rPr lang="en-US" dirty="0"/>
              <a:t>Click to add a headline</a:t>
            </a:r>
            <a:endParaRPr lang="de-DE" dirty="0"/>
          </a:p>
        </p:txBody>
      </p:sp>
      <p:sp>
        <p:nvSpPr>
          <p:cNvPr id="9" name="Date">
            <a:extLst>
              <a:ext uri="{FF2B5EF4-FFF2-40B4-BE49-F238E27FC236}">
                <a16:creationId xmlns:a16="http://schemas.microsoft.com/office/drawing/2014/main" id="{41DB127D-70E0-4CFF-95BE-64BBF58359BD}"/>
              </a:ext>
            </a:extLst>
          </p:cNvPr>
          <p:cNvSpPr>
            <a:spLocks noGrp="1"/>
          </p:cNvSpPr>
          <p:nvPr>
            <p:ph type="dt" sz="half" idx="2"/>
          </p:nvPr>
        </p:nvSpPr>
        <p:spPr>
          <a:xfrm>
            <a:off x="9695946" y="6606000"/>
            <a:ext cx="1440614" cy="252000"/>
          </a:xfrm>
          <a:prstGeom prst="rect">
            <a:avLst/>
          </a:prstGeom>
        </p:spPr>
        <p:txBody>
          <a:bodyPr vert="horz" lIns="91440" tIns="45720" rIns="91440" bIns="45720" rtlCol="0" anchor="b">
            <a:normAutofit/>
          </a:bodyPr>
          <a:lstStyle>
            <a:lvl1pPr algn="ctr">
              <a:defRPr lang="en-US" sz="1000" smtClean="0">
                <a:solidFill>
                  <a:srgbClr val="FFFFFF"/>
                </a:solidFill>
                <a:latin typeface="Arial Narrow" pitchFamily="34" charset="0"/>
              </a:defRPr>
            </a:lvl1pPr>
          </a:lstStyle>
          <a:p>
            <a:fld id="{2DB7A5E6-CEA5-4C44-91EF-65978A553266}" type="datetime5">
              <a:rPr lang="de-DE" smtClean="0"/>
              <a:pPr/>
              <a:t>25-10-21</a:t>
            </a:fld>
            <a:endParaRPr lang="de-DE" dirty="0"/>
          </a:p>
        </p:txBody>
      </p:sp>
      <p:sp>
        <p:nvSpPr>
          <p:cNvPr id="11" name="Footer">
            <a:extLst>
              <a:ext uri="{FF2B5EF4-FFF2-40B4-BE49-F238E27FC236}">
                <a16:creationId xmlns:a16="http://schemas.microsoft.com/office/drawing/2014/main" id="{7C1894F7-0379-43A9-A9BE-245EBB352F74}"/>
              </a:ext>
            </a:extLst>
          </p:cNvPr>
          <p:cNvSpPr>
            <a:spLocks noGrp="1"/>
          </p:cNvSpPr>
          <p:nvPr>
            <p:ph type="ftr" sz="quarter" idx="3"/>
          </p:nvPr>
        </p:nvSpPr>
        <p:spPr>
          <a:xfrm>
            <a:off x="0" y="6606000"/>
            <a:ext cx="8688684" cy="252000"/>
          </a:xfrm>
          <a:prstGeom prst="rect">
            <a:avLst/>
          </a:prstGeom>
          <a:noFill/>
        </p:spPr>
        <p:txBody>
          <a:bodyPr vert="horz" lIns="342000" tIns="45720" rIns="0" bIns="46800" rtlCol="0" anchor="b" anchorCtr="0">
            <a:normAutofit/>
          </a:bodyPr>
          <a:lstStyle>
            <a:lvl1pPr>
              <a:defRPr lang="en-US" sz="1000" smtClean="0">
                <a:solidFill>
                  <a:srgbClr val="FFFFFF"/>
                </a:solidFill>
                <a:latin typeface="Arial Narrow" pitchFamily="34" charset="0"/>
              </a:defRPr>
            </a:lvl1pPr>
          </a:lstStyle>
          <a:p>
            <a:r>
              <a:rPr lang="en-US" dirty="0"/>
              <a:t>TÜV SÜD LEGAL ENTITY | PRESENTATION TITLE</a:t>
            </a:r>
          </a:p>
        </p:txBody>
      </p:sp>
    </p:spTree>
    <p:extLst>
      <p:ext uri="{BB962C8B-B14F-4D97-AF65-F5344CB8AC3E}">
        <p14:creationId xmlns:p14="http://schemas.microsoft.com/office/powerpoint/2010/main" val="1689308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3d">
    <p:spTree>
      <p:nvGrpSpPr>
        <p:cNvPr id="1" name=""/>
        <p:cNvGrpSpPr/>
        <p:nvPr/>
      </p:nvGrpSpPr>
      <p:grpSpPr>
        <a:xfrm>
          <a:off x="0" y="0"/>
          <a:ext cx="0" cy="0"/>
          <a:chOff x="0" y="0"/>
          <a:chExt cx="0" cy="0"/>
        </a:xfrm>
      </p:grpSpPr>
      <p:sp>
        <p:nvSpPr>
          <p:cNvPr id="10" name="Picture"/>
          <p:cNvSpPr>
            <a:spLocks noGrp="1"/>
          </p:cNvSpPr>
          <p:nvPr>
            <p:ph type="pic" sz="quarter" idx="15" hasCustomPrompt="1"/>
          </p:nvPr>
        </p:nvSpPr>
        <p:spPr>
          <a:xfrm>
            <a:off x="0" y="0"/>
            <a:ext cx="12192000" cy="6858000"/>
          </a:xfrm>
          <a:prstGeom prst="rect">
            <a:avLst/>
          </a:prstGeom>
        </p:spPr>
        <p:txBody>
          <a:bodyPr tIns="72000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5" name="Brand text box">
            <a:extLst>
              <a:ext uri="{FF2B5EF4-FFF2-40B4-BE49-F238E27FC236}">
                <a16:creationId xmlns:a16="http://schemas.microsoft.com/office/drawing/2014/main" id="{05F15C5A-F3F8-4482-85C0-B48E2F5C629D}"/>
              </a:ext>
            </a:extLst>
          </p:cNvPr>
          <p:cNvSpPr>
            <a:spLocks noGrp="1" noChangeAspect="1"/>
          </p:cNvSpPr>
          <p:nvPr>
            <p:ph type="body" sz="quarter" idx="14" hasCustomPrompt="1"/>
          </p:nvPr>
        </p:nvSpPr>
        <p:spPr>
          <a:xfrm>
            <a:off x="340825" y="593117"/>
            <a:ext cx="2700000" cy="352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Ins="1512000" rtlCol="0" anchor="ct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1pPr>
            <a:lvl2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2pPr>
            <a:lvl3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3pPr>
            <a:lvl4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4pPr>
            <a:lvl5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GB" sz="1800" b="0" i="0" u="none" strike="noStrike" kern="1200" cap="none" spc="0" normalizeH="0" baseline="0" noProof="0" dirty="0" smtClean="0">
                <a:ln>
                  <a:noFill/>
                </a:ln>
                <a:solidFill>
                  <a:schemeClr val="lt1"/>
                </a:solidFill>
                <a:effectLst/>
                <a:uLnTx/>
                <a:uFillTx/>
                <a:latin typeface="+mn-lt"/>
                <a:ea typeface="+mn-ea"/>
                <a:cs typeface="+mn-cs"/>
              </a:defRPr>
            </a:lvl5pPr>
          </a:lstStyle>
          <a:p>
            <a:pPr lvl="0"/>
            <a:r>
              <a:rPr lang="en-GB" noProof="0" dirty="0"/>
              <a:t> </a:t>
            </a:r>
          </a:p>
        </p:txBody>
      </p:sp>
      <p:sp>
        <p:nvSpPr>
          <p:cNvPr id="14" name="Brand band">
            <a:extLst>
              <a:ext uri="{FF2B5EF4-FFF2-40B4-BE49-F238E27FC236}">
                <a16:creationId xmlns:a16="http://schemas.microsoft.com/office/drawing/2014/main" id="{59DB3587-F55F-46DB-97C3-54D538079458}"/>
              </a:ext>
            </a:extLst>
          </p:cNvPr>
          <p:cNvSpPr>
            <a:spLocks noGrp="1"/>
          </p:cNvSpPr>
          <p:nvPr>
            <p:ph type="sldNum" sz="quarter" idx="4"/>
          </p:nvPr>
        </p:nvSpPr>
        <p:spPr>
          <a:xfrm>
            <a:off x="0" y="6309320"/>
            <a:ext cx="12192000" cy="54868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txBody>
          <a:bodyPr vert="horz" lIns="12240000" tIns="45720" rIns="0" bIns="45720" rtlCol="0" anchor="b" anchorCtr="0">
            <a:normAutofit/>
          </a:bodyPr>
          <a:lstStyle>
            <a:lvl1pPr algn="l">
              <a:tabLst/>
              <a:defRPr sz="100">
                <a:solidFill>
                  <a:srgbClr val="E6E6E6"/>
                </a:solidFill>
                <a:latin typeface="Arial Narrow" pitchFamily="34" charset="0"/>
              </a:defRPr>
            </a:lvl1pPr>
          </a:lstStyle>
          <a:p>
            <a:pPr defTabSz="11753850">
              <a:spcAft>
                <a:spcPts val="600"/>
              </a:spcAft>
            </a:pPr>
            <a:fld id="{7D2545B9-E858-4472-8814-CD0C0805E657}" type="slidenum">
              <a:rPr lang="de-DE" smtClean="0"/>
              <a:pPr defTabSz="11753850">
                <a:spcAft>
                  <a:spcPts val="600"/>
                </a:spcAft>
              </a:pPr>
              <a:t>‹#›</a:t>
            </a:fld>
            <a:endParaRPr lang="en-GB" dirty="0"/>
          </a:p>
        </p:txBody>
      </p:sp>
      <p:sp>
        <p:nvSpPr>
          <p:cNvPr id="16" name="Subhead">
            <a:extLst>
              <a:ext uri="{FF2B5EF4-FFF2-40B4-BE49-F238E27FC236}">
                <a16:creationId xmlns:a16="http://schemas.microsoft.com/office/drawing/2014/main" id="{8FDA27BD-F9BE-4630-9CCA-1527ACFEBB71}"/>
              </a:ext>
            </a:extLst>
          </p:cNvPr>
          <p:cNvSpPr>
            <a:spLocks noGrp="1"/>
          </p:cNvSpPr>
          <p:nvPr>
            <p:ph type="subTitle" idx="1" hasCustomPrompt="1"/>
          </p:nvPr>
        </p:nvSpPr>
        <p:spPr>
          <a:xfrm>
            <a:off x="340825" y="3156830"/>
            <a:ext cx="2700000" cy="971712"/>
          </a:xfrm>
          <a:prstGeom prst="rect">
            <a:avLst/>
          </a:prstGeom>
        </p:spPr>
        <p:txBody>
          <a:bodyPr lIns="90000" rIns="90000">
            <a:normAutofit/>
          </a:bodyPr>
          <a:lstStyle>
            <a:lvl1pPr marL="0" indent="0" algn="l">
              <a:buNone/>
              <a:defRPr sz="18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add a subhead</a:t>
            </a:r>
          </a:p>
        </p:txBody>
      </p:sp>
      <p:sp>
        <p:nvSpPr>
          <p:cNvPr id="2" name="Header">
            <a:extLst>
              <a:ext uri="{FF2B5EF4-FFF2-40B4-BE49-F238E27FC236}">
                <a16:creationId xmlns:a16="http://schemas.microsoft.com/office/drawing/2014/main" id="{A501FFAD-432D-4878-B393-D56A6EC873F4}"/>
              </a:ext>
            </a:extLst>
          </p:cNvPr>
          <p:cNvSpPr>
            <a:spLocks noGrp="1"/>
          </p:cNvSpPr>
          <p:nvPr>
            <p:ph type="title" hasCustomPrompt="1"/>
          </p:nvPr>
        </p:nvSpPr>
        <p:spPr>
          <a:xfrm>
            <a:off x="340825" y="2163576"/>
            <a:ext cx="2700000" cy="982800"/>
          </a:xfrm>
        </p:spPr>
        <p:txBody>
          <a:bodyPr lIns="90000" rIns="90000"/>
          <a:lstStyle>
            <a:lvl1pPr>
              <a:defRPr sz="2800"/>
            </a:lvl1pPr>
          </a:lstStyle>
          <a:p>
            <a:pPr lvl="0"/>
            <a:r>
              <a:rPr lang="en-US" dirty="0"/>
              <a:t>Click to add a headline</a:t>
            </a:r>
            <a:endParaRPr lang="de-DE" dirty="0"/>
          </a:p>
        </p:txBody>
      </p:sp>
      <p:sp>
        <p:nvSpPr>
          <p:cNvPr id="9" name="Date">
            <a:extLst>
              <a:ext uri="{FF2B5EF4-FFF2-40B4-BE49-F238E27FC236}">
                <a16:creationId xmlns:a16="http://schemas.microsoft.com/office/drawing/2014/main" id="{EC8CCA03-03F0-4310-BE1B-C047E866A8FF}"/>
              </a:ext>
            </a:extLst>
          </p:cNvPr>
          <p:cNvSpPr>
            <a:spLocks noGrp="1"/>
          </p:cNvSpPr>
          <p:nvPr>
            <p:ph type="dt" sz="half" idx="2"/>
          </p:nvPr>
        </p:nvSpPr>
        <p:spPr>
          <a:xfrm>
            <a:off x="9695946" y="6606000"/>
            <a:ext cx="1440614" cy="252000"/>
          </a:xfrm>
          <a:prstGeom prst="rect">
            <a:avLst/>
          </a:prstGeom>
        </p:spPr>
        <p:txBody>
          <a:bodyPr vert="horz" lIns="91440" tIns="45720" rIns="91440" bIns="45720" rtlCol="0" anchor="b">
            <a:normAutofit/>
          </a:bodyPr>
          <a:lstStyle>
            <a:lvl1pPr algn="ctr">
              <a:defRPr lang="en-US" sz="1000" smtClean="0">
                <a:solidFill>
                  <a:srgbClr val="FFFFFF"/>
                </a:solidFill>
                <a:latin typeface="Arial Narrow" pitchFamily="34" charset="0"/>
              </a:defRPr>
            </a:lvl1pPr>
          </a:lstStyle>
          <a:p>
            <a:fld id="{2DB7A5E6-CEA5-4C44-91EF-65978A553266}" type="datetime5">
              <a:rPr lang="de-DE" smtClean="0"/>
              <a:pPr/>
              <a:t>25-10-21</a:t>
            </a:fld>
            <a:endParaRPr lang="de-DE" dirty="0"/>
          </a:p>
        </p:txBody>
      </p:sp>
      <p:sp>
        <p:nvSpPr>
          <p:cNvPr id="11" name="Footer">
            <a:extLst>
              <a:ext uri="{FF2B5EF4-FFF2-40B4-BE49-F238E27FC236}">
                <a16:creationId xmlns:a16="http://schemas.microsoft.com/office/drawing/2014/main" id="{643EECB6-E906-4272-A71A-88D8B62F46CC}"/>
              </a:ext>
            </a:extLst>
          </p:cNvPr>
          <p:cNvSpPr>
            <a:spLocks noGrp="1"/>
          </p:cNvSpPr>
          <p:nvPr>
            <p:ph type="ftr" sz="quarter" idx="3"/>
          </p:nvPr>
        </p:nvSpPr>
        <p:spPr>
          <a:xfrm>
            <a:off x="0" y="6606000"/>
            <a:ext cx="8688684" cy="252000"/>
          </a:xfrm>
          <a:prstGeom prst="rect">
            <a:avLst/>
          </a:prstGeom>
          <a:noFill/>
        </p:spPr>
        <p:txBody>
          <a:bodyPr vert="horz" lIns="342000" tIns="45720" rIns="0" bIns="46800" rtlCol="0" anchor="b" anchorCtr="0">
            <a:normAutofit/>
          </a:bodyPr>
          <a:lstStyle>
            <a:lvl1pPr>
              <a:defRPr lang="en-US" sz="1000" smtClean="0">
                <a:solidFill>
                  <a:srgbClr val="FFFFFF"/>
                </a:solidFill>
                <a:latin typeface="Arial Narrow" pitchFamily="34" charset="0"/>
              </a:defRPr>
            </a:lvl1pPr>
          </a:lstStyle>
          <a:p>
            <a:r>
              <a:rPr lang="en-US" dirty="0"/>
              <a:t>TÜV SÜD LEGAL ENTITY | PRESENTATION TITLE</a:t>
            </a:r>
          </a:p>
        </p:txBody>
      </p:sp>
    </p:spTree>
    <p:extLst>
      <p:ext uri="{BB962C8B-B14F-4D97-AF65-F5344CB8AC3E}">
        <p14:creationId xmlns:p14="http://schemas.microsoft.com/office/powerpoint/2010/main" val="547362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ex 1">
    <p:spTree>
      <p:nvGrpSpPr>
        <p:cNvPr id="1" name=""/>
        <p:cNvGrpSpPr/>
        <p:nvPr/>
      </p:nvGrpSpPr>
      <p:grpSpPr>
        <a:xfrm>
          <a:off x="0" y="0"/>
          <a:ext cx="0" cy="0"/>
          <a:chOff x="0" y="0"/>
          <a:chExt cx="0" cy="0"/>
        </a:xfrm>
      </p:grpSpPr>
      <p:sp>
        <p:nvSpPr>
          <p:cNvPr id="6" name="Picture">
            <a:extLst>
              <a:ext uri="{FF2B5EF4-FFF2-40B4-BE49-F238E27FC236}">
                <a16:creationId xmlns:a16="http://schemas.microsoft.com/office/drawing/2014/main" id="{74600630-354D-4908-93A1-0C5CDF903182}"/>
              </a:ext>
            </a:extLst>
          </p:cNvPr>
          <p:cNvSpPr>
            <a:spLocks noGrp="1"/>
          </p:cNvSpPr>
          <p:nvPr>
            <p:ph type="pic" sz="quarter" idx="15" hasCustomPrompt="1"/>
          </p:nvPr>
        </p:nvSpPr>
        <p:spPr>
          <a:xfrm>
            <a:off x="0" y="0"/>
            <a:ext cx="3935413" cy="6858000"/>
          </a:xfrm>
          <a:prstGeom prst="rect">
            <a:avLst/>
          </a:prstGeom>
        </p:spPr>
        <p:txBody>
          <a:bodyPr lIns="0" tIns="720000" rIns="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2" name="Title 1">
            <a:extLst>
              <a:ext uri="{FF2B5EF4-FFF2-40B4-BE49-F238E27FC236}">
                <a16:creationId xmlns:a16="http://schemas.microsoft.com/office/drawing/2014/main" id="{4681F88C-6A9E-4153-ADCB-2C0D6EA855F5}"/>
              </a:ext>
            </a:extLst>
          </p:cNvPr>
          <p:cNvSpPr>
            <a:spLocks noGrp="1"/>
          </p:cNvSpPr>
          <p:nvPr>
            <p:ph type="title" hasCustomPrompt="1"/>
          </p:nvPr>
        </p:nvSpPr>
        <p:spPr>
          <a:xfrm>
            <a:off x="4304401" y="594834"/>
            <a:ext cx="7552637" cy="673925"/>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35BF1AA4-1AB1-441C-8113-DD65D83648E4}"/>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6165073C-F1BE-416D-895F-F82B1D9F2CA6}"/>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43619D57-5DA6-4120-BBC4-EA38DA12034E}"/>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7" name="Index 5 title">
            <a:extLst>
              <a:ext uri="{FF2B5EF4-FFF2-40B4-BE49-F238E27FC236}">
                <a16:creationId xmlns:a16="http://schemas.microsoft.com/office/drawing/2014/main" id="{015B74B3-A3D4-4048-ADFC-793BDF049B35}"/>
              </a:ext>
            </a:extLst>
          </p:cNvPr>
          <p:cNvSpPr>
            <a:spLocks noGrp="1"/>
          </p:cNvSpPr>
          <p:nvPr>
            <p:ph type="body" sz="quarter" idx="50" hasCustomPrompt="1"/>
          </p:nvPr>
        </p:nvSpPr>
        <p:spPr>
          <a:xfrm>
            <a:off x="5174011" y="5456476"/>
            <a:ext cx="6683462" cy="849532"/>
          </a:xfrm>
          <a:prstGeom prst="rect">
            <a:avLst/>
          </a:prstGeom>
          <a:solidFill>
            <a:srgbClr val="E2E3E4"/>
          </a:solidFill>
        </p:spPr>
        <p:txBody>
          <a:bodyPr lIns="504000" rIns="72000" anchor="ctr" anchorCtr="0">
            <a:normAutofit/>
          </a:bodyPr>
          <a:lstStyle>
            <a:lvl1pPr marL="0" indent="0">
              <a:buFont typeface="Arial" pitchFamily="34" charset="0"/>
              <a:buNone/>
              <a:tabLst/>
              <a:defRPr sz="2000" baseline="0"/>
            </a:lvl1pPr>
            <a:lvl2pPr marL="361950" indent="-180975">
              <a:defRPr sz="1800"/>
            </a:lvl2pPr>
            <a:lvl3pPr marL="542925" indent="-180975">
              <a:defRPr sz="1600"/>
            </a:lvl3pPr>
            <a:lvl4pPr marL="714375" indent="-171450">
              <a:defRPr sz="1600"/>
            </a:lvl4pPr>
            <a:lvl5pPr marL="895350" indent="-180975">
              <a:defRPr sz="1600"/>
            </a:lvl5pPr>
          </a:lstStyle>
          <a:p>
            <a:pPr lvl="0"/>
            <a:r>
              <a:rPr lang="en-GB" noProof="0" dirty="0"/>
              <a:t>Click to add a title</a:t>
            </a:r>
          </a:p>
        </p:txBody>
      </p:sp>
      <p:sp>
        <p:nvSpPr>
          <p:cNvPr id="8" name="Index 5">
            <a:extLst>
              <a:ext uri="{FF2B5EF4-FFF2-40B4-BE49-F238E27FC236}">
                <a16:creationId xmlns:a16="http://schemas.microsoft.com/office/drawing/2014/main" id="{A1397265-64AE-45EF-8B48-DAC2EA9E1312}"/>
              </a:ext>
            </a:extLst>
          </p:cNvPr>
          <p:cNvSpPr>
            <a:spLocks noGrp="1"/>
          </p:cNvSpPr>
          <p:nvPr>
            <p:ph type="body" sz="quarter" idx="51" hasCustomPrompt="1"/>
          </p:nvPr>
        </p:nvSpPr>
        <p:spPr>
          <a:xfrm>
            <a:off x="4310011" y="5456476"/>
            <a:ext cx="1328457" cy="849532"/>
          </a:xfrm>
          <a:custGeom>
            <a:avLst/>
            <a:gdLst>
              <a:gd name="connsiteX0" fmla="*/ 0 w 864000"/>
              <a:gd name="connsiteY0" fmla="*/ 0 h 864000"/>
              <a:gd name="connsiteX1" fmla="*/ 864000 w 864000"/>
              <a:gd name="connsiteY1" fmla="*/ 0 h 864000"/>
              <a:gd name="connsiteX2" fmla="*/ 864000 w 864000"/>
              <a:gd name="connsiteY2" fmla="*/ 864000 h 864000"/>
              <a:gd name="connsiteX3" fmla="*/ 0 w 864000"/>
              <a:gd name="connsiteY3" fmla="*/ 864000 h 864000"/>
              <a:gd name="connsiteX4" fmla="*/ 0 w 864000"/>
              <a:gd name="connsiteY4" fmla="*/ 0 h 864000"/>
              <a:gd name="connsiteX0" fmla="*/ 0 w 1328457"/>
              <a:gd name="connsiteY0" fmla="*/ 0 h 864000"/>
              <a:gd name="connsiteX1" fmla="*/ 1328457 w 1328457"/>
              <a:gd name="connsiteY1" fmla="*/ 0 h 864000"/>
              <a:gd name="connsiteX2" fmla="*/ 864000 w 1328457"/>
              <a:gd name="connsiteY2" fmla="*/ 864000 h 864000"/>
              <a:gd name="connsiteX3" fmla="*/ 0 w 1328457"/>
              <a:gd name="connsiteY3" fmla="*/ 864000 h 864000"/>
              <a:gd name="connsiteX4" fmla="*/ 0 w 1328457"/>
              <a:gd name="connsiteY4" fmla="*/ 0 h 8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457" h="864000">
                <a:moveTo>
                  <a:pt x="0" y="0"/>
                </a:moveTo>
                <a:lnTo>
                  <a:pt x="1328457" y="0"/>
                </a:lnTo>
                <a:lnTo>
                  <a:pt x="864000" y="864000"/>
                </a:lnTo>
                <a:lnTo>
                  <a:pt x="0" y="864000"/>
                </a:lnTo>
                <a:lnTo>
                  <a:pt x="0" y="0"/>
                </a:lnTo>
                <a:close/>
              </a:path>
            </a:pathLst>
          </a:custGeom>
          <a:solidFill>
            <a:srgbClr val="666666"/>
          </a:solidFill>
        </p:spPr>
        <p:txBody>
          <a:bodyPr rIns="504000" anchor="ctr" anchorCtr="0">
            <a:normAutofit/>
          </a:bodyPr>
          <a:lstStyle>
            <a:lvl1pPr marL="0" indent="0" algn="ctr">
              <a:buNone/>
              <a:defRPr sz="2000" b="1">
                <a:solidFill>
                  <a:schemeClr val="bg1"/>
                </a:solidFill>
              </a:defRPr>
            </a:lvl1pPr>
          </a:lstStyle>
          <a:p>
            <a:pPr lvl="0"/>
            <a:r>
              <a:rPr lang="en-GB" noProof="0" dirty="0"/>
              <a:t>5</a:t>
            </a:r>
          </a:p>
        </p:txBody>
      </p:sp>
      <p:sp>
        <p:nvSpPr>
          <p:cNvPr id="9" name="Index 4 title">
            <a:extLst>
              <a:ext uri="{FF2B5EF4-FFF2-40B4-BE49-F238E27FC236}">
                <a16:creationId xmlns:a16="http://schemas.microsoft.com/office/drawing/2014/main" id="{070F3D76-0D28-42A7-A077-83280C575274}"/>
              </a:ext>
            </a:extLst>
          </p:cNvPr>
          <p:cNvSpPr>
            <a:spLocks noGrp="1"/>
          </p:cNvSpPr>
          <p:nvPr>
            <p:ph type="body" sz="quarter" idx="48" hasCustomPrompt="1"/>
          </p:nvPr>
        </p:nvSpPr>
        <p:spPr>
          <a:xfrm>
            <a:off x="5174011" y="4501043"/>
            <a:ext cx="6683462" cy="849532"/>
          </a:xfrm>
          <a:prstGeom prst="rect">
            <a:avLst/>
          </a:prstGeom>
          <a:solidFill>
            <a:srgbClr val="E2E3E4"/>
          </a:solidFill>
        </p:spPr>
        <p:txBody>
          <a:bodyPr lIns="504000" rIns="72000" anchor="ctr" anchorCtr="0">
            <a:normAutofit/>
          </a:bodyPr>
          <a:lstStyle>
            <a:lvl1pPr marL="0" indent="0">
              <a:buFont typeface="Arial" pitchFamily="34" charset="0"/>
              <a:buNone/>
              <a:tabLst/>
              <a:defRPr sz="2000" baseline="0"/>
            </a:lvl1pPr>
            <a:lvl2pPr marL="361950" indent="-180975">
              <a:defRPr sz="1800"/>
            </a:lvl2pPr>
            <a:lvl3pPr marL="542925" indent="-180975">
              <a:defRPr sz="1600"/>
            </a:lvl3pPr>
            <a:lvl4pPr marL="714375" indent="-171450">
              <a:defRPr sz="1600"/>
            </a:lvl4pPr>
            <a:lvl5pPr marL="895350" indent="-180975">
              <a:defRPr sz="1600"/>
            </a:lvl5pPr>
          </a:lstStyle>
          <a:p>
            <a:pPr lvl="0"/>
            <a:r>
              <a:rPr lang="en-GB" noProof="0" dirty="0"/>
              <a:t>Click to add a title</a:t>
            </a:r>
          </a:p>
        </p:txBody>
      </p:sp>
      <p:sp>
        <p:nvSpPr>
          <p:cNvPr id="10" name="Index 4">
            <a:extLst>
              <a:ext uri="{FF2B5EF4-FFF2-40B4-BE49-F238E27FC236}">
                <a16:creationId xmlns:a16="http://schemas.microsoft.com/office/drawing/2014/main" id="{883B68E5-B281-49D3-A815-058D1733179D}"/>
              </a:ext>
            </a:extLst>
          </p:cNvPr>
          <p:cNvSpPr>
            <a:spLocks noGrp="1"/>
          </p:cNvSpPr>
          <p:nvPr>
            <p:ph type="body" sz="quarter" idx="49" hasCustomPrompt="1"/>
          </p:nvPr>
        </p:nvSpPr>
        <p:spPr>
          <a:xfrm>
            <a:off x="4310011" y="4501043"/>
            <a:ext cx="1328457" cy="849532"/>
          </a:xfrm>
          <a:custGeom>
            <a:avLst/>
            <a:gdLst>
              <a:gd name="connsiteX0" fmla="*/ 0 w 864000"/>
              <a:gd name="connsiteY0" fmla="*/ 0 h 864000"/>
              <a:gd name="connsiteX1" fmla="*/ 864000 w 864000"/>
              <a:gd name="connsiteY1" fmla="*/ 0 h 864000"/>
              <a:gd name="connsiteX2" fmla="*/ 864000 w 864000"/>
              <a:gd name="connsiteY2" fmla="*/ 864000 h 864000"/>
              <a:gd name="connsiteX3" fmla="*/ 0 w 864000"/>
              <a:gd name="connsiteY3" fmla="*/ 864000 h 864000"/>
              <a:gd name="connsiteX4" fmla="*/ 0 w 864000"/>
              <a:gd name="connsiteY4" fmla="*/ 0 h 864000"/>
              <a:gd name="connsiteX0" fmla="*/ 0 w 1328457"/>
              <a:gd name="connsiteY0" fmla="*/ 0 h 864000"/>
              <a:gd name="connsiteX1" fmla="*/ 1328457 w 1328457"/>
              <a:gd name="connsiteY1" fmla="*/ 0 h 864000"/>
              <a:gd name="connsiteX2" fmla="*/ 864000 w 1328457"/>
              <a:gd name="connsiteY2" fmla="*/ 864000 h 864000"/>
              <a:gd name="connsiteX3" fmla="*/ 0 w 1328457"/>
              <a:gd name="connsiteY3" fmla="*/ 864000 h 864000"/>
              <a:gd name="connsiteX4" fmla="*/ 0 w 1328457"/>
              <a:gd name="connsiteY4" fmla="*/ 0 h 8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457" h="864000">
                <a:moveTo>
                  <a:pt x="0" y="0"/>
                </a:moveTo>
                <a:lnTo>
                  <a:pt x="1328457" y="0"/>
                </a:lnTo>
                <a:lnTo>
                  <a:pt x="864000" y="864000"/>
                </a:lnTo>
                <a:lnTo>
                  <a:pt x="0" y="864000"/>
                </a:lnTo>
                <a:lnTo>
                  <a:pt x="0" y="0"/>
                </a:lnTo>
                <a:close/>
              </a:path>
            </a:pathLst>
          </a:custGeom>
          <a:solidFill>
            <a:srgbClr val="666666"/>
          </a:solidFill>
        </p:spPr>
        <p:txBody>
          <a:bodyPr rIns="504000" anchor="ctr" anchorCtr="0">
            <a:normAutofit/>
          </a:bodyPr>
          <a:lstStyle>
            <a:lvl1pPr marL="0" indent="0" algn="ctr">
              <a:buNone/>
              <a:defRPr sz="2000" b="1">
                <a:solidFill>
                  <a:schemeClr val="bg1"/>
                </a:solidFill>
              </a:defRPr>
            </a:lvl1pPr>
          </a:lstStyle>
          <a:p>
            <a:pPr lvl="0"/>
            <a:r>
              <a:rPr lang="en-GB" noProof="0" dirty="0"/>
              <a:t>4</a:t>
            </a:r>
          </a:p>
        </p:txBody>
      </p:sp>
      <p:sp>
        <p:nvSpPr>
          <p:cNvPr id="11" name="Index 3 title">
            <a:extLst>
              <a:ext uri="{FF2B5EF4-FFF2-40B4-BE49-F238E27FC236}">
                <a16:creationId xmlns:a16="http://schemas.microsoft.com/office/drawing/2014/main" id="{3A7B0319-0563-42EC-ABDB-22E68A72B7DD}"/>
              </a:ext>
            </a:extLst>
          </p:cNvPr>
          <p:cNvSpPr>
            <a:spLocks noGrp="1"/>
          </p:cNvSpPr>
          <p:nvPr>
            <p:ph type="body" sz="quarter" idx="46" hasCustomPrompt="1"/>
          </p:nvPr>
        </p:nvSpPr>
        <p:spPr>
          <a:xfrm>
            <a:off x="5174011" y="3545608"/>
            <a:ext cx="6683462" cy="849532"/>
          </a:xfrm>
          <a:prstGeom prst="rect">
            <a:avLst/>
          </a:prstGeom>
          <a:solidFill>
            <a:srgbClr val="E2E3E4"/>
          </a:solidFill>
        </p:spPr>
        <p:txBody>
          <a:bodyPr lIns="504000" rIns="72000" anchor="ctr" anchorCtr="0">
            <a:normAutofit/>
          </a:bodyPr>
          <a:lstStyle>
            <a:lvl1pPr marL="0" indent="0">
              <a:buFont typeface="Arial" pitchFamily="34" charset="0"/>
              <a:buNone/>
              <a:tabLst/>
              <a:defRPr sz="2000" baseline="0"/>
            </a:lvl1pPr>
            <a:lvl2pPr marL="361950" indent="-180975">
              <a:defRPr sz="1800"/>
            </a:lvl2pPr>
            <a:lvl3pPr marL="542925" indent="-180975">
              <a:defRPr sz="1600"/>
            </a:lvl3pPr>
            <a:lvl4pPr marL="714375" indent="-171450">
              <a:defRPr sz="1600"/>
            </a:lvl4pPr>
            <a:lvl5pPr marL="895350" indent="-180975">
              <a:defRPr sz="1600"/>
            </a:lvl5pPr>
          </a:lstStyle>
          <a:p>
            <a:pPr lvl="0"/>
            <a:r>
              <a:rPr lang="en-GB" noProof="0" dirty="0"/>
              <a:t>Click to add a title</a:t>
            </a:r>
          </a:p>
        </p:txBody>
      </p:sp>
      <p:sp>
        <p:nvSpPr>
          <p:cNvPr id="12" name="Index 3">
            <a:extLst>
              <a:ext uri="{FF2B5EF4-FFF2-40B4-BE49-F238E27FC236}">
                <a16:creationId xmlns:a16="http://schemas.microsoft.com/office/drawing/2014/main" id="{0D3387BC-E834-4AE2-8844-2DBF2A99F08C}"/>
              </a:ext>
            </a:extLst>
          </p:cNvPr>
          <p:cNvSpPr>
            <a:spLocks noGrp="1"/>
          </p:cNvSpPr>
          <p:nvPr>
            <p:ph type="body" sz="quarter" idx="47" hasCustomPrompt="1"/>
          </p:nvPr>
        </p:nvSpPr>
        <p:spPr>
          <a:xfrm>
            <a:off x="4310011" y="3545608"/>
            <a:ext cx="1328457" cy="849532"/>
          </a:xfrm>
          <a:custGeom>
            <a:avLst/>
            <a:gdLst>
              <a:gd name="connsiteX0" fmla="*/ 0 w 864000"/>
              <a:gd name="connsiteY0" fmla="*/ 0 h 864000"/>
              <a:gd name="connsiteX1" fmla="*/ 864000 w 864000"/>
              <a:gd name="connsiteY1" fmla="*/ 0 h 864000"/>
              <a:gd name="connsiteX2" fmla="*/ 864000 w 864000"/>
              <a:gd name="connsiteY2" fmla="*/ 864000 h 864000"/>
              <a:gd name="connsiteX3" fmla="*/ 0 w 864000"/>
              <a:gd name="connsiteY3" fmla="*/ 864000 h 864000"/>
              <a:gd name="connsiteX4" fmla="*/ 0 w 864000"/>
              <a:gd name="connsiteY4" fmla="*/ 0 h 864000"/>
              <a:gd name="connsiteX0" fmla="*/ 0 w 1328457"/>
              <a:gd name="connsiteY0" fmla="*/ 0 h 864000"/>
              <a:gd name="connsiteX1" fmla="*/ 1328457 w 1328457"/>
              <a:gd name="connsiteY1" fmla="*/ 0 h 864000"/>
              <a:gd name="connsiteX2" fmla="*/ 864000 w 1328457"/>
              <a:gd name="connsiteY2" fmla="*/ 864000 h 864000"/>
              <a:gd name="connsiteX3" fmla="*/ 0 w 1328457"/>
              <a:gd name="connsiteY3" fmla="*/ 864000 h 864000"/>
              <a:gd name="connsiteX4" fmla="*/ 0 w 1328457"/>
              <a:gd name="connsiteY4" fmla="*/ 0 h 8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457" h="864000">
                <a:moveTo>
                  <a:pt x="0" y="0"/>
                </a:moveTo>
                <a:lnTo>
                  <a:pt x="1328457" y="0"/>
                </a:lnTo>
                <a:lnTo>
                  <a:pt x="864000" y="864000"/>
                </a:lnTo>
                <a:lnTo>
                  <a:pt x="0" y="864000"/>
                </a:lnTo>
                <a:lnTo>
                  <a:pt x="0" y="0"/>
                </a:lnTo>
                <a:close/>
              </a:path>
            </a:pathLst>
          </a:custGeom>
          <a:solidFill>
            <a:srgbClr val="666666"/>
          </a:solidFill>
        </p:spPr>
        <p:txBody>
          <a:bodyPr rIns="504000" anchor="ctr" anchorCtr="0">
            <a:normAutofit/>
          </a:bodyPr>
          <a:lstStyle>
            <a:lvl1pPr marL="0" indent="0" algn="ctr">
              <a:buNone/>
              <a:defRPr sz="2000" b="1">
                <a:solidFill>
                  <a:schemeClr val="bg1"/>
                </a:solidFill>
              </a:defRPr>
            </a:lvl1pPr>
          </a:lstStyle>
          <a:p>
            <a:pPr lvl="0"/>
            <a:r>
              <a:rPr lang="en-GB" noProof="0" dirty="0"/>
              <a:t>3</a:t>
            </a:r>
          </a:p>
        </p:txBody>
      </p:sp>
      <p:sp>
        <p:nvSpPr>
          <p:cNvPr id="13" name="Index 2 title">
            <a:extLst>
              <a:ext uri="{FF2B5EF4-FFF2-40B4-BE49-F238E27FC236}">
                <a16:creationId xmlns:a16="http://schemas.microsoft.com/office/drawing/2014/main" id="{DE7CBE81-04C7-443B-96CA-06078AC446A6}"/>
              </a:ext>
            </a:extLst>
          </p:cNvPr>
          <p:cNvSpPr>
            <a:spLocks noGrp="1"/>
          </p:cNvSpPr>
          <p:nvPr>
            <p:ph type="body" sz="quarter" idx="44" hasCustomPrompt="1"/>
          </p:nvPr>
        </p:nvSpPr>
        <p:spPr>
          <a:xfrm>
            <a:off x="5174011" y="2590173"/>
            <a:ext cx="6683462" cy="849532"/>
          </a:xfrm>
          <a:prstGeom prst="rect">
            <a:avLst/>
          </a:prstGeom>
          <a:solidFill>
            <a:srgbClr val="E2E3E4"/>
          </a:solidFill>
        </p:spPr>
        <p:txBody>
          <a:bodyPr lIns="504000" rIns="72000" anchor="ctr" anchorCtr="0">
            <a:normAutofit/>
          </a:bodyPr>
          <a:lstStyle>
            <a:lvl1pPr marL="0" indent="0">
              <a:buFont typeface="Arial" pitchFamily="34" charset="0"/>
              <a:buNone/>
              <a:tabLst/>
              <a:defRPr sz="2000" baseline="0"/>
            </a:lvl1pPr>
            <a:lvl2pPr marL="361950" indent="-180975">
              <a:defRPr sz="1800"/>
            </a:lvl2pPr>
            <a:lvl3pPr marL="542925" indent="-180975">
              <a:defRPr sz="1600"/>
            </a:lvl3pPr>
            <a:lvl4pPr marL="714375" indent="-171450">
              <a:defRPr sz="1600"/>
            </a:lvl4pPr>
            <a:lvl5pPr marL="895350" indent="-180975">
              <a:defRPr sz="1600"/>
            </a:lvl5pPr>
          </a:lstStyle>
          <a:p>
            <a:pPr lvl="0"/>
            <a:r>
              <a:rPr lang="en-GB" noProof="0" dirty="0"/>
              <a:t>Click to add a title</a:t>
            </a:r>
          </a:p>
        </p:txBody>
      </p:sp>
      <p:sp>
        <p:nvSpPr>
          <p:cNvPr id="14" name="Index 2">
            <a:extLst>
              <a:ext uri="{FF2B5EF4-FFF2-40B4-BE49-F238E27FC236}">
                <a16:creationId xmlns:a16="http://schemas.microsoft.com/office/drawing/2014/main" id="{312CA91B-3222-4A0C-9F84-B1112F482924}"/>
              </a:ext>
            </a:extLst>
          </p:cNvPr>
          <p:cNvSpPr>
            <a:spLocks noGrp="1"/>
          </p:cNvSpPr>
          <p:nvPr>
            <p:ph type="body" sz="quarter" idx="45" hasCustomPrompt="1"/>
          </p:nvPr>
        </p:nvSpPr>
        <p:spPr>
          <a:xfrm>
            <a:off x="4310011" y="2590173"/>
            <a:ext cx="1328457" cy="849532"/>
          </a:xfrm>
          <a:custGeom>
            <a:avLst/>
            <a:gdLst>
              <a:gd name="connsiteX0" fmla="*/ 0 w 864000"/>
              <a:gd name="connsiteY0" fmla="*/ 0 h 864000"/>
              <a:gd name="connsiteX1" fmla="*/ 864000 w 864000"/>
              <a:gd name="connsiteY1" fmla="*/ 0 h 864000"/>
              <a:gd name="connsiteX2" fmla="*/ 864000 w 864000"/>
              <a:gd name="connsiteY2" fmla="*/ 864000 h 864000"/>
              <a:gd name="connsiteX3" fmla="*/ 0 w 864000"/>
              <a:gd name="connsiteY3" fmla="*/ 864000 h 864000"/>
              <a:gd name="connsiteX4" fmla="*/ 0 w 864000"/>
              <a:gd name="connsiteY4" fmla="*/ 0 h 864000"/>
              <a:gd name="connsiteX0" fmla="*/ 0 w 1328457"/>
              <a:gd name="connsiteY0" fmla="*/ 0 h 864000"/>
              <a:gd name="connsiteX1" fmla="*/ 1328457 w 1328457"/>
              <a:gd name="connsiteY1" fmla="*/ 0 h 864000"/>
              <a:gd name="connsiteX2" fmla="*/ 864000 w 1328457"/>
              <a:gd name="connsiteY2" fmla="*/ 864000 h 864000"/>
              <a:gd name="connsiteX3" fmla="*/ 0 w 1328457"/>
              <a:gd name="connsiteY3" fmla="*/ 864000 h 864000"/>
              <a:gd name="connsiteX4" fmla="*/ 0 w 1328457"/>
              <a:gd name="connsiteY4" fmla="*/ 0 h 8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457" h="864000">
                <a:moveTo>
                  <a:pt x="0" y="0"/>
                </a:moveTo>
                <a:lnTo>
                  <a:pt x="1328457" y="0"/>
                </a:lnTo>
                <a:lnTo>
                  <a:pt x="864000" y="864000"/>
                </a:lnTo>
                <a:lnTo>
                  <a:pt x="0" y="864000"/>
                </a:lnTo>
                <a:lnTo>
                  <a:pt x="0" y="0"/>
                </a:lnTo>
                <a:close/>
              </a:path>
            </a:pathLst>
          </a:custGeom>
          <a:solidFill>
            <a:srgbClr val="666666"/>
          </a:solidFill>
        </p:spPr>
        <p:txBody>
          <a:bodyPr rIns="504000" anchor="ctr" anchorCtr="0">
            <a:normAutofit/>
          </a:bodyPr>
          <a:lstStyle>
            <a:lvl1pPr marL="0" indent="0" algn="ctr">
              <a:buNone/>
              <a:defRPr sz="2000" b="1">
                <a:solidFill>
                  <a:schemeClr val="bg1"/>
                </a:solidFill>
              </a:defRPr>
            </a:lvl1pPr>
          </a:lstStyle>
          <a:p>
            <a:pPr lvl="0"/>
            <a:r>
              <a:rPr lang="en-GB" noProof="0" dirty="0"/>
              <a:t>2</a:t>
            </a:r>
          </a:p>
        </p:txBody>
      </p:sp>
      <p:sp>
        <p:nvSpPr>
          <p:cNvPr id="15" name="Index 1 title">
            <a:extLst>
              <a:ext uri="{FF2B5EF4-FFF2-40B4-BE49-F238E27FC236}">
                <a16:creationId xmlns:a16="http://schemas.microsoft.com/office/drawing/2014/main" id="{519158A6-98F6-4669-94D4-9851D3FB84CE}"/>
              </a:ext>
            </a:extLst>
          </p:cNvPr>
          <p:cNvSpPr>
            <a:spLocks noGrp="1"/>
          </p:cNvSpPr>
          <p:nvPr>
            <p:ph type="body" sz="quarter" idx="24" hasCustomPrompt="1"/>
          </p:nvPr>
        </p:nvSpPr>
        <p:spPr>
          <a:xfrm>
            <a:off x="5174011" y="1634738"/>
            <a:ext cx="6683462" cy="849532"/>
          </a:xfrm>
          <a:prstGeom prst="rect">
            <a:avLst/>
          </a:prstGeom>
          <a:solidFill>
            <a:srgbClr val="92C1E9"/>
          </a:solidFill>
        </p:spPr>
        <p:txBody>
          <a:bodyPr lIns="504000" rIns="72000" anchor="ctr" anchorCtr="0">
            <a:normAutofit/>
          </a:bodyPr>
          <a:lstStyle>
            <a:lvl1pPr marL="0" indent="0">
              <a:buFont typeface="Arial" pitchFamily="34" charset="0"/>
              <a:buNone/>
              <a:tabLst/>
              <a:defRPr sz="2000" baseline="0"/>
            </a:lvl1pPr>
            <a:lvl2pPr marL="361950" indent="-180975">
              <a:defRPr sz="1800"/>
            </a:lvl2pPr>
            <a:lvl3pPr marL="542925" indent="-180975">
              <a:defRPr sz="1600"/>
            </a:lvl3pPr>
            <a:lvl4pPr marL="714375" indent="-171450">
              <a:defRPr sz="1600"/>
            </a:lvl4pPr>
            <a:lvl5pPr marL="895350" indent="-180975">
              <a:defRPr sz="1600"/>
            </a:lvl5pPr>
          </a:lstStyle>
          <a:p>
            <a:pPr lvl="0"/>
            <a:r>
              <a:rPr lang="en-GB" noProof="0" dirty="0"/>
              <a:t>Click to add a title</a:t>
            </a:r>
          </a:p>
        </p:txBody>
      </p:sp>
      <p:sp>
        <p:nvSpPr>
          <p:cNvPr id="16" name="Index 1">
            <a:extLst>
              <a:ext uri="{FF2B5EF4-FFF2-40B4-BE49-F238E27FC236}">
                <a16:creationId xmlns:a16="http://schemas.microsoft.com/office/drawing/2014/main" id="{50A4B4B1-E97B-45EA-A057-EA2AA4BEF3B2}"/>
              </a:ext>
            </a:extLst>
          </p:cNvPr>
          <p:cNvSpPr>
            <a:spLocks noGrp="1"/>
          </p:cNvSpPr>
          <p:nvPr>
            <p:ph type="body" sz="quarter" idx="19" hasCustomPrompt="1"/>
          </p:nvPr>
        </p:nvSpPr>
        <p:spPr>
          <a:xfrm>
            <a:off x="4310011" y="1634738"/>
            <a:ext cx="1328457" cy="849532"/>
          </a:xfrm>
          <a:custGeom>
            <a:avLst/>
            <a:gdLst>
              <a:gd name="connsiteX0" fmla="*/ 0 w 864000"/>
              <a:gd name="connsiteY0" fmla="*/ 0 h 864000"/>
              <a:gd name="connsiteX1" fmla="*/ 864000 w 864000"/>
              <a:gd name="connsiteY1" fmla="*/ 0 h 864000"/>
              <a:gd name="connsiteX2" fmla="*/ 864000 w 864000"/>
              <a:gd name="connsiteY2" fmla="*/ 864000 h 864000"/>
              <a:gd name="connsiteX3" fmla="*/ 0 w 864000"/>
              <a:gd name="connsiteY3" fmla="*/ 864000 h 864000"/>
              <a:gd name="connsiteX4" fmla="*/ 0 w 864000"/>
              <a:gd name="connsiteY4" fmla="*/ 0 h 864000"/>
              <a:gd name="connsiteX0" fmla="*/ 0 w 1328457"/>
              <a:gd name="connsiteY0" fmla="*/ 0 h 864000"/>
              <a:gd name="connsiteX1" fmla="*/ 1328457 w 1328457"/>
              <a:gd name="connsiteY1" fmla="*/ 0 h 864000"/>
              <a:gd name="connsiteX2" fmla="*/ 864000 w 1328457"/>
              <a:gd name="connsiteY2" fmla="*/ 864000 h 864000"/>
              <a:gd name="connsiteX3" fmla="*/ 0 w 1328457"/>
              <a:gd name="connsiteY3" fmla="*/ 864000 h 864000"/>
              <a:gd name="connsiteX4" fmla="*/ 0 w 1328457"/>
              <a:gd name="connsiteY4" fmla="*/ 0 h 86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457" h="864000">
                <a:moveTo>
                  <a:pt x="0" y="0"/>
                </a:moveTo>
                <a:lnTo>
                  <a:pt x="1328457" y="0"/>
                </a:lnTo>
                <a:lnTo>
                  <a:pt x="864000" y="864000"/>
                </a:lnTo>
                <a:lnTo>
                  <a:pt x="0" y="864000"/>
                </a:lnTo>
                <a:lnTo>
                  <a:pt x="0" y="0"/>
                </a:lnTo>
                <a:close/>
              </a:path>
            </a:pathLst>
          </a:custGeom>
          <a:solidFill>
            <a:srgbClr val="0046AD"/>
          </a:solidFill>
        </p:spPr>
        <p:txBody>
          <a:bodyPr rIns="504000" anchor="ctr" anchorCtr="0">
            <a:normAutofit/>
          </a:bodyPr>
          <a:lstStyle>
            <a:lvl1pPr marL="0" indent="0" algn="ctr">
              <a:buNone/>
              <a:defRPr sz="2000" b="1">
                <a:solidFill>
                  <a:schemeClr val="bg1"/>
                </a:solidFill>
              </a:defRPr>
            </a:lvl1pPr>
          </a:lstStyle>
          <a:p>
            <a:pPr lvl="0"/>
            <a:r>
              <a:rPr lang="en-GB" noProof="0" dirty="0"/>
              <a:t>1</a:t>
            </a:r>
          </a:p>
        </p:txBody>
      </p:sp>
      <p:sp>
        <p:nvSpPr>
          <p:cNvPr id="17" name="Slash">
            <a:extLst>
              <a:ext uri="{FF2B5EF4-FFF2-40B4-BE49-F238E27FC236}">
                <a16:creationId xmlns:a16="http://schemas.microsoft.com/office/drawing/2014/main" id="{EB73E1D9-DEDD-4209-A966-B2716F0822B5}"/>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20" name="Text Placeholder 19">
            <a:extLst>
              <a:ext uri="{FF2B5EF4-FFF2-40B4-BE49-F238E27FC236}">
                <a16:creationId xmlns:a16="http://schemas.microsoft.com/office/drawing/2014/main" id="{1FD8B703-5205-49B8-B4CD-9F62833737EB}"/>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4277845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 2">
    <p:spTree>
      <p:nvGrpSpPr>
        <p:cNvPr id="1" name=""/>
        <p:cNvGrpSpPr/>
        <p:nvPr/>
      </p:nvGrpSpPr>
      <p:grpSpPr>
        <a:xfrm>
          <a:off x="0" y="0"/>
          <a:ext cx="0" cy="0"/>
          <a:chOff x="0" y="0"/>
          <a:chExt cx="0" cy="0"/>
        </a:xfrm>
      </p:grpSpPr>
      <p:sp>
        <p:nvSpPr>
          <p:cNvPr id="6" name="Picture">
            <a:extLst>
              <a:ext uri="{FF2B5EF4-FFF2-40B4-BE49-F238E27FC236}">
                <a16:creationId xmlns:a16="http://schemas.microsoft.com/office/drawing/2014/main" id="{ACFA96B9-7614-4838-82D8-A1A9CC51D0B4}"/>
              </a:ext>
            </a:extLst>
          </p:cNvPr>
          <p:cNvSpPr>
            <a:spLocks noGrp="1"/>
          </p:cNvSpPr>
          <p:nvPr>
            <p:ph type="pic" sz="quarter" idx="15" hasCustomPrompt="1"/>
          </p:nvPr>
        </p:nvSpPr>
        <p:spPr>
          <a:xfrm>
            <a:off x="0" y="0"/>
            <a:ext cx="3935413" cy="6858000"/>
          </a:xfrm>
          <a:prstGeom prst="rect">
            <a:avLst/>
          </a:prstGeom>
        </p:spPr>
        <p:txBody>
          <a:bodyPr lIns="0" tIns="720000" rIns="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2" name="Title 1">
            <a:extLst>
              <a:ext uri="{FF2B5EF4-FFF2-40B4-BE49-F238E27FC236}">
                <a16:creationId xmlns:a16="http://schemas.microsoft.com/office/drawing/2014/main" id="{57DFFB31-AF46-4C13-90A8-F0A3D90E5180}"/>
              </a:ext>
            </a:extLst>
          </p:cNvPr>
          <p:cNvSpPr>
            <a:spLocks noGrp="1"/>
          </p:cNvSpPr>
          <p:nvPr>
            <p:ph type="title" hasCustomPrompt="1"/>
          </p:nvPr>
        </p:nvSpPr>
        <p:spPr>
          <a:xfrm>
            <a:off x="4304401" y="594834"/>
            <a:ext cx="7552637" cy="673925"/>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05BED0A1-3BD9-4B25-9AE2-3EA3CB1357AF}"/>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9D39CB19-324C-47F1-A48E-9059F02AEE63}"/>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0413025B-6EDB-4D78-B965-73C8EF86617A}"/>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7" name="Index 5 title">
            <a:extLst>
              <a:ext uri="{FF2B5EF4-FFF2-40B4-BE49-F238E27FC236}">
                <a16:creationId xmlns:a16="http://schemas.microsoft.com/office/drawing/2014/main" id="{CC06AD25-79F9-4AA2-8DD8-DD605B21B426}"/>
              </a:ext>
            </a:extLst>
          </p:cNvPr>
          <p:cNvSpPr>
            <a:spLocks noGrp="1"/>
          </p:cNvSpPr>
          <p:nvPr>
            <p:ph type="body" sz="quarter" idx="32" hasCustomPrompt="1"/>
          </p:nvPr>
        </p:nvSpPr>
        <p:spPr>
          <a:xfrm>
            <a:off x="5174011" y="5447850"/>
            <a:ext cx="6683462" cy="849532"/>
          </a:xfrm>
          <a:prstGeom prst="rect">
            <a:avLst/>
          </a:prstGeom>
          <a:solidFill>
            <a:srgbClr val="E2E3E4"/>
          </a:solidFill>
        </p:spPr>
        <p:txBody>
          <a:bodyPr lIns="108000" rIns="108000" anchor="ctr" anchorCtr="0">
            <a:normAutofit/>
          </a:bodyPr>
          <a:lstStyle>
            <a:lvl1pPr marL="0" indent="0">
              <a:buFont typeface="Arial" pitchFamily="34" charset="0"/>
              <a:buNone/>
              <a:tabLst/>
              <a:defRPr sz="2000" baseline="0"/>
            </a:lvl1pPr>
            <a:lvl2pPr marL="361950" indent="-180975">
              <a:defRPr sz="1800"/>
            </a:lvl2pPr>
            <a:lvl3pPr marL="542925" indent="-180975">
              <a:defRPr sz="1600"/>
            </a:lvl3pPr>
            <a:lvl4pPr marL="714375" indent="-171450">
              <a:defRPr sz="1600"/>
            </a:lvl4pPr>
            <a:lvl5pPr marL="895350" indent="-180975">
              <a:defRPr sz="1600"/>
            </a:lvl5pPr>
          </a:lstStyle>
          <a:p>
            <a:pPr lvl="0"/>
            <a:r>
              <a:rPr lang="en-GB" noProof="0" dirty="0"/>
              <a:t>Click to add a title</a:t>
            </a:r>
          </a:p>
        </p:txBody>
      </p:sp>
      <p:sp>
        <p:nvSpPr>
          <p:cNvPr id="8" name="Index 5">
            <a:extLst>
              <a:ext uri="{FF2B5EF4-FFF2-40B4-BE49-F238E27FC236}">
                <a16:creationId xmlns:a16="http://schemas.microsoft.com/office/drawing/2014/main" id="{9B21B767-F184-4375-AEB2-2EFB3FAA8696}"/>
              </a:ext>
            </a:extLst>
          </p:cNvPr>
          <p:cNvSpPr>
            <a:spLocks noGrp="1"/>
          </p:cNvSpPr>
          <p:nvPr>
            <p:ph type="body" sz="quarter" idx="31" hasCustomPrompt="1"/>
          </p:nvPr>
        </p:nvSpPr>
        <p:spPr>
          <a:xfrm>
            <a:off x="4310011" y="5447850"/>
            <a:ext cx="864000" cy="849532"/>
          </a:xfrm>
          <a:prstGeom prst="rect">
            <a:avLst/>
          </a:prstGeom>
          <a:solidFill>
            <a:srgbClr val="666666"/>
          </a:solidFill>
        </p:spPr>
        <p:txBody>
          <a:bodyPr anchor="ctr" anchorCtr="0">
            <a:normAutofit/>
          </a:bodyPr>
          <a:lstStyle>
            <a:lvl1pPr marL="0" indent="0" algn="ctr">
              <a:buNone/>
              <a:defRPr sz="2000" b="1">
                <a:solidFill>
                  <a:schemeClr val="bg1"/>
                </a:solidFill>
              </a:defRPr>
            </a:lvl1pPr>
          </a:lstStyle>
          <a:p>
            <a:pPr lvl="0"/>
            <a:r>
              <a:rPr lang="en-GB" noProof="0"/>
              <a:t>5</a:t>
            </a:r>
          </a:p>
        </p:txBody>
      </p:sp>
      <p:sp>
        <p:nvSpPr>
          <p:cNvPr id="9" name="Index 4 title">
            <a:extLst>
              <a:ext uri="{FF2B5EF4-FFF2-40B4-BE49-F238E27FC236}">
                <a16:creationId xmlns:a16="http://schemas.microsoft.com/office/drawing/2014/main" id="{8D7CE2E4-5B55-49FB-B46E-5428F02A8BA1}"/>
              </a:ext>
            </a:extLst>
          </p:cNvPr>
          <p:cNvSpPr>
            <a:spLocks noGrp="1"/>
          </p:cNvSpPr>
          <p:nvPr>
            <p:ph type="body" sz="quarter" idx="30" hasCustomPrompt="1"/>
          </p:nvPr>
        </p:nvSpPr>
        <p:spPr>
          <a:xfrm>
            <a:off x="5174011" y="4494572"/>
            <a:ext cx="6683462" cy="849532"/>
          </a:xfrm>
          <a:prstGeom prst="rect">
            <a:avLst/>
          </a:prstGeom>
          <a:solidFill>
            <a:srgbClr val="E2E3E4"/>
          </a:solidFill>
        </p:spPr>
        <p:txBody>
          <a:bodyPr lIns="108000" rIns="108000" anchor="ctr" anchorCtr="0">
            <a:normAutofit/>
          </a:bodyPr>
          <a:lstStyle>
            <a:lvl1pPr marL="0" indent="0">
              <a:buFont typeface="Arial" pitchFamily="34" charset="0"/>
              <a:buNone/>
              <a:tabLst/>
              <a:defRPr sz="2000" baseline="0"/>
            </a:lvl1pPr>
            <a:lvl2pPr marL="361950" indent="-180975">
              <a:defRPr sz="1800"/>
            </a:lvl2pPr>
            <a:lvl3pPr marL="542925" indent="-180975">
              <a:defRPr sz="1600"/>
            </a:lvl3pPr>
            <a:lvl4pPr marL="714375" indent="-171450">
              <a:defRPr sz="1600"/>
            </a:lvl4pPr>
            <a:lvl5pPr marL="895350" indent="-180975">
              <a:defRPr sz="1600"/>
            </a:lvl5pPr>
          </a:lstStyle>
          <a:p>
            <a:pPr lvl="0"/>
            <a:r>
              <a:rPr lang="en-GB" noProof="0"/>
              <a:t>Click to add a title</a:t>
            </a:r>
          </a:p>
        </p:txBody>
      </p:sp>
      <p:sp>
        <p:nvSpPr>
          <p:cNvPr id="10" name="Index 4">
            <a:extLst>
              <a:ext uri="{FF2B5EF4-FFF2-40B4-BE49-F238E27FC236}">
                <a16:creationId xmlns:a16="http://schemas.microsoft.com/office/drawing/2014/main" id="{8E197CF8-8788-4034-BE5F-7F78C94F3970}"/>
              </a:ext>
            </a:extLst>
          </p:cNvPr>
          <p:cNvSpPr>
            <a:spLocks noGrp="1"/>
          </p:cNvSpPr>
          <p:nvPr>
            <p:ph type="body" sz="quarter" idx="29" hasCustomPrompt="1"/>
          </p:nvPr>
        </p:nvSpPr>
        <p:spPr>
          <a:xfrm>
            <a:off x="4310011" y="4494572"/>
            <a:ext cx="864000" cy="849532"/>
          </a:xfrm>
          <a:prstGeom prst="rect">
            <a:avLst/>
          </a:prstGeom>
          <a:solidFill>
            <a:srgbClr val="666666"/>
          </a:solidFill>
        </p:spPr>
        <p:txBody>
          <a:bodyPr anchor="ctr" anchorCtr="0">
            <a:normAutofit/>
          </a:bodyPr>
          <a:lstStyle>
            <a:lvl1pPr marL="0" indent="0" algn="ctr">
              <a:buNone/>
              <a:defRPr sz="2000" b="1">
                <a:solidFill>
                  <a:schemeClr val="bg1"/>
                </a:solidFill>
              </a:defRPr>
            </a:lvl1pPr>
          </a:lstStyle>
          <a:p>
            <a:pPr lvl="0"/>
            <a:r>
              <a:rPr lang="en-GB" noProof="0"/>
              <a:t>4</a:t>
            </a:r>
          </a:p>
        </p:txBody>
      </p:sp>
      <p:sp>
        <p:nvSpPr>
          <p:cNvPr id="11" name="Index 3 title">
            <a:extLst>
              <a:ext uri="{FF2B5EF4-FFF2-40B4-BE49-F238E27FC236}">
                <a16:creationId xmlns:a16="http://schemas.microsoft.com/office/drawing/2014/main" id="{41FC339F-D186-47C4-B79B-38D13F5E718C}"/>
              </a:ext>
            </a:extLst>
          </p:cNvPr>
          <p:cNvSpPr>
            <a:spLocks noGrp="1"/>
          </p:cNvSpPr>
          <p:nvPr>
            <p:ph type="body" sz="quarter" idx="28" hasCustomPrompt="1"/>
          </p:nvPr>
        </p:nvSpPr>
        <p:spPr>
          <a:xfrm>
            <a:off x="5174011" y="3541294"/>
            <a:ext cx="6683462" cy="849532"/>
          </a:xfrm>
          <a:prstGeom prst="rect">
            <a:avLst/>
          </a:prstGeom>
          <a:solidFill>
            <a:srgbClr val="E2E3E4"/>
          </a:solidFill>
        </p:spPr>
        <p:txBody>
          <a:bodyPr lIns="108000" rIns="108000" anchor="ctr" anchorCtr="0">
            <a:normAutofit/>
          </a:bodyPr>
          <a:lstStyle>
            <a:lvl1pPr marL="0" indent="0">
              <a:buFont typeface="Arial" pitchFamily="34" charset="0"/>
              <a:buNone/>
              <a:tabLst/>
              <a:defRPr sz="2000" baseline="0"/>
            </a:lvl1pPr>
            <a:lvl2pPr marL="361950" indent="-180975">
              <a:defRPr sz="1800"/>
            </a:lvl2pPr>
            <a:lvl3pPr marL="542925" indent="-180975">
              <a:defRPr sz="1600"/>
            </a:lvl3pPr>
            <a:lvl4pPr marL="714375" indent="-171450">
              <a:defRPr sz="1600"/>
            </a:lvl4pPr>
            <a:lvl5pPr marL="895350" indent="-180975">
              <a:defRPr sz="1600"/>
            </a:lvl5pPr>
          </a:lstStyle>
          <a:p>
            <a:pPr lvl="0"/>
            <a:r>
              <a:rPr lang="en-GB" noProof="0" dirty="0"/>
              <a:t>Click to add a title</a:t>
            </a:r>
          </a:p>
        </p:txBody>
      </p:sp>
      <p:sp>
        <p:nvSpPr>
          <p:cNvPr id="12" name="Index 3">
            <a:extLst>
              <a:ext uri="{FF2B5EF4-FFF2-40B4-BE49-F238E27FC236}">
                <a16:creationId xmlns:a16="http://schemas.microsoft.com/office/drawing/2014/main" id="{59D2E60D-3298-4A24-8D01-9AAC8990725F}"/>
              </a:ext>
            </a:extLst>
          </p:cNvPr>
          <p:cNvSpPr>
            <a:spLocks noGrp="1"/>
          </p:cNvSpPr>
          <p:nvPr>
            <p:ph type="body" sz="quarter" idx="27" hasCustomPrompt="1"/>
          </p:nvPr>
        </p:nvSpPr>
        <p:spPr>
          <a:xfrm>
            <a:off x="4310011" y="3541294"/>
            <a:ext cx="864000" cy="849532"/>
          </a:xfrm>
          <a:prstGeom prst="rect">
            <a:avLst/>
          </a:prstGeom>
          <a:solidFill>
            <a:srgbClr val="666666"/>
          </a:solidFill>
        </p:spPr>
        <p:txBody>
          <a:bodyPr anchor="ctr" anchorCtr="0">
            <a:normAutofit/>
          </a:bodyPr>
          <a:lstStyle>
            <a:lvl1pPr marL="0" indent="0" algn="ctr">
              <a:buNone/>
              <a:defRPr sz="2000" b="1">
                <a:solidFill>
                  <a:schemeClr val="bg1"/>
                </a:solidFill>
              </a:defRPr>
            </a:lvl1pPr>
          </a:lstStyle>
          <a:p>
            <a:pPr lvl="0"/>
            <a:r>
              <a:rPr lang="en-GB" noProof="0"/>
              <a:t>3</a:t>
            </a:r>
          </a:p>
        </p:txBody>
      </p:sp>
      <p:sp>
        <p:nvSpPr>
          <p:cNvPr id="13" name="Index 2 title">
            <a:extLst>
              <a:ext uri="{FF2B5EF4-FFF2-40B4-BE49-F238E27FC236}">
                <a16:creationId xmlns:a16="http://schemas.microsoft.com/office/drawing/2014/main" id="{4265441C-1184-4FEE-8F81-5DA3B1A506AC}"/>
              </a:ext>
            </a:extLst>
          </p:cNvPr>
          <p:cNvSpPr>
            <a:spLocks noGrp="1"/>
          </p:cNvSpPr>
          <p:nvPr>
            <p:ph type="body" sz="quarter" idx="26" hasCustomPrompt="1"/>
          </p:nvPr>
        </p:nvSpPr>
        <p:spPr>
          <a:xfrm>
            <a:off x="5174011" y="2588016"/>
            <a:ext cx="6683462" cy="849532"/>
          </a:xfrm>
          <a:prstGeom prst="rect">
            <a:avLst/>
          </a:prstGeom>
          <a:solidFill>
            <a:srgbClr val="E2E3E4"/>
          </a:solidFill>
        </p:spPr>
        <p:txBody>
          <a:bodyPr lIns="108000" rIns="108000" anchor="ctr" anchorCtr="0">
            <a:normAutofit/>
          </a:bodyPr>
          <a:lstStyle>
            <a:lvl1pPr marL="0" indent="0">
              <a:buFont typeface="Arial" pitchFamily="34" charset="0"/>
              <a:buNone/>
              <a:tabLst/>
              <a:defRPr sz="2000" baseline="0"/>
            </a:lvl1pPr>
            <a:lvl2pPr marL="361950" indent="-180975">
              <a:defRPr sz="1800"/>
            </a:lvl2pPr>
            <a:lvl3pPr marL="542925" indent="-180975">
              <a:defRPr sz="1600"/>
            </a:lvl3pPr>
            <a:lvl4pPr marL="714375" indent="-171450">
              <a:defRPr sz="1600"/>
            </a:lvl4pPr>
            <a:lvl5pPr marL="895350" indent="-180975">
              <a:defRPr sz="1600"/>
            </a:lvl5pPr>
          </a:lstStyle>
          <a:p>
            <a:pPr lvl="0"/>
            <a:r>
              <a:rPr lang="en-GB" noProof="0" dirty="0"/>
              <a:t>Click to add a title</a:t>
            </a:r>
          </a:p>
        </p:txBody>
      </p:sp>
      <p:sp>
        <p:nvSpPr>
          <p:cNvPr id="14" name="Index 2">
            <a:extLst>
              <a:ext uri="{FF2B5EF4-FFF2-40B4-BE49-F238E27FC236}">
                <a16:creationId xmlns:a16="http://schemas.microsoft.com/office/drawing/2014/main" id="{55E9679E-C5CD-41BD-92A7-A9DAD7FC51E5}"/>
              </a:ext>
            </a:extLst>
          </p:cNvPr>
          <p:cNvSpPr>
            <a:spLocks noGrp="1"/>
          </p:cNvSpPr>
          <p:nvPr>
            <p:ph type="body" sz="quarter" idx="25" hasCustomPrompt="1"/>
          </p:nvPr>
        </p:nvSpPr>
        <p:spPr>
          <a:xfrm>
            <a:off x="4310011" y="2588016"/>
            <a:ext cx="864000" cy="849532"/>
          </a:xfrm>
          <a:prstGeom prst="rect">
            <a:avLst/>
          </a:prstGeom>
          <a:solidFill>
            <a:srgbClr val="666666"/>
          </a:solidFill>
        </p:spPr>
        <p:txBody>
          <a:bodyPr anchor="ctr" anchorCtr="0">
            <a:normAutofit/>
          </a:bodyPr>
          <a:lstStyle>
            <a:lvl1pPr marL="0" indent="0" algn="ctr">
              <a:buNone/>
              <a:defRPr sz="2000" b="1">
                <a:solidFill>
                  <a:schemeClr val="bg1"/>
                </a:solidFill>
              </a:defRPr>
            </a:lvl1pPr>
          </a:lstStyle>
          <a:p>
            <a:pPr lvl="0"/>
            <a:r>
              <a:rPr lang="en-GB" noProof="0" dirty="0"/>
              <a:t>2</a:t>
            </a:r>
          </a:p>
        </p:txBody>
      </p:sp>
      <p:sp>
        <p:nvSpPr>
          <p:cNvPr id="15" name="Index 1 title">
            <a:extLst>
              <a:ext uri="{FF2B5EF4-FFF2-40B4-BE49-F238E27FC236}">
                <a16:creationId xmlns:a16="http://schemas.microsoft.com/office/drawing/2014/main" id="{B31A5D00-2DE2-40E6-B06A-6B5954C17080}"/>
              </a:ext>
            </a:extLst>
          </p:cNvPr>
          <p:cNvSpPr>
            <a:spLocks noGrp="1"/>
          </p:cNvSpPr>
          <p:nvPr>
            <p:ph type="body" sz="quarter" idx="24" hasCustomPrompt="1"/>
          </p:nvPr>
        </p:nvSpPr>
        <p:spPr>
          <a:xfrm>
            <a:off x="5174011" y="1634738"/>
            <a:ext cx="6683462" cy="849532"/>
          </a:xfrm>
          <a:prstGeom prst="rect">
            <a:avLst/>
          </a:prstGeom>
          <a:solidFill>
            <a:srgbClr val="92C1E9"/>
          </a:solidFill>
        </p:spPr>
        <p:txBody>
          <a:bodyPr lIns="108000" rIns="108000" anchor="ctr" anchorCtr="0">
            <a:normAutofit/>
          </a:bodyPr>
          <a:lstStyle>
            <a:lvl1pPr marL="0" indent="0">
              <a:buFont typeface="Arial" pitchFamily="34" charset="0"/>
              <a:buNone/>
              <a:tabLst/>
              <a:defRPr sz="2000" baseline="0"/>
            </a:lvl1pPr>
            <a:lvl2pPr marL="361950" indent="-180975">
              <a:defRPr sz="1800"/>
            </a:lvl2pPr>
            <a:lvl3pPr marL="542925" indent="-180975">
              <a:defRPr sz="1600"/>
            </a:lvl3pPr>
            <a:lvl4pPr marL="714375" indent="-171450">
              <a:defRPr sz="1600"/>
            </a:lvl4pPr>
            <a:lvl5pPr marL="895350" indent="-180975">
              <a:defRPr sz="1600"/>
            </a:lvl5pPr>
          </a:lstStyle>
          <a:p>
            <a:pPr lvl="0"/>
            <a:r>
              <a:rPr lang="en-GB" noProof="0" dirty="0"/>
              <a:t>Click to add a title</a:t>
            </a:r>
          </a:p>
        </p:txBody>
      </p:sp>
      <p:sp>
        <p:nvSpPr>
          <p:cNvPr id="16" name="Index 1">
            <a:extLst>
              <a:ext uri="{FF2B5EF4-FFF2-40B4-BE49-F238E27FC236}">
                <a16:creationId xmlns:a16="http://schemas.microsoft.com/office/drawing/2014/main" id="{60782FC0-C168-4A54-AD41-739E53429237}"/>
              </a:ext>
            </a:extLst>
          </p:cNvPr>
          <p:cNvSpPr>
            <a:spLocks noGrp="1"/>
          </p:cNvSpPr>
          <p:nvPr>
            <p:ph type="body" sz="quarter" idx="19" hasCustomPrompt="1"/>
          </p:nvPr>
        </p:nvSpPr>
        <p:spPr>
          <a:xfrm>
            <a:off x="4310011" y="1634738"/>
            <a:ext cx="864000" cy="849532"/>
          </a:xfrm>
          <a:prstGeom prst="rect">
            <a:avLst/>
          </a:prstGeom>
          <a:solidFill>
            <a:srgbClr val="0046AD"/>
          </a:solidFill>
        </p:spPr>
        <p:txBody>
          <a:bodyPr anchor="ctr" anchorCtr="0">
            <a:normAutofit/>
          </a:bodyPr>
          <a:lstStyle>
            <a:lvl1pPr marL="0" indent="0" algn="ctr">
              <a:buNone/>
              <a:defRPr sz="2000" b="1">
                <a:solidFill>
                  <a:schemeClr val="bg1"/>
                </a:solidFill>
              </a:defRPr>
            </a:lvl1pPr>
          </a:lstStyle>
          <a:p>
            <a:pPr lvl="0"/>
            <a:r>
              <a:rPr lang="en-GB" noProof="0" dirty="0"/>
              <a:t>1</a:t>
            </a:r>
          </a:p>
        </p:txBody>
      </p:sp>
      <p:sp>
        <p:nvSpPr>
          <p:cNvPr id="17" name="Slash">
            <a:extLst>
              <a:ext uri="{FF2B5EF4-FFF2-40B4-BE49-F238E27FC236}">
                <a16:creationId xmlns:a16="http://schemas.microsoft.com/office/drawing/2014/main" id="{2448FC84-FE25-4E18-B5F9-324052BFBF8E}"/>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18" name="Text Placeholder 19">
            <a:extLst>
              <a:ext uri="{FF2B5EF4-FFF2-40B4-BE49-F238E27FC236}">
                <a16:creationId xmlns:a16="http://schemas.microsoft.com/office/drawing/2014/main" id="{7B1166D3-A427-4B11-AAC2-930CA1020539}"/>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1566327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F8CD-4246-46D4-98CD-7D0D13B45CDA}"/>
              </a:ext>
            </a:extLst>
          </p:cNvPr>
          <p:cNvSpPr>
            <a:spLocks noGrp="1"/>
          </p:cNvSpPr>
          <p:nvPr>
            <p:ph type="title" hasCustomPrompt="1"/>
          </p:nvPr>
        </p:nvSpPr>
        <p:spPr>
          <a:xfrm>
            <a:off x="335757" y="584200"/>
            <a:ext cx="11521281" cy="684560"/>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6FFBB159-9859-43F4-A4BE-DDF06945C2FD}"/>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C51A37E7-E493-4E76-AD91-76BEF30831E4}"/>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EA4F85C1-E252-4AC3-890A-5AAFD9263C7A}"/>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6" name="Slash">
            <a:extLst>
              <a:ext uri="{FF2B5EF4-FFF2-40B4-BE49-F238E27FC236}">
                <a16:creationId xmlns:a16="http://schemas.microsoft.com/office/drawing/2014/main" id="{096F3143-96A2-4E6C-91C5-A47A0CC0C6EA}"/>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7" name="Text Placeholder 19">
            <a:extLst>
              <a:ext uri="{FF2B5EF4-FFF2-40B4-BE49-F238E27FC236}">
                <a16:creationId xmlns:a16="http://schemas.microsoft.com/office/drawing/2014/main" id="{3193ABE1-B023-4F94-8369-94E7698B0FC9}"/>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2244014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1a">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0ED98667-7CFD-4D40-AFDF-B4759E3CFB5F}"/>
              </a:ext>
            </a:extLst>
          </p:cNvPr>
          <p:cNvSpPr>
            <a:spLocks noGrp="1"/>
          </p:cNvSpPr>
          <p:nvPr>
            <p:ph sz="quarter" idx="53" hasCustomPrompt="1"/>
          </p:nvPr>
        </p:nvSpPr>
        <p:spPr>
          <a:xfrm>
            <a:off x="335979" y="1628775"/>
            <a:ext cx="11520041" cy="4680544"/>
          </a:xfrm>
        </p:spPr>
        <p:txBody>
          <a:bodyPr>
            <a:noAutofit/>
          </a:bodyPr>
          <a:lstStyle>
            <a:lvl1pPr>
              <a:defRPr/>
            </a:lvl1pPr>
          </a:lstStyle>
          <a:p>
            <a:pPr lvl="0"/>
            <a:r>
              <a:rPr lang="en-US" dirty="0"/>
              <a:t>Click to add content</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F760F8CD-4246-46D4-98CD-7D0D13B45CDA}"/>
              </a:ext>
            </a:extLst>
          </p:cNvPr>
          <p:cNvSpPr>
            <a:spLocks noGrp="1"/>
          </p:cNvSpPr>
          <p:nvPr>
            <p:ph type="title" hasCustomPrompt="1"/>
          </p:nvPr>
        </p:nvSpPr>
        <p:spPr>
          <a:xfrm>
            <a:off x="335757" y="584200"/>
            <a:ext cx="11521281" cy="684560"/>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6FFBB159-9859-43F4-A4BE-DDF06945C2FD}"/>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C51A37E7-E493-4E76-AD91-76BEF30831E4}"/>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EA4F85C1-E252-4AC3-890A-5AAFD9263C7A}"/>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6" name="Slash">
            <a:extLst>
              <a:ext uri="{FF2B5EF4-FFF2-40B4-BE49-F238E27FC236}">
                <a16:creationId xmlns:a16="http://schemas.microsoft.com/office/drawing/2014/main" id="{096F3143-96A2-4E6C-91C5-A47A0CC0C6EA}"/>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8" name="Text Placeholder 19">
            <a:extLst>
              <a:ext uri="{FF2B5EF4-FFF2-40B4-BE49-F238E27FC236}">
                <a16:creationId xmlns:a16="http://schemas.microsoft.com/office/drawing/2014/main" id="{8091DB95-8015-4D7B-8DB2-4646DFCFB31D}"/>
              </a:ext>
            </a:extLst>
          </p:cNvPr>
          <p:cNvSpPr>
            <a:spLocks noGrp="1"/>
          </p:cNvSpPr>
          <p:nvPr>
            <p:ph type="body" sz="quarter" idx="54"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479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1b">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ADFECC00-82F6-4E57-8E2C-36AC2634FBDF}"/>
              </a:ext>
            </a:extLst>
          </p:cNvPr>
          <p:cNvSpPr>
            <a:spLocks noGrp="1"/>
          </p:cNvSpPr>
          <p:nvPr>
            <p:ph type="body" sz="quarter" idx="54" hasCustomPrompt="1"/>
          </p:nvPr>
        </p:nvSpPr>
        <p:spPr>
          <a:xfrm>
            <a:off x="0" y="0"/>
            <a:ext cx="12192000" cy="6858000"/>
          </a:xfrm>
          <a:prstGeom prst="rect">
            <a:avLst/>
          </a:prstGeom>
          <a:solidFill>
            <a:srgbClr val="0046AD"/>
          </a:solidFill>
        </p:spPr>
        <p:txBody>
          <a:bodyPr/>
          <a:lstStyle>
            <a:lvl1pPr marL="0" indent="0">
              <a:buNone/>
              <a:defRPr sz="200"/>
            </a:lvl1pPr>
          </a:lstStyle>
          <a:p>
            <a:pPr lvl="0"/>
            <a:r>
              <a:rPr lang="en-GB" noProof="0"/>
              <a:t> </a:t>
            </a:r>
          </a:p>
        </p:txBody>
      </p:sp>
      <p:sp>
        <p:nvSpPr>
          <p:cNvPr id="7" name="Slash">
            <a:extLst>
              <a:ext uri="{FF2B5EF4-FFF2-40B4-BE49-F238E27FC236}">
                <a16:creationId xmlns:a16="http://schemas.microsoft.com/office/drawing/2014/main" id="{1C557625-47E3-49DF-923E-31889C7FD5BE}"/>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FFFFFF"/>
          </a:solidFill>
        </p:spPr>
        <p:txBody>
          <a:bodyPr/>
          <a:lstStyle>
            <a:lvl1pPr marL="0" indent="0">
              <a:buNone/>
              <a:defRPr sz="100"/>
            </a:lvl1pPr>
          </a:lstStyle>
          <a:p>
            <a:r>
              <a:rPr lang="en-US" dirty="0"/>
              <a:t> </a:t>
            </a:r>
          </a:p>
        </p:txBody>
      </p:sp>
      <p:sp>
        <p:nvSpPr>
          <p:cNvPr id="8" name="Content">
            <a:extLst>
              <a:ext uri="{FF2B5EF4-FFF2-40B4-BE49-F238E27FC236}">
                <a16:creationId xmlns:a16="http://schemas.microsoft.com/office/drawing/2014/main" id="{F4F83566-4ABD-435F-86A7-7944E8670F6E}"/>
              </a:ext>
            </a:extLst>
          </p:cNvPr>
          <p:cNvSpPr>
            <a:spLocks noGrp="1"/>
          </p:cNvSpPr>
          <p:nvPr>
            <p:ph sz="quarter" idx="14" hasCustomPrompt="1"/>
          </p:nvPr>
        </p:nvSpPr>
        <p:spPr>
          <a:xfrm>
            <a:off x="335979" y="1635969"/>
            <a:ext cx="11520041" cy="4672757"/>
          </a:xfrm>
          <a:prstGeom prst="rect">
            <a:avLst/>
          </a:prstGeom>
        </p:spPr>
        <p:txBody>
          <a:bodyPr lIns="0" tIns="0" rIns="0" bIns="0">
            <a:noAutofit/>
          </a:bodyPr>
          <a:lstStyle>
            <a:lvl1pPr marL="216000" indent="-216000">
              <a:buClrTx/>
              <a:buFont typeface="Wingdings" panose="05000000000000000000" pitchFamily="2" charset="2"/>
              <a:buChar char="§"/>
              <a:defRPr sz="2000">
                <a:solidFill>
                  <a:srgbClr val="FFFFFF"/>
                </a:solidFill>
              </a:defRPr>
            </a:lvl1pPr>
            <a:lvl2pPr marL="432000" indent="-216000">
              <a:buClrTx/>
              <a:defRPr sz="2000">
                <a:solidFill>
                  <a:srgbClr val="FFFFFF"/>
                </a:solidFill>
              </a:defRPr>
            </a:lvl2pPr>
            <a:lvl3pPr marL="630238" indent="-163513">
              <a:buClr>
                <a:schemeClr val="bg1"/>
              </a:buClr>
              <a:buFont typeface="+mj-lt"/>
              <a:buAutoNum type="romanLcPeriod"/>
              <a:defRPr sz="2000">
                <a:solidFill>
                  <a:srgbClr val="FFFFFF"/>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9" name="Header">
            <a:extLst>
              <a:ext uri="{FF2B5EF4-FFF2-40B4-BE49-F238E27FC236}">
                <a16:creationId xmlns:a16="http://schemas.microsoft.com/office/drawing/2014/main" id="{318DA89E-D01F-4E80-BD41-F2942CD02C51}"/>
              </a:ext>
            </a:extLst>
          </p:cNvPr>
          <p:cNvSpPr>
            <a:spLocks noGrp="1"/>
          </p:cNvSpPr>
          <p:nvPr>
            <p:ph type="title" hasCustomPrompt="1"/>
          </p:nvPr>
        </p:nvSpPr>
        <p:spPr>
          <a:xfrm>
            <a:off x="335359" y="584200"/>
            <a:ext cx="11521281" cy="684560"/>
          </a:xfrm>
        </p:spPr>
        <p:txBody>
          <a:bodyPr/>
          <a:lstStyle>
            <a:lvl1pPr>
              <a:defRPr>
                <a:solidFill>
                  <a:srgbClr val="FFFFFF"/>
                </a:solidFill>
              </a:defRPr>
            </a:lvl1pPr>
          </a:lstStyle>
          <a:p>
            <a:pPr lvl="0"/>
            <a:r>
              <a:rPr lang="en-US" dirty="0"/>
              <a:t>Click to add a headline</a:t>
            </a:r>
            <a:endParaRPr lang="de-DE" dirty="0"/>
          </a:p>
        </p:txBody>
      </p:sp>
      <p:sp>
        <p:nvSpPr>
          <p:cNvPr id="3" name="Slide Number Placeholder 2">
            <a:extLst>
              <a:ext uri="{FF2B5EF4-FFF2-40B4-BE49-F238E27FC236}">
                <a16:creationId xmlns:a16="http://schemas.microsoft.com/office/drawing/2014/main" id="{1BEE3906-7AF2-4316-AB05-DA259BFBE553}"/>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D17014B4-F6A5-4D78-BCF2-81C0928A7BAB}"/>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8BD48949-7AF0-4CC3-9F6B-E5B61EC81951}"/>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10" name="Text Placeholder 19">
            <a:extLst>
              <a:ext uri="{FF2B5EF4-FFF2-40B4-BE49-F238E27FC236}">
                <a16:creationId xmlns:a16="http://schemas.microsoft.com/office/drawing/2014/main" id="{C7858D7A-9593-46B8-8768-59937754FABC}"/>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3481851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49F545EF-E3E4-48C0-98DB-FD47A97235BC}"/>
              </a:ext>
            </a:extLst>
          </p:cNvPr>
          <p:cNvSpPr>
            <a:spLocks noGrp="1"/>
          </p:cNvSpPr>
          <p:nvPr>
            <p:ph sz="quarter" idx="14" hasCustomPrompt="1"/>
          </p:nvPr>
        </p:nvSpPr>
        <p:spPr>
          <a:xfrm>
            <a:off x="0" y="0"/>
            <a:ext cx="12192000" cy="6858000"/>
          </a:xfrm>
          <a:prstGeom prst="rect">
            <a:avLst/>
          </a:prstGeom>
        </p:spPr>
        <p:txBody>
          <a:bodyPr lIns="0" tIns="0" rIns="0" bIns="1080000" anchor="ctr">
            <a:normAutofit/>
          </a:bodyPr>
          <a:lstStyle>
            <a:lvl1pPr marL="0" indent="0" algn="ctr">
              <a:buClrTx/>
              <a:buFont typeface="Arial" panose="020B0604020202020204" pitchFamily="34" charset="0"/>
              <a:buNone/>
              <a:defRPr sz="2000">
                <a:solidFill>
                  <a:schemeClr val="tx1"/>
                </a:solidFill>
              </a:defRPr>
            </a:lvl1pPr>
            <a:lvl2pPr marL="432000" indent="-216000">
              <a:buClr>
                <a:srgbClr val="0046AD"/>
              </a:buClr>
              <a:defRPr sz="2000">
                <a:solidFill>
                  <a:schemeClr val="tx1"/>
                </a:solidFill>
              </a:defRPr>
            </a:lvl2pPr>
            <a:lvl3pPr marL="630238" indent="-163513">
              <a:buClr>
                <a:srgbClr val="0046AD"/>
              </a:buClr>
              <a:buFont typeface="+mj-lt"/>
              <a:buAutoNum type="romanLcPeriod"/>
              <a:defRPr sz="2000">
                <a:solidFill>
                  <a:schemeClr val="tx1"/>
                </a:solidFill>
              </a:defRPr>
            </a:lvl3pPr>
            <a:lvl4pPr marL="828000" indent="-180000">
              <a:defRPr sz="1600"/>
            </a:lvl4pPr>
            <a:lvl5pPr marL="1008000" indent="-180000">
              <a:defRPr sz="1600"/>
            </a:lvl5pPr>
          </a:lstStyle>
          <a:p>
            <a:pPr lvl="0"/>
            <a:r>
              <a:rPr lang="en-GB" noProof="0" dirty="0"/>
              <a:t>Click to add content</a:t>
            </a:r>
          </a:p>
        </p:txBody>
      </p:sp>
      <p:sp>
        <p:nvSpPr>
          <p:cNvPr id="2" name="Title 1">
            <a:extLst>
              <a:ext uri="{FF2B5EF4-FFF2-40B4-BE49-F238E27FC236}">
                <a16:creationId xmlns:a16="http://schemas.microsoft.com/office/drawing/2014/main" id="{F760F8CD-4246-46D4-98CD-7D0D13B45CDA}"/>
              </a:ext>
            </a:extLst>
          </p:cNvPr>
          <p:cNvSpPr>
            <a:spLocks noGrp="1"/>
          </p:cNvSpPr>
          <p:nvPr>
            <p:ph type="title" hasCustomPrompt="1"/>
          </p:nvPr>
        </p:nvSpPr>
        <p:spPr>
          <a:xfrm>
            <a:off x="335757" y="584200"/>
            <a:ext cx="11521281" cy="684560"/>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6FFBB159-9859-43F4-A4BE-DDF06945C2FD}"/>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C51A37E7-E493-4E76-AD91-76BEF30831E4}"/>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EA4F85C1-E252-4AC3-890A-5AAFD9263C7A}"/>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6" name="Slash">
            <a:extLst>
              <a:ext uri="{FF2B5EF4-FFF2-40B4-BE49-F238E27FC236}">
                <a16:creationId xmlns:a16="http://schemas.microsoft.com/office/drawing/2014/main" id="{096F3143-96A2-4E6C-91C5-A47A0CC0C6EA}"/>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8" name="Text Placeholder 19">
            <a:extLst>
              <a:ext uri="{FF2B5EF4-FFF2-40B4-BE49-F238E27FC236}">
                <a16:creationId xmlns:a16="http://schemas.microsoft.com/office/drawing/2014/main" id="{7CA92DEE-4A7A-4DE2-A013-5C58A807AB12}"/>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489954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3a">
    <p:spTree>
      <p:nvGrpSpPr>
        <p:cNvPr id="1" name=""/>
        <p:cNvGrpSpPr/>
        <p:nvPr/>
      </p:nvGrpSpPr>
      <p:grpSpPr>
        <a:xfrm>
          <a:off x="0" y="0"/>
          <a:ext cx="0" cy="0"/>
          <a:chOff x="0" y="0"/>
          <a:chExt cx="0" cy="0"/>
        </a:xfrm>
      </p:grpSpPr>
      <p:sp>
        <p:nvSpPr>
          <p:cNvPr id="6" name="Picture">
            <a:extLst>
              <a:ext uri="{FF2B5EF4-FFF2-40B4-BE49-F238E27FC236}">
                <a16:creationId xmlns:a16="http://schemas.microsoft.com/office/drawing/2014/main" id="{6A80E6DC-C002-48A9-826C-3AEB6474D56C}"/>
              </a:ext>
            </a:extLst>
          </p:cNvPr>
          <p:cNvSpPr>
            <a:spLocks noGrp="1"/>
          </p:cNvSpPr>
          <p:nvPr>
            <p:ph type="pic" sz="quarter" idx="15" hasCustomPrompt="1"/>
          </p:nvPr>
        </p:nvSpPr>
        <p:spPr>
          <a:xfrm>
            <a:off x="4295774" y="0"/>
            <a:ext cx="7896225" cy="6858000"/>
          </a:xfrm>
          <a:prstGeom prst="rect">
            <a:avLst/>
          </a:prstGeom>
        </p:spPr>
        <p:txBody>
          <a:bodyPr lIns="0" tIns="720000" rIns="0" bIns="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7" name="Box">
            <a:extLst>
              <a:ext uri="{FF2B5EF4-FFF2-40B4-BE49-F238E27FC236}">
                <a16:creationId xmlns:a16="http://schemas.microsoft.com/office/drawing/2014/main" id="{C650293B-0212-4989-A9F8-6F75BE1C8DCC}"/>
              </a:ext>
            </a:extLst>
          </p:cNvPr>
          <p:cNvSpPr>
            <a:spLocks noGrp="1"/>
          </p:cNvSpPr>
          <p:nvPr>
            <p:ph type="body" sz="quarter" idx="44" hasCustomPrompt="1"/>
          </p:nvPr>
        </p:nvSpPr>
        <p:spPr>
          <a:xfrm>
            <a:off x="0" y="0"/>
            <a:ext cx="4295775" cy="6858000"/>
          </a:xfrm>
          <a:prstGeom prst="rect">
            <a:avLst/>
          </a:prstGeom>
          <a:solidFill>
            <a:srgbClr val="FFFFFF"/>
          </a:solidFill>
        </p:spPr>
        <p:txBody>
          <a:bodyPr/>
          <a:lstStyle>
            <a:lvl1pPr marL="0" indent="0">
              <a:buNone/>
              <a:defRPr>
                <a:solidFill>
                  <a:srgbClr val="FFFFFF"/>
                </a:solidFill>
              </a:defRPr>
            </a:lvl1pPr>
          </a:lstStyle>
          <a:p>
            <a:pPr lvl="0"/>
            <a:r>
              <a:rPr lang="en-GB" noProof="0" dirty="0"/>
              <a:t>  </a:t>
            </a:r>
          </a:p>
        </p:txBody>
      </p:sp>
      <p:sp>
        <p:nvSpPr>
          <p:cNvPr id="9" name="Content">
            <a:extLst>
              <a:ext uri="{FF2B5EF4-FFF2-40B4-BE49-F238E27FC236}">
                <a16:creationId xmlns:a16="http://schemas.microsoft.com/office/drawing/2014/main" id="{BC57BAE6-7BDE-49A8-8119-6010C5AF123C}"/>
              </a:ext>
            </a:extLst>
          </p:cNvPr>
          <p:cNvSpPr>
            <a:spLocks noGrp="1"/>
          </p:cNvSpPr>
          <p:nvPr>
            <p:ph sz="quarter" idx="14" hasCustomPrompt="1"/>
          </p:nvPr>
        </p:nvSpPr>
        <p:spPr>
          <a:xfrm>
            <a:off x="335359" y="1988839"/>
            <a:ext cx="3600400" cy="4308775"/>
          </a:xfrm>
          <a:prstGeom prst="rect">
            <a:avLst/>
          </a:prstGeom>
        </p:spPr>
        <p:txBody>
          <a:bodyPr lIns="0" tIns="0" rIns="0" bIns="0">
            <a:noAutofit/>
          </a:bodyPr>
          <a:lstStyle>
            <a:lvl1pPr marL="216000" indent="-216000">
              <a:buClr>
                <a:srgbClr val="0046AD"/>
              </a:buClr>
              <a:buFont typeface="Wingdings" panose="05000000000000000000" pitchFamily="2" charset="2"/>
              <a:buChar char="§"/>
              <a:defRPr sz="2000">
                <a:solidFill>
                  <a:schemeClr val="tx1"/>
                </a:solidFill>
              </a:defRPr>
            </a:lvl1pPr>
            <a:lvl2pPr marL="432000" indent="-216000">
              <a:buClr>
                <a:srgbClr val="0046AD"/>
              </a:buClr>
              <a:defRPr sz="2000">
                <a:solidFill>
                  <a:schemeClr val="tx1"/>
                </a:solidFill>
              </a:defRPr>
            </a:lvl2pPr>
            <a:lvl3pPr marL="630238" indent="-163513">
              <a:buClr>
                <a:srgbClr val="0046AD"/>
              </a:buClr>
              <a:buFont typeface="+mj-lt"/>
              <a:buAutoNum type="romanLcPeriod"/>
              <a:defRPr sz="20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2" name="Title 1">
            <a:extLst>
              <a:ext uri="{FF2B5EF4-FFF2-40B4-BE49-F238E27FC236}">
                <a16:creationId xmlns:a16="http://schemas.microsoft.com/office/drawing/2014/main" id="{0BF939C6-E2C0-4D34-A89A-33F7B9B0AF27}"/>
              </a:ext>
            </a:extLst>
          </p:cNvPr>
          <p:cNvSpPr>
            <a:spLocks noGrp="1"/>
          </p:cNvSpPr>
          <p:nvPr>
            <p:ph type="title" hasCustomPrompt="1"/>
          </p:nvPr>
        </p:nvSpPr>
        <p:spPr>
          <a:xfrm>
            <a:off x="335360" y="584199"/>
            <a:ext cx="3600054" cy="1044575"/>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28C8B0DB-8E68-4BE6-B44A-000768EDA560}"/>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F66D51B0-66DA-45E0-A87E-80FAD19344B2}"/>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8D145359-D25C-4DBC-A8E1-12B4C8742171}"/>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8" name="Slash">
            <a:extLst>
              <a:ext uri="{FF2B5EF4-FFF2-40B4-BE49-F238E27FC236}">
                <a16:creationId xmlns:a16="http://schemas.microsoft.com/office/drawing/2014/main" id="{3793B18E-26C3-4EB2-84AC-2BD001564749}"/>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10" name="Text Placeholder 19">
            <a:extLst>
              <a:ext uri="{FF2B5EF4-FFF2-40B4-BE49-F238E27FC236}">
                <a16:creationId xmlns:a16="http://schemas.microsoft.com/office/drawing/2014/main" id="{A40A3129-E164-48F5-B36D-6F7683486BAB}"/>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2311172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3b">
    <p:spTree>
      <p:nvGrpSpPr>
        <p:cNvPr id="1" name=""/>
        <p:cNvGrpSpPr/>
        <p:nvPr/>
      </p:nvGrpSpPr>
      <p:grpSpPr>
        <a:xfrm>
          <a:off x="0" y="0"/>
          <a:ext cx="0" cy="0"/>
          <a:chOff x="0" y="0"/>
          <a:chExt cx="0" cy="0"/>
        </a:xfrm>
      </p:grpSpPr>
      <p:sp>
        <p:nvSpPr>
          <p:cNvPr id="10" name="Picture">
            <a:extLst>
              <a:ext uri="{FF2B5EF4-FFF2-40B4-BE49-F238E27FC236}">
                <a16:creationId xmlns:a16="http://schemas.microsoft.com/office/drawing/2014/main" id="{4B26C1BC-9E70-4406-8E36-35CFA9AF4EA7}"/>
              </a:ext>
            </a:extLst>
          </p:cNvPr>
          <p:cNvSpPr>
            <a:spLocks noGrp="1"/>
          </p:cNvSpPr>
          <p:nvPr>
            <p:ph type="pic" sz="quarter" idx="15" hasCustomPrompt="1"/>
          </p:nvPr>
        </p:nvSpPr>
        <p:spPr>
          <a:xfrm>
            <a:off x="0" y="0"/>
            <a:ext cx="7896225" cy="6858000"/>
          </a:xfrm>
          <a:prstGeom prst="rect">
            <a:avLst/>
          </a:prstGeom>
        </p:spPr>
        <p:txBody>
          <a:bodyPr lIns="0" tIns="720000" rIns="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7" name="Box">
            <a:extLst>
              <a:ext uri="{FF2B5EF4-FFF2-40B4-BE49-F238E27FC236}">
                <a16:creationId xmlns:a16="http://schemas.microsoft.com/office/drawing/2014/main" id="{C650293B-0212-4989-A9F8-6F75BE1C8DCC}"/>
              </a:ext>
            </a:extLst>
          </p:cNvPr>
          <p:cNvSpPr>
            <a:spLocks noGrp="1"/>
          </p:cNvSpPr>
          <p:nvPr>
            <p:ph type="body" sz="quarter" idx="44" hasCustomPrompt="1"/>
          </p:nvPr>
        </p:nvSpPr>
        <p:spPr>
          <a:xfrm>
            <a:off x="7896225" y="0"/>
            <a:ext cx="4295775" cy="6858000"/>
          </a:xfrm>
          <a:prstGeom prst="rect">
            <a:avLst/>
          </a:prstGeom>
          <a:solidFill>
            <a:srgbClr val="FFFFFF"/>
          </a:solidFill>
        </p:spPr>
        <p:txBody>
          <a:bodyPr/>
          <a:lstStyle>
            <a:lvl1pPr marL="0" indent="0">
              <a:buNone/>
              <a:defRPr>
                <a:solidFill>
                  <a:srgbClr val="FFFFFF"/>
                </a:solidFill>
              </a:defRPr>
            </a:lvl1pPr>
          </a:lstStyle>
          <a:p>
            <a:pPr lvl="0"/>
            <a:r>
              <a:rPr lang="en-GB" noProof="0" dirty="0"/>
              <a:t>  </a:t>
            </a:r>
          </a:p>
        </p:txBody>
      </p:sp>
      <p:sp>
        <p:nvSpPr>
          <p:cNvPr id="9" name="Content">
            <a:extLst>
              <a:ext uri="{FF2B5EF4-FFF2-40B4-BE49-F238E27FC236}">
                <a16:creationId xmlns:a16="http://schemas.microsoft.com/office/drawing/2014/main" id="{BC57BAE6-7BDE-49A8-8119-6010C5AF123C}"/>
              </a:ext>
            </a:extLst>
          </p:cNvPr>
          <p:cNvSpPr>
            <a:spLocks noGrp="1"/>
          </p:cNvSpPr>
          <p:nvPr>
            <p:ph sz="quarter" idx="14" hasCustomPrompt="1"/>
          </p:nvPr>
        </p:nvSpPr>
        <p:spPr>
          <a:xfrm>
            <a:off x="8256589" y="1989137"/>
            <a:ext cx="3600795" cy="4319587"/>
          </a:xfrm>
          <a:prstGeom prst="rect">
            <a:avLst/>
          </a:prstGeom>
        </p:spPr>
        <p:txBody>
          <a:bodyPr lIns="0" tIns="0" rIns="0" bIns="0">
            <a:noAutofit/>
          </a:bodyPr>
          <a:lstStyle>
            <a:lvl1pPr marL="216000" indent="-216000">
              <a:buClr>
                <a:srgbClr val="0046AD"/>
              </a:buClr>
              <a:buFont typeface="Wingdings" panose="05000000000000000000" pitchFamily="2" charset="2"/>
              <a:buChar char="§"/>
              <a:defRPr sz="2000">
                <a:solidFill>
                  <a:schemeClr val="tx1"/>
                </a:solidFill>
              </a:defRPr>
            </a:lvl1pPr>
            <a:lvl2pPr marL="432000" indent="-216000">
              <a:buClr>
                <a:srgbClr val="0046AD"/>
              </a:buClr>
              <a:defRPr sz="2000">
                <a:solidFill>
                  <a:schemeClr val="tx1"/>
                </a:solidFill>
              </a:defRPr>
            </a:lvl2pPr>
            <a:lvl3pPr marL="630238" indent="-163513">
              <a:buClr>
                <a:srgbClr val="0046AD"/>
              </a:buClr>
              <a:buFont typeface="+mj-lt"/>
              <a:buAutoNum type="romanLcPeriod"/>
              <a:defRPr sz="20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2" name="Title 1">
            <a:extLst>
              <a:ext uri="{FF2B5EF4-FFF2-40B4-BE49-F238E27FC236}">
                <a16:creationId xmlns:a16="http://schemas.microsoft.com/office/drawing/2014/main" id="{0BF939C6-E2C0-4D34-A89A-33F7B9B0AF27}"/>
              </a:ext>
            </a:extLst>
          </p:cNvPr>
          <p:cNvSpPr>
            <a:spLocks noGrp="1"/>
          </p:cNvSpPr>
          <p:nvPr>
            <p:ph type="title" hasCustomPrompt="1"/>
          </p:nvPr>
        </p:nvSpPr>
        <p:spPr>
          <a:xfrm>
            <a:off x="8256588" y="584199"/>
            <a:ext cx="3600449" cy="1044575"/>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28C8B0DB-8E68-4BE6-B44A-000768EDA560}"/>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F66D51B0-66DA-45E0-A87E-80FAD19344B2}"/>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8D145359-D25C-4DBC-A8E1-12B4C8742171}"/>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8" name="Slash">
            <a:extLst>
              <a:ext uri="{FF2B5EF4-FFF2-40B4-BE49-F238E27FC236}">
                <a16:creationId xmlns:a16="http://schemas.microsoft.com/office/drawing/2014/main" id="{3793B18E-26C3-4EB2-84AC-2BD001564749}"/>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11" name="Text Placeholder 19">
            <a:extLst>
              <a:ext uri="{FF2B5EF4-FFF2-40B4-BE49-F238E27FC236}">
                <a16:creationId xmlns:a16="http://schemas.microsoft.com/office/drawing/2014/main" id="{10C3A66A-D009-40D2-99FC-165E530C936F}"/>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195968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1a">
    <p:spTree>
      <p:nvGrpSpPr>
        <p:cNvPr id="1" name=""/>
        <p:cNvGrpSpPr/>
        <p:nvPr/>
      </p:nvGrpSpPr>
      <p:grpSpPr>
        <a:xfrm>
          <a:off x="0" y="0"/>
          <a:ext cx="0" cy="0"/>
          <a:chOff x="0" y="0"/>
          <a:chExt cx="0" cy="0"/>
        </a:xfrm>
      </p:grpSpPr>
      <p:pic>
        <p:nvPicPr>
          <p:cNvPr id="15" name="TS_TS_hor_en_rgb_cut">
            <a:extLst>
              <a:ext uri="{FF2B5EF4-FFF2-40B4-BE49-F238E27FC236}">
                <a16:creationId xmlns:a16="http://schemas.microsoft.com/office/drawing/2014/main" id="{AF99FDFB-2C50-4E18-9825-DC32C48FBDC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243795" y="593218"/>
            <a:ext cx="2617718" cy="1395920"/>
          </a:xfrm>
          <a:prstGeom prst="rect">
            <a:avLst/>
          </a:prstGeom>
          <a:noFill/>
        </p:spPr>
      </p:pic>
      <p:sp>
        <p:nvSpPr>
          <p:cNvPr id="16" name="Brand band">
            <a:extLst>
              <a:ext uri="{FF2B5EF4-FFF2-40B4-BE49-F238E27FC236}">
                <a16:creationId xmlns:a16="http://schemas.microsoft.com/office/drawing/2014/main" id="{65C2A21A-7A74-46A1-AD98-88CFA1E54DAE}"/>
              </a:ext>
            </a:extLst>
          </p:cNvPr>
          <p:cNvSpPr>
            <a:spLocks noGrp="1"/>
          </p:cNvSpPr>
          <p:nvPr>
            <p:ph type="sldNum" sz="quarter" idx="4"/>
          </p:nvPr>
        </p:nvSpPr>
        <p:spPr>
          <a:xfrm>
            <a:off x="0" y="6309320"/>
            <a:ext cx="12192000" cy="54868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txBody>
          <a:bodyPr vert="horz" lIns="12240000" tIns="45720" rIns="0" bIns="46800" rtlCol="0" anchor="b" anchorCtr="0">
            <a:normAutofit/>
          </a:bodyPr>
          <a:lstStyle>
            <a:lvl1pPr algn="l">
              <a:tabLst/>
              <a:defRPr sz="100">
                <a:solidFill>
                  <a:srgbClr val="E6E6E6"/>
                </a:solidFill>
                <a:latin typeface="Arial Narrow" pitchFamily="34" charset="0"/>
              </a:defRPr>
            </a:lvl1pPr>
          </a:lstStyle>
          <a:p>
            <a:pPr defTabSz="11753850">
              <a:spcAft>
                <a:spcPts val="600"/>
              </a:spcAft>
            </a:pPr>
            <a:fld id="{7D2545B9-E858-4472-8814-CD0C0805E657}" type="slidenum">
              <a:rPr lang="de-DE" smtClean="0"/>
              <a:pPr defTabSz="11753850">
                <a:spcAft>
                  <a:spcPts val="600"/>
                </a:spcAft>
              </a:pPr>
              <a:t>‹#›</a:t>
            </a:fld>
            <a:endParaRPr lang="en-GB" dirty="0"/>
          </a:p>
        </p:txBody>
      </p:sp>
      <p:sp>
        <p:nvSpPr>
          <p:cNvPr id="17" name="Subhead"/>
          <p:cNvSpPr>
            <a:spLocks noGrp="1"/>
          </p:cNvSpPr>
          <p:nvPr>
            <p:ph type="subTitle" idx="1" hasCustomPrompt="1"/>
          </p:nvPr>
        </p:nvSpPr>
        <p:spPr>
          <a:xfrm>
            <a:off x="1056962" y="4159250"/>
            <a:ext cx="10801201" cy="1872208"/>
          </a:xfrm>
          <a:prstGeom prst="rect">
            <a:avLst/>
          </a:prstGeom>
        </p:spPr>
        <p:txBody>
          <a:bodyPr lIns="0" tIns="0" rIns="0" bIns="0">
            <a:noAutofit/>
          </a:bodyPr>
          <a:lstStyle>
            <a:lvl1pPr marL="0" indent="0" algn="l">
              <a:buNone/>
              <a:defRPr sz="20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add a subhead</a:t>
            </a:r>
          </a:p>
        </p:txBody>
      </p:sp>
      <p:sp>
        <p:nvSpPr>
          <p:cNvPr id="3" name="Header">
            <a:extLst>
              <a:ext uri="{FF2B5EF4-FFF2-40B4-BE49-F238E27FC236}">
                <a16:creationId xmlns:a16="http://schemas.microsoft.com/office/drawing/2014/main" id="{BCFE07C1-B3A2-47CE-9018-734AA22D6F25}"/>
              </a:ext>
            </a:extLst>
          </p:cNvPr>
          <p:cNvSpPr>
            <a:spLocks noGrp="1"/>
          </p:cNvSpPr>
          <p:nvPr>
            <p:ph type="title" hasCustomPrompt="1"/>
          </p:nvPr>
        </p:nvSpPr>
        <p:spPr>
          <a:xfrm>
            <a:off x="1055439" y="2708920"/>
            <a:ext cx="10801201" cy="1224136"/>
          </a:xfrm>
        </p:spPr>
        <p:txBody>
          <a:bodyPr>
            <a:noAutofit/>
          </a:bodyPr>
          <a:lstStyle/>
          <a:p>
            <a:pPr lvl="0"/>
            <a:r>
              <a:rPr lang="en-US" dirty="0"/>
              <a:t>Click to add a headline</a:t>
            </a:r>
            <a:endParaRPr lang="de-DE" dirty="0"/>
          </a:p>
        </p:txBody>
      </p:sp>
      <p:sp>
        <p:nvSpPr>
          <p:cNvPr id="8" name="Date">
            <a:extLst>
              <a:ext uri="{FF2B5EF4-FFF2-40B4-BE49-F238E27FC236}">
                <a16:creationId xmlns:a16="http://schemas.microsoft.com/office/drawing/2014/main" id="{A8045613-8B1B-415A-BBB8-1689933E1C9B}"/>
              </a:ext>
            </a:extLst>
          </p:cNvPr>
          <p:cNvSpPr>
            <a:spLocks noGrp="1"/>
          </p:cNvSpPr>
          <p:nvPr>
            <p:ph type="dt" sz="half" idx="2"/>
          </p:nvPr>
        </p:nvSpPr>
        <p:spPr>
          <a:xfrm>
            <a:off x="9695946" y="6606000"/>
            <a:ext cx="1440614" cy="252000"/>
          </a:xfrm>
          <a:prstGeom prst="rect">
            <a:avLst/>
          </a:prstGeom>
        </p:spPr>
        <p:txBody>
          <a:bodyPr vert="horz" lIns="91440" tIns="45720" rIns="91440" bIns="45720" rtlCol="0" anchor="b">
            <a:normAutofit/>
          </a:bodyPr>
          <a:lstStyle>
            <a:lvl1pPr algn="ctr">
              <a:defRPr lang="en-US" sz="1000" smtClean="0">
                <a:solidFill>
                  <a:srgbClr val="FFFFFF"/>
                </a:solidFill>
                <a:latin typeface="Arial Narrow" pitchFamily="34" charset="0"/>
              </a:defRPr>
            </a:lvl1pPr>
          </a:lstStyle>
          <a:p>
            <a:fld id="{2DB7A5E6-CEA5-4C44-91EF-65978A553266}" type="datetime5">
              <a:rPr lang="de-DE" smtClean="0"/>
              <a:pPr/>
              <a:t>25-10-21</a:t>
            </a:fld>
            <a:endParaRPr lang="de-DE" dirty="0"/>
          </a:p>
        </p:txBody>
      </p:sp>
      <p:sp>
        <p:nvSpPr>
          <p:cNvPr id="9" name="Footer">
            <a:extLst>
              <a:ext uri="{FF2B5EF4-FFF2-40B4-BE49-F238E27FC236}">
                <a16:creationId xmlns:a16="http://schemas.microsoft.com/office/drawing/2014/main" id="{793BB8CB-46C1-4102-992C-8066BEACED32}"/>
              </a:ext>
            </a:extLst>
          </p:cNvPr>
          <p:cNvSpPr>
            <a:spLocks noGrp="1"/>
          </p:cNvSpPr>
          <p:nvPr>
            <p:ph type="ftr" sz="quarter" idx="3"/>
          </p:nvPr>
        </p:nvSpPr>
        <p:spPr>
          <a:xfrm>
            <a:off x="0" y="6606000"/>
            <a:ext cx="8688684" cy="252000"/>
          </a:xfrm>
          <a:prstGeom prst="rect">
            <a:avLst/>
          </a:prstGeom>
          <a:noFill/>
        </p:spPr>
        <p:txBody>
          <a:bodyPr vert="horz" lIns="342000" tIns="45720" rIns="0" bIns="46800" rtlCol="0" anchor="b" anchorCtr="0">
            <a:normAutofit/>
          </a:bodyPr>
          <a:lstStyle>
            <a:lvl1pPr>
              <a:defRPr lang="en-US" sz="1000" smtClean="0">
                <a:solidFill>
                  <a:srgbClr val="FFFFFF"/>
                </a:solidFill>
                <a:latin typeface="Arial Narrow" pitchFamily="34" charset="0"/>
              </a:defRPr>
            </a:lvl1pPr>
          </a:lstStyle>
          <a:p>
            <a:r>
              <a:rPr lang="en-US" dirty="0"/>
              <a:t>TÜV SÜD LEGAL ENTITY | PRESENTATION TITLE</a:t>
            </a:r>
          </a:p>
        </p:txBody>
      </p:sp>
    </p:spTree>
    <p:extLst>
      <p:ext uri="{BB962C8B-B14F-4D97-AF65-F5344CB8AC3E}">
        <p14:creationId xmlns:p14="http://schemas.microsoft.com/office/powerpoint/2010/main" val="89282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3c">
    <p:spTree>
      <p:nvGrpSpPr>
        <p:cNvPr id="1" name=""/>
        <p:cNvGrpSpPr/>
        <p:nvPr/>
      </p:nvGrpSpPr>
      <p:grpSpPr>
        <a:xfrm>
          <a:off x="0" y="0"/>
          <a:ext cx="0" cy="0"/>
          <a:chOff x="0" y="0"/>
          <a:chExt cx="0" cy="0"/>
        </a:xfrm>
      </p:grpSpPr>
      <p:sp>
        <p:nvSpPr>
          <p:cNvPr id="14" name="Picture">
            <a:extLst>
              <a:ext uri="{FF2B5EF4-FFF2-40B4-BE49-F238E27FC236}">
                <a16:creationId xmlns:a16="http://schemas.microsoft.com/office/drawing/2014/main" id="{CEFB2593-680A-47F8-806F-4490B4EBB4F4}"/>
              </a:ext>
            </a:extLst>
          </p:cNvPr>
          <p:cNvSpPr>
            <a:spLocks noGrp="1"/>
          </p:cNvSpPr>
          <p:nvPr>
            <p:ph type="pic" sz="quarter" idx="15" hasCustomPrompt="1"/>
          </p:nvPr>
        </p:nvSpPr>
        <p:spPr>
          <a:xfrm>
            <a:off x="0" y="0"/>
            <a:ext cx="7896225" cy="6858000"/>
          </a:xfrm>
          <a:prstGeom prst="rect">
            <a:avLst/>
          </a:prstGeom>
        </p:spPr>
        <p:txBody>
          <a:bodyPr tIns="72000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2" name="Box">
            <a:extLst>
              <a:ext uri="{FF2B5EF4-FFF2-40B4-BE49-F238E27FC236}">
                <a16:creationId xmlns:a16="http://schemas.microsoft.com/office/drawing/2014/main" id="{E3FE1269-3372-4178-A072-ED951357B3E0}"/>
              </a:ext>
            </a:extLst>
          </p:cNvPr>
          <p:cNvSpPr>
            <a:spLocks noGrp="1"/>
          </p:cNvSpPr>
          <p:nvPr>
            <p:ph type="body" sz="quarter" idx="44" hasCustomPrompt="1"/>
          </p:nvPr>
        </p:nvSpPr>
        <p:spPr>
          <a:xfrm>
            <a:off x="7896225" y="0"/>
            <a:ext cx="4295775" cy="6858000"/>
          </a:xfrm>
          <a:prstGeom prst="rect">
            <a:avLst/>
          </a:prstGeom>
          <a:solidFill>
            <a:srgbClr val="0046AD"/>
          </a:solidFill>
        </p:spPr>
        <p:txBody>
          <a:bodyPr/>
          <a:lstStyle>
            <a:lvl1pPr marL="0" indent="0">
              <a:buNone/>
              <a:defRPr>
                <a:solidFill>
                  <a:srgbClr val="FFFFFF"/>
                </a:solidFill>
              </a:defRPr>
            </a:lvl1pPr>
          </a:lstStyle>
          <a:p>
            <a:pPr lvl="0"/>
            <a:r>
              <a:rPr lang="en-GB" noProof="0" dirty="0"/>
              <a:t>  </a:t>
            </a:r>
          </a:p>
        </p:txBody>
      </p:sp>
      <p:sp>
        <p:nvSpPr>
          <p:cNvPr id="13" name="Content">
            <a:extLst>
              <a:ext uri="{FF2B5EF4-FFF2-40B4-BE49-F238E27FC236}">
                <a16:creationId xmlns:a16="http://schemas.microsoft.com/office/drawing/2014/main" id="{FEDA3968-A7AD-4F47-A318-4927074A8FE8}"/>
              </a:ext>
            </a:extLst>
          </p:cNvPr>
          <p:cNvSpPr>
            <a:spLocks noGrp="1"/>
          </p:cNvSpPr>
          <p:nvPr>
            <p:ph sz="quarter" idx="14" hasCustomPrompt="1"/>
          </p:nvPr>
        </p:nvSpPr>
        <p:spPr>
          <a:xfrm>
            <a:off x="8256008" y="584200"/>
            <a:ext cx="3600013" cy="5724524"/>
          </a:xfrm>
          <a:prstGeom prst="rect">
            <a:avLst/>
          </a:prstGeom>
        </p:spPr>
        <p:txBody>
          <a:bodyPr lIns="0" tIns="0" rIns="0" bIns="0">
            <a:noAutofit/>
          </a:bodyPr>
          <a:lstStyle>
            <a:lvl1pPr marL="216000" indent="-216000">
              <a:buClrTx/>
              <a:buFont typeface="Wingdings" panose="05000000000000000000" pitchFamily="2" charset="2"/>
              <a:buChar char="§"/>
              <a:defRPr sz="2000">
                <a:solidFill>
                  <a:srgbClr val="FFFFFF"/>
                </a:solidFill>
              </a:defRPr>
            </a:lvl1pPr>
            <a:lvl2pPr marL="432000" indent="-216000">
              <a:buClrTx/>
              <a:defRPr sz="2000">
                <a:solidFill>
                  <a:srgbClr val="FFFFFF"/>
                </a:solidFill>
              </a:defRPr>
            </a:lvl2pPr>
            <a:lvl3pPr marL="630238" indent="-163513">
              <a:buClrTx/>
              <a:buFont typeface="+mj-lt"/>
              <a:buAutoNum type="romanLcPeriod"/>
              <a:defRPr sz="2000">
                <a:solidFill>
                  <a:srgbClr val="FFFFFF"/>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2" name="Title 1">
            <a:extLst>
              <a:ext uri="{FF2B5EF4-FFF2-40B4-BE49-F238E27FC236}">
                <a16:creationId xmlns:a16="http://schemas.microsoft.com/office/drawing/2014/main" id="{0BF939C6-E2C0-4D34-A89A-33F7B9B0AF27}"/>
              </a:ext>
            </a:extLst>
          </p:cNvPr>
          <p:cNvSpPr>
            <a:spLocks noGrp="1"/>
          </p:cNvSpPr>
          <p:nvPr>
            <p:ph type="title" hasCustomPrompt="1"/>
          </p:nvPr>
        </p:nvSpPr>
        <p:spPr>
          <a:xfrm>
            <a:off x="334963" y="584200"/>
            <a:ext cx="3600451" cy="1044575"/>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28C8B0DB-8E68-4BE6-B44A-000768EDA560}"/>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F66D51B0-66DA-45E0-A87E-80FAD19344B2}"/>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8D145359-D25C-4DBC-A8E1-12B4C8742171}"/>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8" name="Slash">
            <a:extLst>
              <a:ext uri="{FF2B5EF4-FFF2-40B4-BE49-F238E27FC236}">
                <a16:creationId xmlns:a16="http://schemas.microsoft.com/office/drawing/2014/main" id="{3793B18E-26C3-4EB2-84AC-2BD001564749}"/>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11" name="Text Placeholder 19">
            <a:extLst>
              <a:ext uri="{FF2B5EF4-FFF2-40B4-BE49-F238E27FC236}">
                <a16:creationId xmlns:a16="http://schemas.microsoft.com/office/drawing/2014/main" id="{10C3A66A-D009-40D2-99FC-165E530C936F}"/>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3337252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3d">
    <p:spTree>
      <p:nvGrpSpPr>
        <p:cNvPr id="1" name=""/>
        <p:cNvGrpSpPr/>
        <p:nvPr/>
      </p:nvGrpSpPr>
      <p:grpSpPr>
        <a:xfrm>
          <a:off x="0" y="0"/>
          <a:ext cx="0" cy="0"/>
          <a:chOff x="0" y="0"/>
          <a:chExt cx="0" cy="0"/>
        </a:xfrm>
      </p:grpSpPr>
      <p:sp>
        <p:nvSpPr>
          <p:cNvPr id="6" name="Picture">
            <a:extLst>
              <a:ext uri="{FF2B5EF4-FFF2-40B4-BE49-F238E27FC236}">
                <a16:creationId xmlns:a16="http://schemas.microsoft.com/office/drawing/2014/main" id="{BE951D7F-7CA0-46A8-B358-11849326DBBD}"/>
              </a:ext>
            </a:extLst>
          </p:cNvPr>
          <p:cNvSpPr>
            <a:spLocks noGrp="1"/>
          </p:cNvSpPr>
          <p:nvPr>
            <p:ph type="pic" sz="quarter" idx="15" hasCustomPrompt="1"/>
          </p:nvPr>
        </p:nvSpPr>
        <p:spPr>
          <a:xfrm>
            <a:off x="8256588" y="0"/>
            <a:ext cx="3935412" cy="6858000"/>
          </a:xfrm>
          <a:prstGeom prst="rect">
            <a:avLst/>
          </a:prstGeom>
          <a:noFill/>
        </p:spPr>
        <p:txBody>
          <a:bodyPr lIns="0" tIns="720000" anchor="ctr"/>
          <a:lstStyle>
            <a:lvl1pPr marL="0" indent="0" algn="ctr">
              <a:buFont typeface="Arial" panose="020B0604020202020204" pitchFamily="34" charset="0"/>
              <a:buNone/>
              <a:defRPr b="0"/>
            </a:lvl1pPr>
          </a:lstStyle>
          <a:p>
            <a:r>
              <a:rPr lang="de-DE" noProof="0" dirty="0"/>
              <a:t>Click to add picture</a:t>
            </a:r>
            <a:endParaRPr lang="en-GB" noProof="0" dirty="0"/>
          </a:p>
        </p:txBody>
      </p:sp>
      <p:sp>
        <p:nvSpPr>
          <p:cNvPr id="7" name="Box">
            <a:extLst>
              <a:ext uri="{FF2B5EF4-FFF2-40B4-BE49-F238E27FC236}">
                <a16:creationId xmlns:a16="http://schemas.microsoft.com/office/drawing/2014/main" id="{685476D7-7E3F-40D0-83D6-828675EBBB32}"/>
              </a:ext>
            </a:extLst>
          </p:cNvPr>
          <p:cNvSpPr>
            <a:spLocks noGrp="1"/>
          </p:cNvSpPr>
          <p:nvPr>
            <p:ph type="body" sz="quarter" idx="44" hasCustomPrompt="1"/>
          </p:nvPr>
        </p:nvSpPr>
        <p:spPr>
          <a:xfrm>
            <a:off x="0" y="0"/>
            <a:ext cx="8256588" cy="6858000"/>
          </a:xfrm>
          <a:prstGeom prst="rect">
            <a:avLst/>
          </a:prstGeom>
          <a:solidFill>
            <a:srgbClr val="FFFFFF"/>
          </a:solidFill>
        </p:spPr>
        <p:txBody>
          <a:bodyPr/>
          <a:lstStyle>
            <a:lvl1pPr marL="0" indent="0">
              <a:buNone/>
              <a:defRPr>
                <a:solidFill>
                  <a:srgbClr val="FFFFFF"/>
                </a:solidFill>
              </a:defRPr>
            </a:lvl1pPr>
          </a:lstStyle>
          <a:p>
            <a:pPr lvl="0"/>
            <a:r>
              <a:rPr lang="en-GB" noProof="0" dirty="0"/>
              <a:t>  </a:t>
            </a:r>
          </a:p>
        </p:txBody>
      </p:sp>
      <p:sp>
        <p:nvSpPr>
          <p:cNvPr id="9" name="Content">
            <a:extLst>
              <a:ext uri="{FF2B5EF4-FFF2-40B4-BE49-F238E27FC236}">
                <a16:creationId xmlns:a16="http://schemas.microsoft.com/office/drawing/2014/main" id="{59FD8077-6E82-4BC8-B440-5F4E2A13C2AB}"/>
              </a:ext>
            </a:extLst>
          </p:cNvPr>
          <p:cNvSpPr>
            <a:spLocks noGrp="1"/>
          </p:cNvSpPr>
          <p:nvPr>
            <p:ph sz="quarter" idx="14" hasCustomPrompt="1"/>
          </p:nvPr>
        </p:nvSpPr>
        <p:spPr>
          <a:xfrm>
            <a:off x="335979" y="1628774"/>
            <a:ext cx="7560027" cy="4679949"/>
          </a:xfrm>
          <a:prstGeom prst="rect">
            <a:avLst/>
          </a:prstGeom>
        </p:spPr>
        <p:txBody>
          <a:bodyPr lIns="0" tIns="0" rIns="0" bIns="0">
            <a:noAutofit/>
          </a:bodyPr>
          <a:lstStyle>
            <a:lvl1pPr marL="216000" indent="-216000">
              <a:buClr>
                <a:srgbClr val="0046AD"/>
              </a:buClr>
              <a:buFont typeface="Wingdings" panose="05000000000000000000" pitchFamily="2" charset="2"/>
              <a:buChar char="§"/>
              <a:defRPr sz="2000">
                <a:solidFill>
                  <a:schemeClr val="tx1"/>
                </a:solidFill>
              </a:defRPr>
            </a:lvl1pPr>
            <a:lvl2pPr marL="432000" indent="-216000">
              <a:buClr>
                <a:srgbClr val="0046AD"/>
              </a:buClr>
              <a:defRPr sz="2000">
                <a:solidFill>
                  <a:schemeClr val="tx1"/>
                </a:solidFill>
              </a:defRPr>
            </a:lvl2pPr>
            <a:lvl3pPr marL="630238" indent="-163513">
              <a:buClr>
                <a:srgbClr val="0046AD"/>
              </a:buClr>
              <a:buFont typeface="+mj-lt"/>
              <a:buAutoNum type="romanLcPeriod"/>
              <a:defRPr sz="20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2" name="Title 1">
            <a:extLst>
              <a:ext uri="{FF2B5EF4-FFF2-40B4-BE49-F238E27FC236}">
                <a16:creationId xmlns:a16="http://schemas.microsoft.com/office/drawing/2014/main" id="{066042E8-2768-423B-BE32-6223ED41543E}"/>
              </a:ext>
            </a:extLst>
          </p:cNvPr>
          <p:cNvSpPr>
            <a:spLocks noGrp="1"/>
          </p:cNvSpPr>
          <p:nvPr>
            <p:ph type="title" hasCustomPrompt="1"/>
          </p:nvPr>
        </p:nvSpPr>
        <p:spPr>
          <a:xfrm>
            <a:off x="335758" y="584200"/>
            <a:ext cx="7560468" cy="538609"/>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2AEB88F7-498E-486A-8758-3D44D12E7939}"/>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E3CD1249-58D5-4ADF-BAFF-A411D02B6B48}"/>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DDC16905-015F-43CC-B586-B84E8077A9A7}"/>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8" name="Slash">
            <a:extLst>
              <a:ext uri="{FF2B5EF4-FFF2-40B4-BE49-F238E27FC236}">
                <a16:creationId xmlns:a16="http://schemas.microsoft.com/office/drawing/2014/main" id="{4574575C-2F12-44D3-A17A-783463F6CB2D}"/>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10" name="Text Placeholder 19">
            <a:extLst>
              <a:ext uri="{FF2B5EF4-FFF2-40B4-BE49-F238E27FC236}">
                <a16:creationId xmlns:a16="http://schemas.microsoft.com/office/drawing/2014/main" id="{17DDE7E0-7C69-4428-A8EB-1351EE8F6A7E}"/>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1833048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3e">
    <p:spTree>
      <p:nvGrpSpPr>
        <p:cNvPr id="1" name=""/>
        <p:cNvGrpSpPr/>
        <p:nvPr/>
      </p:nvGrpSpPr>
      <p:grpSpPr>
        <a:xfrm>
          <a:off x="0" y="0"/>
          <a:ext cx="0" cy="0"/>
          <a:chOff x="0" y="0"/>
          <a:chExt cx="0" cy="0"/>
        </a:xfrm>
      </p:grpSpPr>
      <p:sp>
        <p:nvSpPr>
          <p:cNvPr id="6" name="Picture">
            <a:extLst>
              <a:ext uri="{FF2B5EF4-FFF2-40B4-BE49-F238E27FC236}">
                <a16:creationId xmlns:a16="http://schemas.microsoft.com/office/drawing/2014/main" id="{BE951D7F-7CA0-46A8-B358-11849326DBBD}"/>
              </a:ext>
            </a:extLst>
          </p:cNvPr>
          <p:cNvSpPr>
            <a:spLocks noGrp="1"/>
          </p:cNvSpPr>
          <p:nvPr>
            <p:ph type="pic" sz="quarter" idx="15" hasCustomPrompt="1"/>
          </p:nvPr>
        </p:nvSpPr>
        <p:spPr>
          <a:xfrm>
            <a:off x="0" y="0"/>
            <a:ext cx="3935412" cy="6858000"/>
          </a:xfrm>
          <a:prstGeom prst="rect">
            <a:avLst/>
          </a:prstGeom>
          <a:noFill/>
        </p:spPr>
        <p:txBody>
          <a:bodyPr lIns="0" tIns="720000" anchor="ctr"/>
          <a:lstStyle>
            <a:lvl1pPr marL="0" indent="0" algn="ctr">
              <a:buFont typeface="Arial" panose="020B0604020202020204" pitchFamily="34" charset="0"/>
              <a:buNone/>
              <a:defRPr b="0"/>
            </a:lvl1pPr>
          </a:lstStyle>
          <a:p>
            <a:r>
              <a:rPr lang="de-DE" noProof="0" dirty="0"/>
              <a:t>Click to add picture</a:t>
            </a:r>
            <a:endParaRPr lang="en-GB" noProof="0" dirty="0"/>
          </a:p>
        </p:txBody>
      </p:sp>
      <p:sp>
        <p:nvSpPr>
          <p:cNvPr id="7" name="Box">
            <a:extLst>
              <a:ext uri="{FF2B5EF4-FFF2-40B4-BE49-F238E27FC236}">
                <a16:creationId xmlns:a16="http://schemas.microsoft.com/office/drawing/2014/main" id="{685476D7-7E3F-40D0-83D6-828675EBBB32}"/>
              </a:ext>
            </a:extLst>
          </p:cNvPr>
          <p:cNvSpPr>
            <a:spLocks noGrp="1"/>
          </p:cNvSpPr>
          <p:nvPr>
            <p:ph type="body" sz="quarter" idx="44" hasCustomPrompt="1"/>
          </p:nvPr>
        </p:nvSpPr>
        <p:spPr>
          <a:xfrm>
            <a:off x="3935412" y="0"/>
            <a:ext cx="8256588" cy="6858000"/>
          </a:xfrm>
          <a:prstGeom prst="rect">
            <a:avLst/>
          </a:prstGeom>
          <a:solidFill>
            <a:srgbClr val="FFFFFF"/>
          </a:solidFill>
        </p:spPr>
        <p:txBody>
          <a:bodyPr/>
          <a:lstStyle>
            <a:lvl1pPr marL="0" indent="0">
              <a:buNone/>
              <a:defRPr>
                <a:solidFill>
                  <a:srgbClr val="FFFFFF"/>
                </a:solidFill>
              </a:defRPr>
            </a:lvl1pPr>
          </a:lstStyle>
          <a:p>
            <a:pPr lvl="0"/>
            <a:r>
              <a:rPr lang="en-GB" noProof="0" dirty="0"/>
              <a:t>  </a:t>
            </a:r>
          </a:p>
        </p:txBody>
      </p:sp>
      <p:sp>
        <p:nvSpPr>
          <p:cNvPr id="9" name="Content">
            <a:extLst>
              <a:ext uri="{FF2B5EF4-FFF2-40B4-BE49-F238E27FC236}">
                <a16:creationId xmlns:a16="http://schemas.microsoft.com/office/drawing/2014/main" id="{59FD8077-6E82-4BC8-B440-5F4E2A13C2AB}"/>
              </a:ext>
            </a:extLst>
          </p:cNvPr>
          <p:cNvSpPr>
            <a:spLocks noGrp="1"/>
          </p:cNvSpPr>
          <p:nvPr>
            <p:ph sz="quarter" idx="14" hasCustomPrompt="1"/>
          </p:nvPr>
        </p:nvSpPr>
        <p:spPr>
          <a:xfrm>
            <a:off x="4295765" y="1628774"/>
            <a:ext cx="7560822" cy="4679949"/>
          </a:xfrm>
          <a:prstGeom prst="rect">
            <a:avLst/>
          </a:prstGeom>
        </p:spPr>
        <p:txBody>
          <a:bodyPr lIns="0" tIns="0" rIns="0" bIns="0">
            <a:noAutofit/>
          </a:bodyPr>
          <a:lstStyle>
            <a:lvl1pPr marL="216000" indent="-216000">
              <a:buClr>
                <a:srgbClr val="0046AD"/>
              </a:buClr>
              <a:buFont typeface="Wingdings" panose="05000000000000000000" pitchFamily="2" charset="2"/>
              <a:buChar char="§"/>
              <a:defRPr sz="2000">
                <a:solidFill>
                  <a:schemeClr val="tx1"/>
                </a:solidFill>
              </a:defRPr>
            </a:lvl1pPr>
            <a:lvl2pPr marL="432000" indent="-216000">
              <a:buClr>
                <a:srgbClr val="0046AD"/>
              </a:buClr>
              <a:defRPr sz="2000">
                <a:solidFill>
                  <a:schemeClr val="tx1"/>
                </a:solidFill>
              </a:defRPr>
            </a:lvl2pPr>
            <a:lvl3pPr marL="630238" indent="-163513">
              <a:buClr>
                <a:srgbClr val="0046AD"/>
              </a:buClr>
              <a:buFont typeface="+mj-lt"/>
              <a:buAutoNum type="romanLcPeriod"/>
              <a:defRPr sz="20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2" name="Title 1">
            <a:extLst>
              <a:ext uri="{FF2B5EF4-FFF2-40B4-BE49-F238E27FC236}">
                <a16:creationId xmlns:a16="http://schemas.microsoft.com/office/drawing/2014/main" id="{066042E8-2768-423B-BE32-6223ED41543E}"/>
              </a:ext>
            </a:extLst>
          </p:cNvPr>
          <p:cNvSpPr>
            <a:spLocks noGrp="1"/>
          </p:cNvSpPr>
          <p:nvPr>
            <p:ph type="title" hasCustomPrompt="1"/>
          </p:nvPr>
        </p:nvSpPr>
        <p:spPr>
          <a:xfrm>
            <a:off x="4295774" y="584200"/>
            <a:ext cx="7561263" cy="538609"/>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2AEB88F7-498E-486A-8758-3D44D12E7939}"/>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E3CD1249-58D5-4ADF-BAFF-A411D02B6B48}"/>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DDC16905-015F-43CC-B586-B84E8077A9A7}"/>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8" name="Slash">
            <a:extLst>
              <a:ext uri="{FF2B5EF4-FFF2-40B4-BE49-F238E27FC236}">
                <a16:creationId xmlns:a16="http://schemas.microsoft.com/office/drawing/2014/main" id="{4574575C-2F12-44D3-A17A-783463F6CB2D}"/>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10" name="Text Placeholder 19">
            <a:extLst>
              <a:ext uri="{FF2B5EF4-FFF2-40B4-BE49-F238E27FC236}">
                <a16:creationId xmlns:a16="http://schemas.microsoft.com/office/drawing/2014/main" id="{17DDE7E0-7C69-4428-A8EB-1351EE8F6A7E}"/>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342225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ble 1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F8CD-4246-46D4-98CD-7D0D13B45CDA}"/>
              </a:ext>
            </a:extLst>
          </p:cNvPr>
          <p:cNvSpPr>
            <a:spLocks noGrp="1"/>
          </p:cNvSpPr>
          <p:nvPr>
            <p:ph type="title" hasCustomPrompt="1"/>
          </p:nvPr>
        </p:nvSpPr>
        <p:spPr>
          <a:xfrm>
            <a:off x="335757" y="584200"/>
            <a:ext cx="11521281" cy="684560"/>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6FFBB159-9859-43F4-A4BE-DDF06945C2FD}"/>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C51A37E7-E493-4E76-AD91-76BEF30831E4}"/>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EA4F85C1-E252-4AC3-890A-5AAFD9263C7A}"/>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8" name="Picture 2">
            <a:extLst>
              <a:ext uri="{FF2B5EF4-FFF2-40B4-BE49-F238E27FC236}">
                <a16:creationId xmlns:a16="http://schemas.microsoft.com/office/drawing/2014/main" id="{8AA4596D-BE06-4CAB-97BC-F9953156E4C0}"/>
              </a:ext>
            </a:extLst>
          </p:cNvPr>
          <p:cNvSpPr>
            <a:spLocks noGrp="1"/>
          </p:cNvSpPr>
          <p:nvPr>
            <p:ph type="pic" sz="quarter" idx="30" hasCustomPrompt="1"/>
          </p:nvPr>
        </p:nvSpPr>
        <p:spPr>
          <a:xfrm>
            <a:off x="6240016" y="1998465"/>
            <a:ext cx="5616625" cy="2160000"/>
          </a:xfrm>
          <a:prstGeom prst="rect">
            <a:avLst/>
          </a:prstGeom>
          <a:solidFill>
            <a:schemeClr val="bg1">
              <a:lumMod val="95000"/>
            </a:schemeClr>
          </a:solidFill>
        </p:spPr>
        <p:txBody>
          <a:bodyPr lIns="0" tIns="720000" rIns="0" anchor="ctr">
            <a:noAutofit/>
          </a:bodyPr>
          <a:lstStyle>
            <a:lvl1pPr marL="0" indent="0" algn="ctr" defTabSz="914400" rtl="0" eaLnBrk="1" latinLnBrk="0" hangingPunct="1">
              <a:spcBef>
                <a:spcPts val="300"/>
              </a:spcBef>
              <a:buFont typeface="Arial" pitchFamily="34" charset="0"/>
              <a:buNone/>
              <a:defRPr lang="de-DE" sz="1800" b="0" kern="1200" dirty="0">
                <a:solidFill>
                  <a:schemeClr val="tx1"/>
                </a:solidFill>
                <a:latin typeface="Arial Narrow" pitchFamily="34" charset="0"/>
                <a:ea typeface="+mn-ea"/>
                <a:cs typeface="+mn-cs"/>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9" name="Content 2">
            <a:extLst>
              <a:ext uri="{FF2B5EF4-FFF2-40B4-BE49-F238E27FC236}">
                <a16:creationId xmlns:a16="http://schemas.microsoft.com/office/drawing/2014/main" id="{4246A148-DA13-4A0B-B701-C65F0FA15A59}"/>
              </a:ext>
            </a:extLst>
          </p:cNvPr>
          <p:cNvSpPr>
            <a:spLocks noGrp="1"/>
          </p:cNvSpPr>
          <p:nvPr>
            <p:ph sz="quarter" idx="44" hasCustomPrompt="1"/>
          </p:nvPr>
        </p:nvSpPr>
        <p:spPr>
          <a:xfrm>
            <a:off x="6240016" y="4149725"/>
            <a:ext cx="5616625" cy="2160000"/>
          </a:xfrm>
          <a:prstGeom prst="rect">
            <a:avLst/>
          </a:prstGeom>
          <a:solidFill>
            <a:srgbClr val="E2E3E4"/>
          </a:solidFill>
        </p:spPr>
        <p:txBody>
          <a:bodyPr lIns="72000" tIns="72000" rIns="72000" bIns="72000">
            <a:noAutofit/>
          </a:bodyPr>
          <a:lstStyle>
            <a:lvl1pPr marL="216000" indent="-216000">
              <a:buClr>
                <a:srgbClr val="0046AD"/>
              </a:buClr>
              <a:buFont typeface="Wingdings" panose="05000000000000000000" pitchFamily="2" charset="2"/>
              <a:buChar char="§"/>
              <a:defRPr sz="1800">
                <a:solidFill>
                  <a:schemeClr val="tx1"/>
                </a:solidFill>
              </a:defRPr>
            </a:lvl1pPr>
            <a:lvl2pPr marL="432000" indent="-216000">
              <a:buClr>
                <a:srgbClr val="0046AD"/>
              </a:buClr>
              <a:defRPr sz="1800">
                <a:solidFill>
                  <a:schemeClr val="tx1"/>
                </a:solidFill>
              </a:defRPr>
            </a:lvl2pPr>
            <a:lvl3pPr marL="630238" indent="-163513">
              <a:buClr>
                <a:srgbClr val="0046AD"/>
              </a:buClr>
              <a:buFont typeface="+mj-lt"/>
              <a:buAutoNum type="romanLcPeriod"/>
              <a:defRPr sz="18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10" name="Subhead 2">
            <a:extLst>
              <a:ext uri="{FF2B5EF4-FFF2-40B4-BE49-F238E27FC236}">
                <a16:creationId xmlns:a16="http://schemas.microsoft.com/office/drawing/2014/main" id="{CE785BCA-74C1-4C64-B755-76999FE236BD}"/>
              </a:ext>
            </a:extLst>
          </p:cNvPr>
          <p:cNvSpPr>
            <a:spLocks noGrp="1"/>
          </p:cNvSpPr>
          <p:nvPr>
            <p:ph type="body" sz="quarter" idx="29" hasCustomPrompt="1"/>
          </p:nvPr>
        </p:nvSpPr>
        <p:spPr>
          <a:xfrm>
            <a:off x="6240641" y="1638571"/>
            <a:ext cx="5616000" cy="350567"/>
          </a:xfrm>
          <a:prstGeom prst="rect">
            <a:avLst/>
          </a:prstGeom>
          <a:solidFill>
            <a:srgbClr val="0046AD"/>
          </a:solidFill>
        </p:spPr>
        <p:txBody>
          <a:bodyPr lIns="72000" tIns="72000" rIns="72000" bIns="72000" anchor="ctr">
            <a:noAutofit/>
          </a:bodyPr>
          <a:lstStyle>
            <a:lvl1pPr marL="0" indent="0">
              <a:buNone/>
              <a:defRPr sz="1800" b="1">
                <a:solidFill>
                  <a:schemeClr val="bg1"/>
                </a:solidFill>
              </a:defRPr>
            </a:lvl1pPr>
          </a:lstStyle>
          <a:p>
            <a:pPr lvl="0"/>
            <a:r>
              <a:rPr lang="en-GB" noProof="0" dirty="0"/>
              <a:t>Click to add a subhead</a:t>
            </a:r>
          </a:p>
        </p:txBody>
      </p:sp>
      <p:sp>
        <p:nvSpPr>
          <p:cNvPr id="11" name="Picture 1">
            <a:extLst>
              <a:ext uri="{FF2B5EF4-FFF2-40B4-BE49-F238E27FC236}">
                <a16:creationId xmlns:a16="http://schemas.microsoft.com/office/drawing/2014/main" id="{9CE1189E-B98A-4304-A6F7-96CE28E947D3}"/>
              </a:ext>
            </a:extLst>
          </p:cNvPr>
          <p:cNvSpPr>
            <a:spLocks noGrp="1"/>
          </p:cNvSpPr>
          <p:nvPr>
            <p:ph type="pic" sz="quarter" idx="27" hasCustomPrompt="1"/>
          </p:nvPr>
        </p:nvSpPr>
        <p:spPr>
          <a:xfrm>
            <a:off x="335359" y="1998465"/>
            <a:ext cx="5616625" cy="2160000"/>
          </a:xfrm>
          <a:prstGeom prst="rect">
            <a:avLst/>
          </a:prstGeom>
          <a:solidFill>
            <a:schemeClr val="bg1">
              <a:lumMod val="95000"/>
            </a:schemeClr>
          </a:solidFill>
        </p:spPr>
        <p:txBody>
          <a:bodyPr lIns="0" tIns="720000" rIns="0" anchor="ctr">
            <a:noAutofit/>
          </a:bodyPr>
          <a:lstStyle>
            <a:lvl1pPr marL="0" indent="0" algn="ctr">
              <a:buFont typeface="Arial" pitchFamily="34" charset="0"/>
              <a:buNone/>
              <a:defRPr sz="1800" b="0">
                <a:solidFill>
                  <a:schemeClr val="tx1"/>
                </a:solidFill>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2" name="Content 1">
            <a:extLst>
              <a:ext uri="{FF2B5EF4-FFF2-40B4-BE49-F238E27FC236}">
                <a16:creationId xmlns:a16="http://schemas.microsoft.com/office/drawing/2014/main" id="{7474145E-31E1-43CD-B504-F8A7BF6B2016}"/>
              </a:ext>
            </a:extLst>
          </p:cNvPr>
          <p:cNvSpPr>
            <a:spLocks noGrp="1"/>
          </p:cNvSpPr>
          <p:nvPr>
            <p:ph sz="quarter" idx="14" hasCustomPrompt="1"/>
          </p:nvPr>
        </p:nvSpPr>
        <p:spPr>
          <a:xfrm>
            <a:off x="335359" y="4149725"/>
            <a:ext cx="5616625" cy="2160000"/>
          </a:xfrm>
          <a:prstGeom prst="rect">
            <a:avLst/>
          </a:prstGeom>
          <a:solidFill>
            <a:srgbClr val="E2E3E4"/>
          </a:solidFill>
        </p:spPr>
        <p:txBody>
          <a:bodyPr lIns="72000" tIns="72000" rIns="72000" bIns="72000">
            <a:noAutofit/>
          </a:bodyPr>
          <a:lstStyle>
            <a:lvl1pPr marL="216000" indent="-216000">
              <a:buClr>
                <a:srgbClr val="0046AD"/>
              </a:buClr>
              <a:buFont typeface="Wingdings" panose="05000000000000000000" pitchFamily="2" charset="2"/>
              <a:buChar char="§"/>
              <a:defRPr sz="1800">
                <a:solidFill>
                  <a:schemeClr val="tx1"/>
                </a:solidFill>
              </a:defRPr>
            </a:lvl1pPr>
            <a:lvl2pPr marL="432000" indent="-216000">
              <a:buClr>
                <a:srgbClr val="0046AD"/>
              </a:buClr>
              <a:defRPr sz="1800">
                <a:solidFill>
                  <a:schemeClr val="tx1"/>
                </a:solidFill>
              </a:defRPr>
            </a:lvl2pPr>
            <a:lvl3pPr marL="630238" indent="-163513">
              <a:buClr>
                <a:srgbClr val="0046AD"/>
              </a:buClr>
              <a:buFont typeface="+mj-lt"/>
              <a:buAutoNum type="romanLcPeriod"/>
              <a:defRPr sz="18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13" name="Subhead 1">
            <a:extLst>
              <a:ext uri="{FF2B5EF4-FFF2-40B4-BE49-F238E27FC236}">
                <a16:creationId xmlns:a16="http://schemas.microsoft.com/office/drawing/2014/main" id="{34961668-7B06-43AC-8FD7-00A68B09383C}"/>
              </a:ext>
            </a:extLst>
          </p:cNvPr>
          <p:cNvSpPr>
            <a:spLocks noGrp="1"/>
          </p:cNvSpPr>
          <p:nvPr>
            <p:ph type="body" sz="quarter" idx="26" hasCustomPrompt="1"/>
          </p:nvPr>
        </p:nvSpPr>
        <p:spPr>
          <a:xfrm>
            <a:off x="335359" y="1638571"/>
            <a:ext cx="5616000" cy="350567"/>
          </a:xfrm>
          <a:prstGeom prst="rect">
            <a:avLst/>
          </a:prstGeom>
          <a:solidFill>
            <a:srgbClr val="0046AD"/>
          </a:solidFill>
        </p:spPr>
        <p:txBody>
          <a:bodyPr lIns="72000" tIns="72000" rIns="72000" bIns="72000" anchor="ctr">
            <a:noAutofit/>
          </a:bodyPr>
          <a:lstStyle>
            <a:lvl1pPr marL="0" indent="0">
              <a:buNone/>
              <a:defRPr sz="1800" b="1">
                <a:solidFill>
                  <a:schemeClr val="bg1"/>
                </a:solidFill>
              </a:defRPr>
            </a:lvl1pPr>
          </a:lstStyle>
          <a:p>
            <a:pPr lvl="0"/>
            <a:r>
              <a:rPr lang="en-GB" noProof="0" dirty="0"/>
              <a:t>Click to add a subhead</a:t>
            </a:r>
          </a:p>
        </p:txBody>
      </p:sp>
      <p:sp>
        <p:nvSpPr>
          <p:cNvPr id="16" name="Slash">
            <a:extLst>
              <a:ext uri="{FF2B5EF4-FFF2-40B4-BE49-F238E27FC236}">
                <a16:creationId xmlns:a16="http://schemas.microsoft.com/office/drawing/2014/main" id="{0F28C6F3-C3C6-4225-B559-1F602783AA72}"/>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17" name="Text Placeholder 19">
            <a:extLst>
              <a:ext uri="{FF2B5EF4-FFF2-40B4-BE49-F238E27FC236}">
                <a16:creationId xmlns:a16="http://schemas.microsoft.com/office/drawing/2014/main" id="{82C8953A-3EDB-40D5-AD0C-6764981370AD}"/>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3349481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able 1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F8CD-4246-46D4-98CD-7D0D13B45CDA}"/>
              </a:ext>
            </a:extLst>
          </p:cNvPr>
          <p:cNvSpPr>
            <a:spLocks noGrp="1"/>
          </p:cNvSpPr>
          <p:nvPr>
            <p:ph type="title" hasCustomPrompt="1"/>
          </p:nvPr>
        </p:nvSpPr>
        <p:spPr>
          <a:xfrm>
            <a:off x="335757" y="584200"/>
            <a:ext cx="11521281" cy="684560"/>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6FFBB159-9859-43F4-A4BE-DDF06945C2FD}"/>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C51A37E7-E493-4E76-AD91-76BEF30831E4}"/>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EA4F85C1-E252-4AC3-890A-5AAFD9263C7A}"/>
              </a:ext>
            </a:extLst>
          </p:cNvPr>
          <p:cNvSpPr>
            <a:spLocks noGrp="1"/>
          </p:cNvSpPr>
          <p:nvPr>
            <p:ph type="ftr" sz="quarter" idx="12"/>
          </p:nvPr>
        </p:nvSpPr>
        <p:spPr>
          <a:xfrm>
            <a:off x="0" y="6606000"/>
            <a:ext cx="8688684" cy="252000"/>
          </a:xfrm>
        </p:spPr>
        <p:txBody>
          <a:bodyPr/>
          <a:lstStyle/>
          <a:p>
            <a:r>
              <a:rPr lang="en-US" dirty="0"/>
              <a:t>TÜV SÜD LEGAL ENTITY | PRESENTATION TITLE</a:t>
            </a:r>
          </a:p>
        </p:txBody>
      </p:sp>
      <p:sp>
        <p:nvSpPr>
          <p:cNvPr id="14" name="Picture 3">
            <a:extLst>
              <a:ext uri="{FF2B5EF4-FFF2-40B4-BE49-F238E27FC236}">
                <a16:creationId xmlns:a16="http://schemas.microsoft.com/office/drawing/2014/main" id="{5755F504-FFE7-445D-BF81-6CE748F53D43}"/>
              </a:ext>
            </a:extLst>
          </p:cNvPr>
          <p:cNvSpPr>
            <a:spLocks noGrp="1"/>
          </p:cNvSpPr>
          <p:nvPr>
            <p:ph type="pic" sz="quarter" idx="30" hasCustomPrompt="1"/>
          </p:nvPr>
        </p:nvSpPr>
        <p:spPr>
          <a:xfrm>
            <a:off x="8256240" y="1985164"/>
            <a:ext cx="3600000" cy="2160000"/>
          </a:xfrm>
          <a:prstGeom prst="rect">
            <a:avLst/>
          </a:prstGeom>
          <a:solidFill>
            <a:schemeClr val="bg1">
              <a:lumMod val="95000"/>
            </a:schemeClr>
          </a:solidFill>
        </p:spPr>
        <p:txBody>
          <a:bodyPr lIns="0" tIns="720000" rIns="0" anchor="ctr">
            <a:normAutofit/>
          </a:bodyPr>
          <a:lstStyle>
            <a:lvl1pPr marL="0" indent="0" algn="ctr" defTabSz="914400" rtl="0" eaLnBrk="1" latinLnBrk="0" hangingPunct="1">
              <a:spcBef>
                <a:spcPts val="300"/>
              </a:spcBef>
              <a:buFont typeface="Arial" pitchFamily="34" charset="0"/>
              <a:buNone/>
              <a:defRPr lang="de-DE" sz="1800" b="0" kern="1200" dirty="0">
                <a:solidFill>
                  <a:schemeClr val="tx1"/>
                </a:solidFill>
                <a:latin typeface="Arial Narrow" pitchFamily="34" charset="0"/>
                <a:ea typeface="+mn-ea"/>
                <a:cs typeface="+mn-cs"/>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5" name="Content 3">
            <a:extLst>
              <a:ext uri="{FF2B5EF4-FFF2-40B4-BE49-F238E27FC236}">
                <a16:creationId xmlns:a16="http://schemas.microsoft.com/office/drawing/2014/main" id="{9E87E1D1-710E-4923-B2A3-5550B0F8EDFF}"/>
              </a:ext>
            </a:extLst>
          </p:cNvPr>
          <p:cNvSpPr>
            <a:spLocks noGrp="1"/>
          </p:cNvSpPr>
          <p:nvPr>
            <p:ph sz="quarter" idx="44" hasCustomPrompt="1"/>
          </p:nvPr>
        </p:nvSpPr>
        <p:spPr>
          <a:xfrm>
            <a:off x="8256240" y="4141713"/>
            <a:ext cx="3600000" cy="2160000"/>
          </a:xfrm>
          <a:prstGeom prst="rect">
            <a:avLst/>
          </a:prstGeom>
          <a:solidFill>
            <a:srgbClr val="E2E3E4"/>
          </a:solidFill>
        </p:spPr>
        <p:txBody>
          <a:bodyPr lIns="72000" tIns="72000" rIns="72000" bIns="72000">
            <a:normAutofit/>
          </a:bodyPr>
          <a:lstStyle>
            <a:lvl1pPr marL="216000" indent="-216000">
              <a:buClr>
                <a:srgbClr val="0046AD"/>
              </a:buClr>
              <a:buFont typeface="Wingdings" panose="05000000000000000000" pitchFamily="2" charset="2"/>
              <a:buChar char="§"/>
              <a:defRPr sz="1800">
                <a:solidFill>
                  <a:schemeClr val="tx1"/>
                </a:solidFill>
              </a:defRPr>
            </a:lvl1pPr>
            <a:lvl2pPr marL="432000" indent="-216000">
              <a:buClr>
                <a:srgbClr val="0046AD"/>
              </a:buClr>
              <a:defRPr sz="1800">
                <a:solidFill>
                  <a:schemeClr val="tx1"/>
                </a:solidFill>
              </a:defRPr>
            </a:lvl2pPr>
            <a:lvl3pPr marL="630238" indent="-163513">
              <a:buClr>
                <a:srgbClr val="0046AD"/>
              </a:buClr>
              <a:buFont typeface="+mj-lt"/>
              <a:buAutoNum type="romanLcPeriod"/>
              <a:defRPr sz="18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16" name="Subhead 3">
            <a:extLst>
              <a:ext uri="{FF2B5EF4-FFF2-40B4-BE49-F238E27FC236}">
                <a16:creationId xmlns:a16="http://schemas.microsoft.com/office/drawing/2014/main" id="{92D7EB12-2EA1-4CC4-A930-C2D2C5B086DA}"/>
              </a:ext>
            </a:extLst>
          </p:cNvPr>
          <p:cNvSpPr>
            <a:spLocks noGrp="1"/>
          </p:cNvSpPr>
          <p:nvPr>
            <p:ph type="body" sz="quarter" idx="29" hasCustomPrompt="1"/>
          </p:nvPr>
        </p:nvSpPr>
        <p:spPr>
          <a:xfrm>
            <a:off x="8256240" y="1640287"/>
            <a:ext cx="3600000" cy="348851"/>
          </a:xfrm>
          <a:prstGeom prst="rect">
            <a:avLst/>
          </a:prstGeom>
          <a:solidFill>
            <a:srgbClr val="0046AD"/>
          </a:solidFill>
        </p:spPr>
        <p:txBody>
          <a:bodyPr lIns="72000" tIns="72000" rIns="72000" bIns="72000" anchor="ctr">
            <a:noAutofit/>
          </a:bodyPr>
          <a:lstStyle>
            <a:lvl1pPr marL="0" indent="0">
              <a:buNone/>
              <a:defRPr sz="1800" b="1">
                <a:solidFill>
                  <a:schemeClr val="bg1"/>
                </a:solidFill>
              </a:defRPr>
            </a:lvl1pPr>
          </a:lstStyle>
          <a:p>
            <a:pPr lvl="0"/>
            <a:r>
              <a:rPr lang="en-GB" noProof="0" dirty="0"/>
              <a:t>Click to add a subhead</a:t>
            </a:r>
          </a:p>
        </p:txBody>
      </p:sp>
      <p:sp>
        <p:nvSpPr>
          <p:cNvPr id="17" name="Picture 2">
            <a:extLst>
              <a:ext uri="{FF2B5EF4-FFF2-40B4-BE49-F238E27FC236}">
                <a16:creationId xmlns:a16="http://schemas.microsoft.com/office/drawing/2014/main" id="{9664D9C3-270A-4EE9-BC4D-01331B52A496}"/>
              </a:ext>
            </a:extLst>
          </p:cNvPr>
          <p:cNvSpPr>
            <a:spLocks noGrp="1"/>
          </p:cNvSpPr>
          <p:nvPr>
            <p:ph type="pic" sz="quarter" idx="45" hasCustomPrompt="1"/>
          </p:nvPr>
        </p:nvSpPr>
        <p:spPr>
          <a:xfrm>
            <a:off x="4295775" y="1985164"/>
            <a:ext cx="3600000" cy="2160000"/>
          </a:xfrm>
          <a:prstGeom prst="rect">
            <a:avLst/>
          </a:prstGeom>
          <a:solidFill>
            <a:schemeClr val="bg1">
              <a:lumMod val="95000"/>
            </a:schemeClr>
          </a:solidFill>
        </p:spPr>
        <p:txBody>
          <a:bodyPr lIns="0" tIns="720000" rIns="0" anchor="ctr">
            <a:normAutofit/>
          </a:bodyPr>
          <a:lstStyle>
            <a:lvl1pPr marL="0" indent="0" algn="ctr">
              <a:buFont typeface="Arial" pitchFamily="34" charset="0"/>
              <a:buNone/>
              <a:defRPr sz="1800" b="0">
                <a:solidFill>
                  <a:schemeClr val="tx1"/>
                </a:solidFill>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8" name="Content 2">
            <a:extLst>
              <a:ext uri="{FF2B5EF4-FFF2-40B4-BE49-F238E27FC236}">
                <a16:creationId xmlns:a16="http://schemas.microsoft.com/office/drawing/2014/main" id="{B3EDCD7B-318A-4A83-9D41-5D26C621BFD7}"/>
              </a:ext>
            </a:extLst>
          </p:cNvPr>
          <p:cNvSpPr>
            <a:spLocks noGrp="1"/>
          </p:cNvSpPr>
          <p:nvPr>
            <p:ph sz="quarter" idx="47" hasCustomPrompt="1"/>
          </p:nvPr>
        </p:nvSpPr>
        <p:spPr>
          <a:xfrm>
            <a:off x="4295775" y="4141713"/>
            <a:ext cx="3600000" cy="2160000"/>
          </a:xfrm>
          <a:prstGeom prst="rect">
            <a:avLst/>
          </a:prstGeom>
          <a:solidFill>
            <a:srgbClr val="E2E3E4"/>
          </a:solidFill>
        </p:spPr>
        <p:txBody>
          <a:bodyPr lIns="72000" tIns="72000" rIns="72000" bIns="72000">
            <a:normAutofit/>
          </a:bodyPr>
          <a:lstStyle>
            <a:lvl1pPr marL="216000" indent="-216000">
              <a:buClr>
                <a:srgbClr val="0046AD"/>
              </a:buClr>
              <a:buFont typeface="Wingdings" panose="05000000000000000000" pitchFamily="2" charset="2"/>
              <a:buChar char="§"/>
              <a:defRPr sz="1800">
                <a:solidFill>
                  <a:schemeClr val="tx1"/>
                </a:solidFill>
              </a:defRPr>
            </a:lvl1pPr>
            <a:lvl2pPr marL="432000" indent="-216000">
              <a:buClr>
                <a:srgbClr val="0046AD"/>
              </a:buClr>
              <a:defRPr sz="1800">
                <a:solidFill>
                  <a:schemeClr val="tx1"/>
                </a:solidFill>
              </a:defRPr>
            </a:lvl2pPr>
            <a:lvl3pPr marL="630238" indent="-163513">
              <a:buClr>
                <a:srgbClr val="0046AD"/>
              </a:buClr>
              <a:buFont typeface="+mj-lt"/>
              <a:buAutoNum type="romanLcPeriod"/>
              <a:defRPr sz="18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19" name="Subhead 2">
            <a:extLst>
              <a:ext uri="{FF2B5EF4-FFF2-40B4-BE49-F238E27FC236}">
                <a16:creationId xmlns:a16="http://schemas.microsoft.com/office/drawing/2014/main" id="{840CE60B-81A8-4AB2-B78B-EAA745644E02}"/>
              </a:ext>
            </a:extLst>
          </p:cNvPr>
          <p:cNvSpPr>
            <a:spLocks noGrp="1"/>
          </p:cNvSpPr>
          <p:nvPr>
            <p:ph type="body" sz="quarter" idx="46" hasCustomPrompt="1"/>
          </p:nvPr>
        </p:nvSpPr>
        <p:spPr>
          <a:xfrm>
            <a:off x="4295775" y="1640287"/>
            <a:ext cx="3600000" cy="348851"/>
          </a:xfrm>
          <a:prstGeom prst="rect">
            <a:avLst/>
          </a:prstGeom>
          <a:solidFill>
            <a:srgbClr val="0046AD"/>
          </a:solidFill>
        </p:spPr>
        <p:txBody>
          <a:bodyPr lIns="72000" tIns="72000" rIns="72000" bIns="72000" anchor="ctr">
            <a:noAutofit/>
          </a:bodyPr>
          <a:lstStyle>
            <a:lvl1pPr marL="0" indent="0">
              <a:buNone/>
              <a:defRPr sz="1800" b="1">
                <a:solidFill>
                  <a:schemeClr val="bg1"/>
                </a:solidFill>
              </a:defRPr>
            </a:lvl1pPr>
          </a:lstStyle>
          <a:p>
            <a:pPr lvl="0"/>
            <a:r>
              <a:rPr lang="en-GB" noProof="0" dirty="0"/>
              <a:t>Click to add a subhead</a:t>
            </a:r>
          </a:p>
        </p:txBody>
      </p:sp>
      <p:sp>
        <p:nvSpPr>
          <p:cNvPr id="20" name="Picture 1">
            <a:extLst>
              <a:ext uri="{FF2B5EF4-FFF2-40B4-BE49-F238E27FC236}">
                <a16:creationId xmlns:a16="http://schemas.microsoft.com/office/drawing/2014/main" id="{09973440-867A-4309-923F-06692D4F4CE1}"/>
              </a:ext>
            </a:extLst>
          </p:cNvPr>
          <p:cNvSpPr>
            <a:spLocks noGrp="1"/>
          </p:cNvSpPr>
          <p:nvPr>
            <p:ph type="pic" sz="quarter" idx="27" hasCustomPrompt="1"/>
          </p:nvPr>
        </p:nvSpPr>
        <p:spPr>
          <a:xfrm>
            <a:off x="335358" y="1985164"/>
            <a:ext cx="3600000" cy="2160000"/>
          </a:xfrm>
          <a:prstGeom prst="rect">
            <a:avLst/>
          </a:prstGeom>
          <a:solidFill>
            <a:schemeClr val="bg1">
              <a:lumMod val="95000"/>
            </a:schemeClr>
          </a:solidFill>
        </p:spPr>
        <p:txBody>
          <a:bodyPr lIns="0" tIns="720000" rIns="0" anchor="ctr">
            <a:normAutofit/>
          </a:bodyPr>
          <a:lstStyle>
            <a:lvl1pPr marL="0" indent="0" algn="ctr">
              <a:buFont typeface="Arial" pitchFamily="34" charset="0"/>
              <a:buNone/>
              <a:defRPr sz="1800" b="0">
                <a:solidFill>
                  <a:schemeClr val="tx1"/>
                </a:solidFill>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21" name="Content 1">
            <a:extLst>
              <a:ext uri="{FF2B5EF4-FFF2-40B4-BE49-F238E27FC236}">
                <a16:creationId xmlns:a16="http://schemas.microsoft.com/office/drawing/2014/main" id="{AEEA2837-43A3-4AC0-AEC3-5641AAA07B1A}"/>
              </a:ext>
            </a:extLst>
          </p:cNvPr>
          <p:cNvSpPr>
            <a:spLocks noGrp="1"/>
          </p:cNvSpPr>
          <p:nvPr>
            <p:ph sz="quarter" idx="14" hasCustomPrompt="1"/>
          </p:nvPr>
        </p:nvSpPr>
        <p:spPr>
          <a:xfrm>
            <a:off x="335358" y="4141713"/>
            <a:ext cx="3600000" cy="2160000"/>
          </a:xfrm>
          <a:prstGeom prst="rect">
            <a:avLst/>
          </a:prstGeom>
          <a:solidFill>
            <a:srgbClr val="E2E3E4"/>
          </a:solidFill>
        </p:spPr>
        <p:txBody>
          <a:bodyPr lIns="72000" tIns="72000" rIns="72000" bIns="72000">
            <a:normAutofit/>
          </a:bodyPr>
          <a:lstStyle>
            <a:lvl1pPr marL="216000" indent="-216000">
              <a:buClr>
                <a:srgbClr val="0046AD"/>
              </a:buClr>
              <a:buFont typeface="Wingdings" panose="05000000000000000000" pitchFamily="2" charset="2"/>
              <a:buChar char="§"/>
              <a:defRPr sz="1800">
                <a:solidFill>
                  <a:schemeClr val="tx1"/>
                </a:solidFill>
              </a:defRPr>
            </a:lvl1pPr>
            <a:lvl2pPr marL="432000" indent="-216000">
              <a:buClr>
                <a:srgbClr val="0046AD"/>
              </a:buClr>
              <a:defRPr sz="1800">
                <a:solidFill>
                  <a:schemeClr val="tx1"/>
                </a:solidFill>
              </a:defRPr>
            </a:lvl2pPr>
            <a:lvl3pPr marL="630238" indent="-163513">
              <a:buClr>
                <a:srgbClr val="0046AD"/>
              </a:buClr>
              <a:buFont typeface="+mj-lt"/>
              <a:buAutoNum type="romanLcPeriod"/>
              <a:defRPr sz="18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22" name="Subhead 1">
            <a:extLst>
              <a:ext uri="{FF2B5EF4-FFF2-40B4-BE49-F238E27FC236}">
                <a16:creationId xmlns:a16="http://schemas.microsoft.com/office/drawing/2014/main" id="{A5CD798F-C8CB-41BD-A7BC-01305EA7294C}"/>
              </a:ext>
            </a:extLst>
          </p:cNvPr>
          <p:cNvSpPr>
            <a:spLocks noGrp="1"/>
          </p:cNvSpPr>
          <p:nvPr>
            <p:ph type="body" sz="quarter" idx="26" hasCustomPrompt="1"/>
          </p:nvPr>
        </p:nvSpPr>
        <p:spPr>
          <a:xfrm>
            <a:off x="335358" y="1640287"/>
            <a:ext cx="3600000" cy="348851"/>
          </a:xfrm>
          <a:prstGeom prst="rect">
            <a:avLst/>
          </a:prstGeom>
          <a:solidFill>
            <a:srgbClr val="0046AD"/>
          </a:solidFill>
        </p:spPr>
        <p:txBody>
          <a:bodyPr lIns="72000" tIns="72000" rIns="72000" bIns="72000" anchor="ctr">
            <a:noAutofit/>
          </a:bodyPr>
          <a:lstStyle>
            <a:lvl1pPr marL="0" indent="0">
              <a:buNone/>
              <a:defRPr sz="1800" b="1">
                <a:solidFill>
                  <a:schemeClr val="bg1"/>
                </a:solidFill>
              </a:defRPr>
            </a:lvl1pPr>
          </a:lstStyle>
          <a:p>
            <a:pPr lvl="0"/>
            <a:r>
              <a:rPr lang="en-GB" noProof="0" dirty="0"/>
              <a:t>Click to add a subhead</a:t>
            </a:r>
          </a:p>
        </p:txBody>
      </p:sp>
      <p:sp>
        <p:nvSpPr>
          <p:cNvPr id="25" name="Slash">
            <a:extLst>
              <a:ext uri="{FF2B5EF4-FFF2-40B4-BE49-F238E27FC236}">
                <a16:creationId xmlns:a16="http://schemas.microsoft.com/office/drawing/2014/main" id="{0C1186E5-BDC7-4DFB-81EB-F698F8D0E702}"/>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26" name="Text Placeholder 19">
            <a:extLst>
              <a:ext uri="{FF2B5EF4-FFF2-40B4-BE49-F238E27FC236}">
                <a16:creationId xmlns:a16="http://schemas.microsoft.com/office/drawing/2014/main" id="{9CEB4E4D-0C24-48DB-91BC-831B824024CA}"/>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2254289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able 1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F8CD-4246-46D4-98CD-7D0D13B45CDA}"/>
              </a:ext>
            </a:extLst>
          </p:cNvPr>
          <p:cNvSpPr>
            <a:spLocks noGrp="1"/>
          </p:cNvSpPr>
          <p:nvPr>
            <p:ph type="title" hasCustomPrompt="1"/>
          </p:nvPr>
        </p:nvSpPr>
        <p:spPr>
          <a:xfrm>
            <a:off x="335757" y="584200"/>
            <a:ext cx="11521281" cy="684560"/>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6FFBB159-9859-43F4-A4BE-DDF06945C2FD}"/>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C51A37E7-E493-4E76-AD91-76BEF30831E4}"/>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EA4F85C1-E252-4AC3-890A-5AAFD9263C7A}"/>
              </a:ext>
            </a:extLst>
          </p:cNvPr>
          <p:cNvSpPr>
            <a:spLocks noGrp="1"/>
          </p:cNvSpPr>
          <p:nvPr>
            <p:ph type="ftr" sz="quarter" idx="12"/>
          </p:nvPr>
        </p:nvSpPr>
        <p:spPr>
          <a:xfrm>
            <a:off x="0" y="6606000"/>
            <a:ext cx="8688684" cy="252000"/>
          </a:xfrm>
        </p:spPr>
        <p:txBody>
          <a:bodyPr/>
          <a:lstStyle/>
          <a:p>
            <a:r>
              <a:rPr lang="en-US"/>
              <a:t>TÜV SÜD LEGAL ENTITY | PRESENTATION TITLE</a:t>
            </a:r>
            <a:endParaRPr lang="en-US" dirty="0"/>
          </a:p>
        </p:txBody>
      </p:sp>
      <p:sp>
        <p:nvSpPr>
          <p:cNvPr id="23" name="Picture 4">
            <a:extLst>
              <a:ext uri="{FF2B5EF4-FFF2-40B4-BE49-F238E27FC236}">
                <a16:creationId xmlns:a16="http://schemas.microsoft.com/office/drawing/2014/main" id="{6CDEA08E-8460-4C4D-A72C-DA7286C70F8A}"/>
              </a:ext>
            </a:extLst>
          </p:cNvPr>
          <p:cNvSpPr>
            <a:spLocks noGrp="1"/>
          </p:cNvSpPr>
          <p:nvPr>
            <p:ph type="pic" sz="quarter" idx="30" hasCustomPrompt="1"/>
          </p:nvPr>
        </p:nvSpPr>
        <p:spPr>
          <a:xfrm>
            <a:off x="9120336" y="1994291"/>
            <a:ext cx="2736304" cy="2160000"/>
          </a:xfrm>
          <a:prstGeom prst="rect">
            <a:avLst/>
          </a:prstGeom>
          <a:solidFill>
            <a:schemeClr val="bg1">
              <a:lumMod val="95000"/>
            </a:schemeClr>
          </a:solidFill>
        </p:spPr>
        <p:txBody>
          <a:bodyPr lIns="0" tIns="720000" rIns="0" anchor="ctr">
            <a:noAutofit/>
          </a:bodyPr>
          <a:lstStyle>
            <a:lvl1pPr marL="0" indent="0" algn="ctr" defTabSz="914400" rtl="0" eaLnBrk="1" latinLnBrk="0" hangingPunct="1">
              <a:spcBef>
                <a:spcPts val="300"/>
              </a:spcBef>
              <a:buFont typeface="Arial" pitchFamily="34" charset="0"/>
              <a:buNone/>
              <a:defRPr lang="de-DE" sz="1800" b="0" kern="1200" dirty="0">
                <a:solidFill>
                  <a:schemeClr val="tx1"/>
                </a:solidFill>
                <a:latin typeface="Arial Narrow" pitchFamily="34" charset="0"/>
                <a:ea typeface="+mn-ea"/>
                <a:cs typeface="+mn-cs"/>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24" name="Content 4">
            <a:extLst>
              <a:ext uri="{FF2B5EF4-FFF2-40B4-BE49-F238E27FC236}">
                <a16:creationId xmlns:a16="http://schemas.microsoft.com/office/drawing/2014/main" id="{6FD3A63F-8BF8-4FD5-AA80-2FD720F9F235}"/>
              </a:ext>
            </a:extLst>
          </p:cNvPr>
          <p:cNvSpPr>
            <a:spLocks noGrp="1"/>
          </p:cNvSpPr>
          <p:nvPr>
            <p:ph sz="quarter" idx="44" hasCustomPrompt="1"/>
          </p:nvPr>
        </p:nvSpPr>
        <p:spPr>
          <a:xfrm>
            <a:off x="9120336" y="4142607"/>
            <a:ext cx="2736304" cy="2160000"/>
          </a:xfrm>
          <a:prstGeom prst="rect">
            <a:avLst/>
          </a:prstGeom>
          <a:solidFill>
            <a:srgbClr val="E2E3E4"/>
          </a:solidFill>
        </p:spPr>
        <p:txBody>
          <a:bodyPr lIns="72000" tIns="72000" rIns="72000" bIns="72000">
            <a:noAutofit/>
          </a:bodyPr>
          <a:lstStyle>
            <a:lvl1pPr marL="216000" indent="-216000">
              <a:buClr>
                <a:srgbClr val="0046AD"/>
              </a:buClr>
              <a:buFont typeface="Wingdings" panose="05000000000000000000" pitchFamily="2" charset="2"/>
              <a:buChar char="§"/>
              <a:defRPr sz="1800">
                <a:solidFill>
                  <a:schemeClr val="tx1"/>
                </a:solidFill>
              </a:defRPr>
            </a:lvl1pPr>
            <a:lvl2pPr marL="432000" indent="-216000">
              <a:buClr>
                <a:srgbClr val="0046AD"/>
              </a:buClr>
              <a:defRPr sz="1800">
                <a:solidFill>
                  <a:schemeClr val="tx1"/>
                </a:solidFill>
              </a:defRPr>
            </a:lvl2pPr>
            <a:lvl3pPr marL="630238" indent="-163513">
              <a:buClr>
                <a:srgbClr val="0046AD"/>
              </a:buClr>
              <a:buFont typeface="+mj-lt"/>
              <a:buAutoNum type="romanLcPeriod"/>
              <a:defRPr sz="18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25" name="Subhead 4">
            <a:extLst>
              <a:ext uri="{FF2B5EF4-FFF2-40B4-BE49-F238E27FC236}">
                <a16:creationId xmlns:a16="http://schemas.microsoft.com/office/drawing/2014/main" id="{E996658E-FE36-4F2D-A79B-4F5F76EC755F}"/>
              </a:ext>
            </a:extLst>
          </p:cNvPr>
          <p:cNvSpPr>
            <a:spLocks noGrp="1"/>
          </p:cNvSpPr>
          <p:nvPr>
            <p:ph type="body" sz="quarter" idx="29" hasCustomPrompt="1"/>
          </p:nvPr>
        </p:nvSpPr>
        <p:spPr>
          <a:xfrm>
            <a:off x="9120336" y="1642046"/>
            <a:ext cx="2736304" cy="355420"/>
          </a:xfrm>
          <a:prstGeom prst="rect">
            <a:avLst/>
          </a:prstGeom>
          <a:solidFill>
            <a:srgbClr val="0046AD"/>
          </a:solidFill>
        </p:spPr>
        <p:txBody>
          <a:bodyPr lIns="72000" tIns="72000" rIns="72000" bIns="72000" anchor="ctr">
            <a:noAutofit/>
          </a:bodyPr>
          <a:lstStyle>
            <a:lvl1pPr marL="0" indent="0">
              <a:buNone/>
              <a:defRPr sz="1800" b="1">
                <a:solidFill>
                  <a:schemeClr val="bg1"/>
                </a:solidFill>
              </a:defRPr>
            </a:lvl1pPr>
          </a:lstStyle>
          <a:p>
            <a:pPr lvl="0"/>
            <a:r>
              <a:rPr lang="en-GB" noProof="0" dirty="0"/>
              <a:t>Click to add a subhead</a:t>
            </a:r>
          </a:p>
        </p:txBody>
      </p:sp>
      <p:sp>
        <p:nvSpPr>
          <p:cNvPr id="26" name="Picture 3">
            <a:extLst>
              <a:ext uri="{FF2B5EF4-FFF2-40B4-BE49-F238E27FC236}">
                <a16:creationId xmlns:a16="http://schemas.microsoft.com/office/drawing/2014/main" id="{6EC51D36-76C3-4F71-A992-6E319F82DA7C}"/>
              </a:ext>
            </a:extLst>
          </p:cNvPr>
          <p:cNvSpPr>
            <a:spLocks noGrp="1"/>
          </p:cNvSpPr>
          <p:nvPr>
            <p:ph type="pic" sz="quarter" idx="48" hasCustomPrompt="1"/>
          </p:nvPr>
        </p:nvSpPr>
        <p:spPr>
          <a:xfrm>
            <a:off x="6192010" y="1994291"/>
            <a:ext cx="2736304" cy="2160000"/>
          </a:xfrm>
          <a:prstGeom prst="rect">
            <a:avLst/>
          </a:prstGeom>
          <a:solidFill>
            <a:schemeClr val="bg1">
              <a:lumMod val="95000"/>
            </a:schemeClr>
          </a:solidFill>
        </p:spPr>
        <p:txBody>
          <a:bodyPr lIns="0" tIns="720000" rIns="0" anchor="ctr">
            <a:noAutofit/>
          </a:bodyPr>
          <a:lstStyle>
            <a:lvl1pPr marL="0" indent="0" algn="ctr">
              <a:buFont typeface="Arial" pitchFamily="34" charset="0"/>
              <a:buNone/>
              <a:defRPr sz="1800" b="0">
                <a:solidFill>
                  <a:schemeClr val="tx1"/>
                </a:solidFill>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27" name="Content 3">
            <a:extLst>
              <a:ext uri="{FF2B5EF4-FFF2-40B4-BE49-F238E27FC236}">
                <a16:creationId xmlns:a16="http://schemas.microsoft.com/office/drawing/2014/main" id="{9D0D9AA1-824B-455F-ADA8-7503428B4D9A}"/>
              </a:ext>
            </a:extLst>
          </p:cNvPr>
          <p:cNvSpPr>
            <a:spLocks noGrp="1"/>
          </p:cNvSpPr>
          <p:nvPr>
            <p:ph sz="quarter" idx="50" hasCustomPrompt="1"/>
          </p:nvPr>
        </p:nvSpPr>
        <p:spPr>
          <a:xfrm>
            <a:off x="6192010" y="4142607"/>
            <a:ext cx="2736304" cy="2160000"/>
          </a:xfrm>
          <a:prstGeom prst="rect">
            <a:avLst/>
          </a:prstGeom>
          <a:solidFill>
            <a:srgbClr val="E2E3E4"/>
          </a:solidFill>
        </p:spPr>
        <p:txBody>
          <a:bodyPr lIns="72000" tIns="72000" rIns="72000" bIns="72000">
            <a:noAutofit/>
          </a:bodyPr>
          <a:lstStyle>
            <a:lvl1pPr marL="216000" indent="-216000">
              <a:buClr>
                <a:srgbClr val="0046AD"/>
              </a:buClr>
              <a:buFont typeface="Wingdings" panose="05000000000000000000" pitchFamily="2" charset="2"/>
              <a:buChar char="§"/>
              <a:defRPr sz="1800">
                <a:solidFill>
                  <a:schemeClr val="tx1"/>
                </a:solidFill>
              </a:defRPr>
            </a:lvl1pPr>
            <a:lvl2pPr marL="432000" indent="-216000">
              <a:buClr>
                <a:srgbClr val="0046AD"/>
              </a:buClr>
              <a:defRPr sz="1800">
                <a:solidFill>
                  <a:schemeClr val="tx1"/>
                </a:solidFill>
              </a:defRPr>
            </a:lvl2pPr>
            <a:lvl3pPr marL="630238" indent="-163513">
              <a:buClr>
                <a:srgbClr val="0046AD"/>
              </a:buClr>
              <a:buFont typeface="+mj-lt"/>
              <a:buAutoNum type="romanLcPeriod"/>
              <a:defRPr sz="18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28" name="Subhead 3">
            <a:extLst>
              <a:ext uri="{FF2B5EF4-FFF2-40B4-BE49-F238E27FC236}">
                <a16:creationId xmlns:a16="http://schemas.microsoft.com/office/drawing/2014/main" id="{44AC7CE3-7BBB-43FB-85E5-345ABF895E2E}"/>
              </a:ext>
            </a:extLst>
          </p:cNvPr>
          <p:cNvSpPr>
            <a:spLocks noGrp="1"/>
          </p:cNvSpPr>
          <p:nvPr>
            <p:ph type="body" sz="quarter" idx="49" hasCustomPrompt="1"/>
          </p:nvPr>
        </p:nvSpPr>
        <p:spPr>
          <a:xfrm>
            <a:off x="6192011" y="1642046"/>
            <a:ext cx="2736304" cy="355420"/>
          </a:xfrm>
          <a:prstGeom prst="rect">
            <a:avLst/>
          </a:prstGeom>
          <a:solidFill>
            <a:srgbClr val="0046AD"/>
          </a:solidFill>
        </p:spPr>
        <p:txBody>
          <a:bodyPr lIns="72000" tIns="72000" rIns="72000" bIns="72000" anchor="ctr">
            <a:noAutofit/>
          </a:bodyPr>
          <a:lstStyle>
            <a:lvl1pPr marL="0" indent="0">
              <a:buNone/>
              <a:defRPr sz="1800" b="1">
                <a:solidFill>
                  <a:schemeClr val="bg1"/>
                </a:solidFill>
              </a:defRPr>
            </a:lvl1pPr>
          </a:lstStyle>
          <a:p>
            <a:pPr lvl="0"/>
            <a:r>
              <a:rPr lang="en-GB" noProof="0" dirty="0"/>
              <a:t>Click to add a subhead</a:t>
            </a:r>
          </a:p>
        </p:txBody>
      </p:sp>
      <p:sp>
        <p:nvSpPr>
          <p:cNvPr id="29" name="Picture 2">
            <a:extLst>
              <a:ext uri="{FF2B5EF4-FFF2-40B4-BE49-F238E27FC236}">
                <a16:creationId xmlns:a16="http://schemas.microsoft.com/office/drawing/2014/main" id="{90A41AF1-F8FC-4B2F-B6AF-B952EC3AA4CC}"/>
              </a:ext>
            </a:extLst>
          </p:cNvPr>
          <p:cNvSpPr>
            <a:spLocks noGrp="1"/>
          </p:cNvSpPr>
          <p:nvPr>
            <p:ph type="pic" sz="quarter" idx="45" hasCustomPrompt="1"/>
          </p:nvPr>
        </p:nvSpPr>
        <p:spPr>
          <a:xfrm>
            <a:off x="3263685" y="1994291"/>
            <a:ext cx="2736304" cy="2160000"/>
          </a:xfrm>
          <a:prstGeom prst="rect">
            <a:avLst/>
          </a:prstGeom>
          <a:solidFill>
            <a:schemeClr val="bg1">
              <a:lumMod val="95000"/>
            </a:schemeClr>
          </a:solidFill>
        </p:spPr>
        <p:txBody>
          <a:bodyPr lIns="0" tIns="720000" rIns="0" anchor="ctr">
            <a:noAutofit/>
          </a:bodyPr>
          <a:lstStyle>
            <a:lvl1pPr marL="0" indent="0" algn="ctr">
              <a:buFont typeface="Arial" pitchFamily="34" charset="0"/>
              <a:buNone/>
              <a:defRPr sz="1800" b="0">
                <a:solidFill>
                  <a:schemeClr val="tx1"/>
                </a:solidFill>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30" name="Content 2">
            <a:extLst>
              <a:ext uri="{FF2B5EF4-FFF2-40B4-BE49-F238E27FC236}">
                <a16:creationId xmlns:a16="http://schemas.microsoft.com/office/drawing/2014/main" id="{29CB0357-C786-46B4-9195-EAF0BA1770DB}"/>
              </a:ext>
            </a:extLst>
          </p:cNvPr>
          <p:cNvSpPr>
            <a:spLocks noGrp="1"/>
          </p:cNvSpPr>
          <p:nvPr>
            <p:ph sz="quarter" idx="47" hasCustomPrompt="1"/>
          </p:nvPr>
        </p:nvSpPr>
        <p:spPr>
          <a:xfrm>
            <a:off x="3263685" y="4142607"/>
            <a:ext cx="2736304" cy="2160000"/>
          </a:xfrm>
          <a:prstGeom prst="rect">
            <a:avLst/>
          </a:prstGeom>
          <a:solidFill>
            <a:srgbClr val="E2E3E4"/>
          </a:solidFill>
        </p:spPr>
        <p:txBody>
          <a:bodyPr lIns="72000" tIns="72000" rIns="72000" bIns="72000">
            <a:noAutofit/>
          </a:bodyPr>
          <a:lstStyle>
            <a:lvl1pPr marL="216000" indent="-216000">
              <a:buClr>
                <a:srgbClr val="0046AD"/>
              </a:buClr>
              <a:buFont typeface="Wingdings" panose="05000000000000000000" pitchFamily="2" charset="2"/>
              <a:buChar char="§"/>
              <a:defRPr sz="1800">
                <a:solidFill>
                  <a:schemeClr val="tx1"/>
                </a:solidFill>
              </a:defRPr>
            </a:lvl1pPr>
            <a:lvl2pPr marL="432000" indent="-216000">
              <a:buClr>
                <a:srgbClr val="0046AD"/>
              </a:buClr>
              <a:defRPr sz="1800">
                <a:solidFill>
                  <a:schemeClr val="tx1"/>
                </a:solidFill>
              </a:defRPr>
            </a:lvl2pPr>
            <a:lvl3pPr marL="630238" indent="-163513">
              <a:buClr>
                <a:srgbClr val="0046AD"/>
              </a:buClr>
              <a:buFont typeface="+mj-lt"/>
              <a:buAutoNum type="romanLcPeriod"/>
              <a:defRPr sz="18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31" name="Subhead 2">
            <a:extLst>
              <a:ext uri="{FF2B5EF4-FFF2-40B4-BE49-F238E27FC236}">
                <a16:creationId xmlns:a16="http://schemas.microsoft.com/office/drawing/2014/main" id="{9D993979-B45E-4CE0-9064-8208C19D9E4F}"/>
              </a:ext>
            </a:extLst>
          </p:cNvPr>
          <p:cNvSpPr>
            <a:spLocks noGrp="1"/>
          </p:cNvSpPr>
          <p:nvPr>
            <p:ph type="body" sz="quarter" idx="46" hasCustomPrompt="1"/>
          </p:nvPr>
        </p:nvSpPr>
        <p:spPr>
          <a:xfrm>
            <a:off x="3263685" y="1642046"/>
            <a:ext cx="2736304" cy="355420"/>
          </a:xfrm>
          <a:prstGeom prst="rect">
            <a:avLst/>
          </a:prstGeom>
          <a:solidFill>
            <a:srgbClr val="0046AD"/>
          </a:solidFill>
        </p:spPr>
        <p:txBody>
          <a:bodyPr lIns="72000" tIns="72000" rIns="72000" bIns="72000" anchor="ctr">
            <a:noAutofit/>
          </a:bodyPr>
          <a:lstStyle>
            <a:lvl1pPr marL="0" indent="0">
              <a:buNone/>
              <a:defRPr sz="1800" b="1">
                <a:solidFill>
                  <a:schemeClr val="bg1"/>
                </a:solidFill>
              </a:defRPr>
            </a:lvl1pPr>
          </a:lstStyle>
          <a:p>
            <a:pPr lvl="0"/>
            <a:r>
              <a:rPr lang="en-GB" noProof="0" dirty="0"/>
              <a:t>Click to add a subhead</a:t>
            </a:r>
          </a:p>
        </p:txBody>
      </p:sp>
      <p:sp>
        <p:nvSpPr>
          <p:cNvPr id="32" name="Picture 1">
            <a:extLst>
              <a:ext uri="{FF2B5EF4-FFF2-40B4-BE49-F238E27FC236}">
                <a16:creationId xmlns:a16="http://schemas.microsoft.com/office/drawing/2014/main" id="{5DF19914-785A-486B-8E85-E0D49367F239}"/>
              </a:ext>
            </a:extLst>
          </p:cNvPr>
          <p:cNvSpPr>
            <a:spLocks noGrp="1"/>
          </p:cNvSpPr>
          <p:nvPr>
            <p:ph type="pic" sz="quarter" idx="27" hasCustomPrompt="1"/>
          </p:nvPr>
        </p:nvSpPr>
        <p:spPr>
          <a:xfrm>
            <a:off x="335359" y="1994291"/>
            <a:ext cx="2736304" cy="2160000"/>
          </a:xfrm>
          <a:prstGeom prst="rect">
            <a:avLst/>
          </a:prstGeom>
          <a:solidFill>
            <a:schemeClr val="bg1">
              <a:lumMod val="95000"/>
            </a:schemeClr>
          </a:solidFill>
        </p:spPr>
        <p:txBody>
          <a:bodyPr lIns="0" tIns="720000" rIns="0" anchor="ctr">
            <a:noAutofit/>
          </a:bodyPr>
          <a:lstStyle>
            <a:lvl1pPr marL="0" indent="0" algn="ctr">
              <a:buFont typeface="Arial" pitchFamily="34" charset="0"/>
              <a:buNone/>
              <a:defRPr sz="1800" b="0">
                <a:solidFill>
                  <a:schemeClr val="tx1"/>
                </a:solidFill>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33" name="Content 1">
            <a:extLst>
              <a:ext uri="{FF2B5EF4-FFF2-40B4-BE49-F238E27FC236}">
                <a16:creationId xmlns:a16="http://schemas.microsoft.com/office/drawing/2014/main" id="{2CF911D6-156A-4313-82AD-3DB7E824258A}"/>
              </a:ext>
            </a:extLst>
          </p:cNvPr>
          <p:cNvSpPr>
            <a:spLocks noGrp="1"/>
          </p:cNvSpPr>
          <p:nvPr>
            <p:ph sz="quarter" idx="14" hasCustomPrompt="1"/>
          </p:nvPr>
        </p:nvSpPr>
        <p:spPr>
          <a:xfrm>
            <a:off x="335359" y="4142607"/>
            <a:ext cx="2736304" cy="2160000"/>
          </a:xfrm>
          <a:prstGeom prst="rect">
            <a:avLst/>
          </a:prstGeom>
          <a:solidFill>
            <a:srgbClr val="E2E3E4"/>
          </a:solidFill>
        </p:spPr>
        <p:txBody>
          <a:bodyPr lIns="72000" tIns="72000" rIns="72000" bIns="72000">
            <a:noAutofit/>
          </a:bodyPr>
          <a:lstStyle>
            <a:lvl1pPr marL="216000" indent="-216000">
              <a:buClr>
                <a:srgbClr val="0046AD"/>
              </a:buClr>
              <a:buFont typeface="Wingdings" panose="05000000000000000000" pitchFamily="2" charset="2"/>
              <a:buChar char="§"/>
              <a:defRPr sz="1800">
                <a:solidFill>
                  <a:schemeClr val="tx1"/>
                </a:solidFill>
              </a:defRPr>
            </a:lvl1pPr>
            <a:lvl2pPr marL="432000" indent="-216000">
              <a:buClr>
                <a:srgbClr val="0046AD"/>
              </a:buClr>
              <a:defRPr sz="1800">
                <a:solidFill>
                  <a:schemeClr val="tx1"/>
                </a:solidFill>
              </a:defRPr>
            </a:lvl2pPr>
            <a:lvl3pPr marL="630238" indent="-163513">
              <a:buClr>
                <a:srgbClr val="0046AD"/>
              </a:buClr>
              <a:buFont typeface="+mj-lt"/>
              <a:buAutoNum type="romanLcPeriod"/>
              <a:defRPr sz="18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34" name="Subhead 1">
            <a:extLst>
              <a:ext uri="{FF2B5EF4-FFF2-40B4-BE49-F238E27FC236}">
                <a16:creationId xmlns:a16="http://schemas.microsoft.com/office/drawing/2014/main" id="{523F7D1F-3A70-4D96-897D-3AFB2DA50727}"/>
              </a:ext>
            </a:extLst>
          </p:cNvPr>
          <p:cNvSpPr>
            <a:spLocks noGrp="1"/>
          </p:cNvSpPr>
          <p:nvPr>
            <p:ph type="body" sz="quarter" idx="26" hasCustomPrompt="1"/>
          </p:nvPr>
        </p:nvSpPr>
        <p:spPr>
          <a:xfrm>
            <a:off x="335359" y="1642046"/>
            <a:ext cx="2736304" cy="355420"/>
          </a:xfrm>
          <a:prstGeom prst="rect">
            <a:avLst/>
          </a:prstGeom>
          <a:solidFill>
            <a:srgbClr val="0046AD"/>
          </a:solidFill>
        </p:spPr>
        <p:txBody>
          <a:bodyPr lIns="72000" tIns="72000" rIns="72000" bIns="72000" anchor="ctr">
            <a:noAutofit/>
          </a:bodyPr>
          <a:lstStyle>
            <a:lvl1pPr marL="0" indent="0">
              <a:buNone/>
              <a:defRPr sz="1800" b="1">
                <a:solidFill>
                  <a:schemeClr val="bg1"/>
                </a:solidFill>
              </a:defRPr>
            </a:lvl1pPr>
          </a:lstStyle>
          <a:p>
            <a:pPr lvl="0"/>
            <a:r>
              <a:rPr lang="en-GB" noProof="0" dirty="0"/>
              <a:t>Click to add a subhead</a:t>
            </a:r>
          </a:p>
        </p:txBody>
      </p:sp>
      <p:sp>
        <p:nvSpPr>
          <p:cNvPr id="20" name="Slash">
            <a:extLst>
              <a:ext uri="{FF2B5EF4-FFF2-40B4-BE49-F238E27FC236}">
                <a16:creationId xmlns:a16="http://schemas.microsoft.com/office/drawing/2014/main" id="{2FA69175-8A1B-4210-ADE4-41BF0CBF5D5D}"/>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21" name="Text Placeholder 19">
            <a:extLst>
              <a:ext uri="{FF2B5EF4-FFF2-40B4-BE49-F238E27FC236}">
                <a16:creationId xmlns:a16="http://schemas.microsoft.com/office/drawing/2014/main" id="{0F5EB716-7443-477A-9A34-84F5C384E9C0}"/>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1969649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F8CD-4246-46D4-98CD-7D0D13B45CDA}"/>
              </a:ext>
            </a:extLst>
          </p:cNvPr>
          <p:cNvSpPr>
            <a:spLocks noGrp="1"/>
          </p:cNvSpPr>
          <p:nvPr>
            <p:ph type="title" hasCustomPrompt="1"/>
          </p:nvPr>
        </p:nvSpPr>
        <p:spPr>
          <a:xfrm>
            <a:off x="335757" y="584200"/>
            <a:ext cx="11521281" cy="684560"/>
          </a:xfrm>
        </p:spPr>
        <p:txBody>
          <a:bodyPr/>
          <a:lstStyle>
            <a:lvl1pPr>
              <a:defRPr/>
            </a:lvl1pPr>
          </a:lstStyle>
          <a:p>
            <a:r>
              <a:rPr lang="en-US" dirty="0"/>
              <a:t>Click to add a headline</a:t>
            </a:r>
            <a:endParaRPr lang="en-GB" dirty="0"/>
          </a:p>
        </p:txBody>
      </p:sp>
      <p:sp>
        <p:nvSpPr>
          <p:cNvPr id="3" name="Slide Number Placeholder 2">
            <a:extLst>
              <a:ext uri="{FF2B5EF4-FFF2-40B4-BE49-F238E27FC236}">
                <a16:creationId xmlns:a16="http://schemas.microsoft.com/office/drawing/2014/main" id="{6FFBB159-9859-43F4-A4BE-DDF06945C2FD}"/>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C51A37E7-E493-4E76-AD91-76BEF30831E4}"/>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EA4F85C1-E252-4AC3-890A-5AAFD9263C7A}"/>
              </a:ext>
            </a:extLst>
          </p:cNvPr>
          <p:cNvSpPr>
            <a:spLocks noGrp="1"/>
          </p:cNvSpPr>
          <p:nvPr>
            <p:ph type="ftr" sz="quarter" idx="12"/>
          </p:nvPr>
        </p:nvSpPr>
        <p:spPr>
          <a:xfrm>
            <a:off x="0" y="6606000"/>
            <a:ext cx="8688684" cy="252000"/>
          </a:xfrm>
        </p:spPr>
        <p:txBody>
          <a:bodyPr/>
          <a:lstStyle/>
          <a:p>
            <a:r>
              <a:rPr lang="en-US"/>
              <a:t>TÜV SÜD LEGAL ENTITY | PRESENTATION TITLE</a:t>
            </a:r>
            <a:endParaRPr lang="en-US" dirty="0"/>
          </a:p>
        </p:txBody>
      </p:sp>
      <p:sp>
        <p:nvSpPr>
          <p:cNvPr id="8" name="Content 2">
            <a:extLst>
              <a:ext uri="{FF2B5EF4-FFF2-40B4-BE49-F238E27FC236}">
                <a16:creationId xmlns:a16="http://schemas.microsoft.com/office/drawing/2014/main" id="{BC3AF0DA-47DA-455E-92A5-7D7E9865AF94}"/>
              </a:ext>
            </a:extLst>
          </p:cNvPr>
          <p:cNvSpPr>
            <a:spLocks noGrp="1"/>
          </p:cNvSpPr>
          <p:nvPr>
            <p:ph sz="quarter" idx="44" hasCustomPrompt="1"/>
          </p:nvPr>
        </p:nvSpPr>
        <p:spPr>
          <a:xfrm>
            <a:off x="6244016" y="1999591"/>
            <a:ext cx="5616560" cy="4307633"/>
          </a:xfrm>
          <a:prstGeom prst="rect">
            <a:avLst/>
          </a:prstGeom>
          <a:noFill/>
        </p:spPr>
        <p:txBody>
          <a:bodyPr lIns="0" tIns="72000" rIns="0" bIns="72000">
            <a:normAutofit/>
          </a:bodyPr>
          <a:lstStyle>
            <a:lvl1pPr marL="216000" indent="-216000">
              <a:buClr>
                <a:srgbClr val="0046AD"/>
              </a:buClr>
              <a:buFont typeface="Wingdings" panose="05000000000000000000" pitchFamily="2" charset="2"/>
              <a:buChar char="§"/>
              <a:defRPr sz="1800">
                <a:solidFill>
                  <a:schemeClr val="tx1"/>
                </a:solidFill>
              </a:defRPr>
            </a:lvl1pPr>
            <a:lvl2pPr marL="432000" indent="-216000">
              <a:buClr>
                <a:srgbClr val="0046AD"/>
              </a:buClr>
              <a:defRPr sz="1800">
                <a:solidFill>
                  <a:schemeClr val="tx1"/>
                </a:solidFill>
              </a:defRPr>
            </a:lvl2pPr>
            <a:lvl3pPr marL="630238" indent="-163513">
              <a:buClr>
                <a:srgbClr val="0046AD"/>
              </a:buClr>
              <a:buFont typeface="+mj-lt"/>
              <a:buAutoNum type="romanLcPeriod"/>
              <a:defRPr sz="18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9" name="Subhead 2">
            <a:extLst>
              <a:ext uri="{FF2B5EF4-FFF2-40B4-BE49-F238E27FC236}">
                <a16:creationId xmlns:a16="http://schemas.microsoft.com/office/drawing/2014/main" id="{8B8D5748-F774-4252-AA19-3647E51EDD16}"/>
              </a:ext>
            </a:extLst>
          </p:cNvPr>
          <p:cNvSpPr>
            <a:spLocks noGrp="1"/>
          </p:cNvSpPr>
          <p:nvPr>
            <p:ph type="body" sz="quarter" idx="29" hasCustomPrompt="1"/>
          </p:nvPr>
        </p:nvSpPr>
        <p:spPr>
          <a:xfrm>
            <a:off x="6244576" y="1641790"/>
            <a:ext cx="5616000" cy="347348"/>
          </a:xfrm>
          <a:prstGeom prst="rect">
            <a:avLst/>
          </a:prstGeom>
          <a:noFill/>
        </p:spPr>
        <p:txBody>
          <a:bodyPr anchor="ctr">
            <a:normAutofit/>
          </a:bodyPr>
          <a:lstStyle>
            <a:lvl1pPr marL="0" indent="0">
              <a:buNone/>
              <a:defRPr sz="1800" b="1">
                <a:solidFill>
                  <a:srgbClr val="000000"/>
                </a:solidFill>
              </a:defRPr>
            </a:lvl1pPr>
          </a:lstStyle>
          <a:p>
            <a:pPr lvl="0"/>
            <a:r>
              <a:rPr lang="en-GB" noProof="0"/>
              <a:t>Click to add a subhead</a:t>
            </a:r>
          </a:p>
        </p:txBody>
      </p:sp>
      <p:cxnSp>
        <p:nvCxnSpPr>
          <p:cNvPr id="10" name="Line 2">
            <a:extLst>
              <a:ext uri="{FF2B5EF4-FFF2-40B4-BE49-F238E27FC236}">
                <a16:creationId xmlns:a16="http://schemas.microsoft.com/office/drawing/2014/main" id="{62E4D980-0E35-44C7-BD4A-207555EB946A}"/>
              </a:ext>
            </a:extLst>
          </p:cNvPr>
          <p:cNvCxnSpPr/>
          <p:nvPr userDrawn="1"/>
        </p:nvCxnSpPr>
        <p:spPr>
          <a:xfrm>
            <a:off x="6244179" y="1994364"/>
            <a:ext cx="561639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Content 1">
            <a:extLst>
              <a:ext uri="{FF2B5EF4-FFF2-40B4-BE49-F238E27FC236}">
                <a16:creationId xmlns:a16="http://schemas.microsoft.com/office/drawing/2014/main" id="{02570F80-6E6E-4AA7-9696-A55AEEB00E1D}"/>
              </a:ext>
            </a:extLst>
          </p:cNvPr>
          <p:cNvSpPr>
            <a:spLocks noGrp="1"/>
          </p:cNvSpPr>
          <p:nvPr>
            <p:ph sz="quarter" idx="14" hasCustomPrompt="1"/>
          </p:nvPr>
        </p:nvSpPr>
        <p:spPr>
          <a:xfrm>
            <a:off x="334800" y="1999591"/>
            <a:ext cx="5616560" cy="4307633"/>
          </a:xfrm>
          <a:prstGeom prst="rect">
            <a:avLst/>
          </a:prstGeom>
          <a:noFill/>
        </p:spPr>
        <p:txBody>
          <a:bodyPr lIns="0" tIns="72000" rIns="0" bIns="72000">
            <a:normAutofit/>
          </a:bodyPr>
          <a:lstStyle>
            <a:lvl1pPr marL="216000" indent="-216000">
              <a:buClr>
                <a:srgbClr val="0046AD"/>
              </a:buClr>
              <a:buFont typeface="Wingdings" panose="05000000000000000000" pitchFamily="2" charset="2"/>
              <a:buChar char="§"/>
              <a:defRPr sz="1800">
                <a:solidFill>
                  <a:schemeClr val="tx1"/>
                </a:solidFill>
              </a:defRPr>
            </a:lvl1pPr>
            <a:lvl2pPr marL="432000" indent="-216000">
              <a:buClr>
                <a:srgbClr val="0046AD"/>
              </a:buClr>
              <a:defRPr sz="1800">
                <a:solidFill>
                  <a:schemeClr val="tx1"/>
                </a:solidFill>
              </a:defRPr>
            </a:lvl2pPr>
            <a:lvl3pPr marL="630238" indent="-163513">
              <a:buClr>
                <a:srgbClr val="0046AD"/>
              </a:buClr>
              <a:buFont typeface="+mj-lt"/>
              <a:buAutoNum type="romanLcPeriod"/>
              <a:defRPr sz="1800">
                <a:solidFill>
                  <a:schemeClr val="tx1"/>
                </a:solidFill>
              </a:defRPr>
            </a:lvl3pPr>
            <a:lvl4pPr marL="828000" indent="-180000">
              <a:defRPr sz="1600"/>
            </a:lvl4pPr>
            <a:lvl5pPr marL="1008000" indent="-180000">
              <a:defRPr sz="1600"/>
            </a:lvl5pPr>
          </a:lstStyle>
          <a:p>
            <a:pPr lvl="0"/>
            <a:r>
              <a:rPr lang="en-GB" noProof="0" dirty="0"/>
              <a:t>Click to add content</a:t>
            </a:r>
          </a:p>
          <a:p>
            <a:pPr lvl="1"/>
            <a:r>
              <a:rPr lang="en-GB" noProof="0" dirty="0"/>
              <a:t>Second level</a:t>
            </a:r>
          </a:p>
          <a:p>
            <a:pPr lvl="2"/>
            <a:r>
              <a:rPr lang="en-GB" noProof="0" dirty="0"/>
              <a:t>Third level</a:t>
            </a:r>
          </a:p>
        </p:txBody>
      </p:sp>
      <p:sp>
        <p:nvSpPr>
          <p:cNvPr id="12" name="Subhead 1">
            <a:extLst>
              <a:ext uri="{FF2B5EF4-FFF2-40B4-BE49-F238E27FC236}">
                <a16:creationId xmlns:a16="http://schemas.microsoft.com/office/drawing/2014/main" id="{AAB4B927-9400-4D97-82A8-7BA907FAE23C}"/>
              </a:ext>
            </a:extLst>
          </p:cNvPr>
          <p:cNvSpPr>
            <a:spLocks noGrp="1"/>
          </p:cNvSpPr>
          <p:nvPr>
            <p:ph type="body" sz="quarter" idx="26" hasCustomPrompt="1"/>
          </p:nvPr>
        </p:nvSpPr>
        <p:spPr>
          <a:xfrm>
            <a:off x="334800" y="1641790"/>
            <a:ext cx="5616000" cy="347348"/>
          </a:xfrm>
          <a:prstGeom prst="rect">
            <a:avLst/>
          </a:prstGeom>
          <a:noFill/>
        </p:spPr>
        <p:txBody>
          <a:bodyPr anchor="ctr">
            <a:normAutofit/>
          </a:bodyPr>
          <a:lstStyle>
            <a:lvl1pPr marL="0" indent="0">
              <a:buNone/>
              <a:defRPr sz="1800" b="1">
                <a:solidFill>
                  <a:srgbClr val="000000"/>
                </a:solidFill>
              </a:defRPr>
            </a:lvl1pPr>
          </a:lstStyle>
          <a:p>
            <a:pPr lvl="0"/>
            <a:r>
              <a:rPr lang="en-GB" noProof="0" dirty="0"/>
              <a:t>Click to add a subhead</a:t>
            </a:r>
          </a:p>
        </p:txBody>
      </p:sp>
      <p:cxnSp>
        <p:nvCxnSpPr>
          <p:cNvPr id="13" name="Line 1">
            <a:extLst>
              <a:ext uri="{FF2B5EF4-FFF2-40B4-BE49-F238E27FC236}">
                <a16:creationId xmlns:a16="http://schemas.microsoft.com/office/drawing/2014/main" id="{429AC87C-02F8-4692-A40D-A32DBD9FF077}"/>
              </a:ext>
            </a:extLst>
          </p:cNvPr>
          <p:cNvCxnSpPr/>
          <p:nvPr userDrawn="1"/>
        </p:nvCxnSpPr>
        <p:spPr>
          <a:xfrm>
            <a:off x="334800" y="1994364"/>
            <a:ext cx="561639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Slash">
            <a:extLst>
              <a:ext uri="{FF2B5EF4-FFF2-40B4-BE49-F238E27FC236}">
                <a16:creationId xmlns:a16="http://schemas.microsoft.com/office/drawing/2014/main" id="{D7D2872C-C6F1-40E7-B9C2-4A04B92CCE62}"/>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15" name="Text Placeholder 19">
            <a:extLst>
              <a:ext uri="{FF2B5EF4-FFF2-40B4-BE49-F238E27FC236}">
                <a16:creationId xmlns:a16="http://schemas.microsoft.com/office/drawing/2014/main" id="{C2B14976-D4E6-4923-9454-AFC4483D39A7}"/>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778263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ference project 1a">
    <p:spTree>
      <p:nvGrpSpPr>
        <p:cNvPr id="1" name=""/>
        <p:cNvGrpSpPr/>
        <p:nvPr/>
      </p:nvGrpSpPr>
      <p:grpSpPr>
        <a:xfrm>
          <a:off x="0" y="0"/>
          <a:ext cx="0" cy="0"/>
          <a:chOff x="0" y="0"/>
          <a:chExt cx="0" cy="0"/>
        </a:xfrm>
      </p:grpSpPr>
      <p:sp>
        <p:nvSpPr>
          <p:cNvPr id="23" name="Picture">
            <a:extLst>
              <a:ext uri="{FF2B5EF4-FFF2-40B4-BE49-F238E27FC236}">
                <a16:creationId xmlns:a16="http://schemas.microsoft.com/office/drawing/2014/main" id="{72D54399-C755-4D81-A4BD-75508190C3D1}"/>
              </a:ext>
            </a:extLst>
          </p:cNvPr>
          <p:cNvSpPr>
            <a:spLocks noGrp="1"/>
          </p:cNvSpPr>
          <p:nvPr>
            <p:ph type="pic" sz="quarter" idx="15" hasCustomPrompt="1"/>
          </p:nvPr>
        </p:nvSpPr>
        <p:spPr>
          <a:xfrm>
            <a:off x="0" y="0"/>
            <a:ext cx="12192000" cy="3716374"/>
          </a:xfrm>
          <a:prstGeom prst="rect">
            <a:avLst/>
          </a:prstGeom>
        </p:spPr>
        <p:txBody>
          <a:bodyPr lIns="0" tIns="720000" rIns="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22" name="Box">
            <a:extLst>
              <a:ext uri="{FF2B5EF4-FFF2-40B4-BE49-F238E27FC236}">
                <a16:creationId xmlns:a16="http://schemas.microsoft.com/office/drawing/2014/main" id="{E78A4BD7-615E-402B-BFEE-EA2A7F2699A1}"/>
              </a:ext>
            </a:extLst>
          </p:cNvPr>
          <p:cNvSpPr>
            <a:spLocks noGrp="1"/>
          </p:cNvSpPr>
          <p:nvPr>
            <p:ph type="body" sz="quarter" idx="45" hasCustomPrompt="1"/>
          </p:nvPr>
        </p:nvSpPr>
        <p:spPr>
          <a:xfrm>
            <a:off x="-1" y="3705919"/>
            <a:ext cx="12192001" cy="3152081"/>
          </a:xfrm>
          <a:prstGeom prst="rect">
            <a:avLst/>
          </a:prstGeom>
          <a:solidFill>
            <a:srgbClr val="FFFFFF"/>
          </a:solidFill>
        </p:spPr>
        <p:txBody>
          <a:bodyPr/>
          <a:lstStyle>
            <a:lvl1pPr marL="0" indent="0">
              <a:buNone/>
              <a:defRPr>
                <a:solidFill>
                  <a:srgbClr val="FFFFFF"/>
                </a:solidFill>
              </a:defRPr>
            </a:lvl1pPr>
          </a:lstStyle>
          <a:p>
            <a:pPr lvl="0"/>
            <a:r>
              <a:rPr lang="en-GB" noProof="0" dirty="0"/>
              <a:t>  </a:t>
            </a:r>
          </a:p>
        </p:txBody>
      </p:sp>
      <p:sp>
        <p:nvSpPr>
          <p:cNvPr id="2" name="Title 1">
            <a:extLst>
              <a:ext uri="{FF2B5EF4-FFF2-40B4-BE49-F238E27FC236}">
                <a16:creationId xmlns:a16="http://schemas.microsoft.com/office/drawing/2014/main" id="{F760F8CD-4246-46D4-98CD-7D0D13B45CDA}"/>
              </a:ext>
            </a:extLst>
          </p:cNvPr>
          <p:cNvSpPr>
            <a:spLocks noGrp="1"/>
          </p:cNvSpPr>
          <p:nvPr>
            <p:ph type="title" hasCustomPrompt="1"/>
          </p:nvPr>
        </p:nvSpPr>
        <p:spPr>
          <a:xfrm>
            <a:off x="335757" y="584200"/>
            <a:ext cx="11521281" cy="538609"/>
          </a:xfrm>
        </p:spPr>
        <p:txBody>
          <a:bodyPr/>
          <a:lstStyle>
            <a:lvl1pPr>
              <a:defRPr/>
            </a:lvl1pPr>
          </a:lstStyle>
          <a:p>
            <a:r>
              <a:rPr lang="en-US" dirty="0"/>
              <a:t>Click to add a project name</a:t>
            </a:r>
            <a:endParaRPr lang="en-GB" dirty="0"/>
          </a:p>
        </p:txBody>
      </p:sp>
      <p:sp>
        <p:nvSpPr>
          <p:cNvPr id="3" name="Slide Number Placeholder 2">
            <a:extLst>
              <a:ext uri="{FF2B5EF4-FFF2-40B4-BE49-F238E27FC236}">
                <a16:creationId xmlns:a16="http://schemas.microsoft.com/office/drawing/2014/main" id="{6FFBB159-9859-43F4-A4BE-DDF06945C2FD}"/>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C51A37E7-E493-4E76-AD91-76BEF30831E4}"/>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EA4F85C1-E252-4AC3-890A-5AAFD9263C7A}"/>
              </a:ext>
            </a:extLst>
          </p:cNvPr>
          <p:cNvSpPr>
            <a:spLocks noGrp="1"/>
          </p:cNvSpPr>
          <p:nvPr>
            <p:ph type="ftr" sz="quarter" idx="12"/>
          </p:nvPr>
        </p:nvSpPr>
        <p:spPr>
          <a:xfrm>
            <a:off x="0" y="6606000"/>
            <a:ext cx="8688684" cy="252000"/>
          </a:xfrm>
        </p:spPr>
        <p:txBody>
          <a:bodyPr/>
          <a:lstStyle/>
          <a:p>
            <a:r>
              <a:rPr lang="en-US"/>
              <a:t>TÜV SÜD LEGAL ENTITY | PRESENTATION TITLE</a:t>
            </a:r>
            <a:endParaRPr lang="en-US" dirty="0"/>
          </a:p>
        </p:txBody>
      </p:sp>
      <p:sp>
        <p:nvSpPr>
          <p:cNvPr id="8" name="Outcome / benefits detail">
            <a:extLst>
              <a:ext uri="{FF2B5EF4-FFF2-40B4-BE49-F238E27FC236}">
                <a16:creationId xmlns:a16="http://schemas.microsoft.com/office/drawing/2014/main" id="{D2EC77E1-47C6-44D4-A10F-902B300B75AF}"/>
              </a:ext>
            </a:extLst>
          </p:cNvPr>
          <p:cNvSpPr>
            <a:spLocks noGrp="1"/>
          </p:cNvSpPr>
          <p:nvPr>
            <p:ph type="body" sz="quarter" idx="56" hasCustomPrompt="1"/>
          </p:nvPr>
        </p:nvSpPr>
        <p:spPr>
          <a:xfrm>
            <a:off x="9050625" y="4223208"/>
            <a:ext cx="2808000" cy="2088207"/>
          </a:xfrm>
          <a:prstGeom prst="rect">
            <a:avLst/>
          </a:prstGeom>
          <a:solidFill>
            <a:srgbClr val="92C1E9"/>
          </a:solidFill>
        </p:spPr>
        <p:txBody>
          <a:bodyPr lIns="72000" tIns="72000" rIns="72000" bIns="72000">
            <a:normAutofit/>
          </a:bodyPr>
          <a:lstStyle>
            <a:lvl1pPr marL="177800" indent="-177800">
              <a:buClr>
                <a:srgbClr val="0046AD"/>
              </a:buClr>
              <a:buFont typeface="Wingdings" panose="05000000000000000000" pitchFamily="2" charset="2"/>
              <a:buChar char="§"/>
              <a:defRPr sz="1200"/>
            </a:lvl1pPr>
            <a:lvl2pPr>
              <a:defRPr/>
            </a:lvl2pPr>
            <a:lvl3pPr>
              <a:defRPr/>
            </a:lvl3pPr>
          </a:lstStyle>
          <a:p>
            <a:pPr lvl="0"/>
            <a:r>
              <a:rPr lang="en-GB" noProof="0" dirty="0"/>
              <a:t>Benefits supported by facts and figures for example: Minimised risks for investor / developer / operator i.e. ROI; Speed of implementation; Percentage of reduction / cost savings; Plant Optimisation - # hours saved using the new processes</a:t>
            </a:r>
          </a:p>
        </p:txBody>
      </p:sp>
      <p:sp>
        <p:nvSpPr>
          <p:cNvPr id="9" name="Outcome / benefits">
            <a:extLst>
              <a:ext uri="{FF2B5EF4-FFF2-40B4-BE49-F238E27FC236}">
                <a16:creationId xmlns:a16="http://schemas.microsoft.com/office/drawing/2014/main" id="{41D1C460-B86B-4379-B60B-0A6F274435C9}"/>
              </a:ext>
            </a:extLst>
          </p:cNvPr>
          <p:cNvSpPr>
            <a:spLocks noGrp="1"/>
          </p:cNvSpPr>
          <p:nvPr>
            <p:ph type="body" sz="quarter" idx="29" hasCustomPrompt="1"/>
          </p:nvPr>
        </p:nvSpPr>
        <p:spPr>
          <a:xfrm>
            <a:off x="9050625" y="3899207"/>
            <a:ext cx="2808000" cy="324000"/>
          </a:xfrm>
          <a:prstGeom prst="rect">
            <a:avLst/>
          </a:prstGeom>
          <a:solidFill>
            <a:srgbClr val="0046AD"/>
          </a:solidFill>
        </p:spPr>
        <p:txBody>
          <a:bodyPr lIns="72000" tIns="72000" rIns="72000" bIns="72000" anchor="ctr">
            <a:normAutofit/>
          </a:bodyPr>
          <a:lstStyle>
            <a:lvl1pPr marL="0" indent="0">
              <a:buNone/>
              <a:defRPr sz="1600" b="1">
                <a:solidFill>
                  <a:schemeClr val="bg1"/>
                </a:solidFill>
              </a:defRPr>
            </a:lvl1pPr>
          </a:lstStyle>
          <a:p>
            <a:pPr lvl="0"/>
            <a:r>
              <a:rPr lang="en-GB" noProof="0" dirty="0"/>
              <a:t>Outcome / benefits</a:t>
            </a:r>
          </a:p>
        </p:txBody>
      </p:sp>
      <p:sp>
        <p:nvSpPr>
          <p:cNvPr id="10" name="Standards detail">
            <a:extLst>
              <a:ext uri="{FF2B5EF4-FFF2-40B4-BE49-F238E27FC236}">
                <a16:creationId xmlns:a16="http://schemas.microsoft.com/office/drawing/2014/main" id="{4BD67C80-2F27-49C6-9A8A-ED943AEAA584}"/>
              </a:ext>
            </a:extLst>
          </p:cNvPr>
          <p:cNvSpPr>
            <a:spLocks noGrp="1"/>
          </p:cNvSpPr>
          <p:nvPr>
            <p:ph type="body" sz="quarter" idx="54" hasCustomPrompt="1"/>
          </p:nvPr>
        </p:nvSpPr>
        <p:spPr>
          <a:xfrm>
            <a:off x="6096000" y="4445581"/>
            <a:ext cx="2880712" cy="1865834"/>
          </a:xfrm>
          <a:prstGeom prst="rect">
            <a:avLst/>
          </a:prstGeom>
          <a:solidFill>
            <a:srgbClr val="E2E3E4"/>
          </a:solidFill>
        </p:spPr>
        <p:txBody>
          <a:bodyPr lIns="72000" tIns="72000" rIns="72000" bIns="72000">
            <a:normAutofit/>
          </a:bodyPr>
          <a:lstStyle>
            <a:lvl1pPr marL="177800" indent="-177800">
              <a:buClr>
                <a:srgbClr val="0046AD"/>
              </a:buClr>
              <a:buFont typeface="Wingdings" panose="05000000000000000000" pitchFamily="2" charset="2"/>
              <a:buChar char="§"/>
              <a:defRPr sz="1200"/>
            </a:lvl1pPr>
            <a:lvl2pPr>
              <a:defRPr/>
            </a:lvl2pPr>
            <a:lvl3pPr>
              <a:defRPr/>
            </a:lvl3pPr>
          </a:lstStyle>
          <a:p>
            <a:pPr lvl="0"/>
            <a:r>
              <a:rPr lang="en-GB" noProof="0" dirty="0"/>
              <a:t>EN XXX</a:t>
            </a:r>
          </a:p>
        </p:txBody>
      </p:sp>
      <p:sp>
        <p:nvSpPr>
          <p:cNvPr id="11" name="Standards covered">
            <a:extLst>
              <a:ext uri="{FF2B5EF4-FFF2-40B4-BE49-F238E27FC236}">
                <a16:creationId xmlns:a16="http://schemas.microsoft.com/office/drawing/2014/main" id="{F93B13C8-752E-4C37-A09B-73CD02EAFB6A}"/>
              </a:ext>
            </a:extLst>
          </p:cNvPr>
          <p:cNvSpPr>
            <a:spLocks noGrp="1"/>
          </p:cNvSpPr>
          <p:nvPr>
            <p:ph type="body" sz="quarter" idx="55" hasCustomPrompt="1"/>
          </p:nvPr>
        </p:nvSpPr>
        <p:spPr>
          <a:xfrm>
            <a:off x="6096712" y="4223208"/>
            <a:ext cx="2880000" cy="223859"/>
          </a:xfrm>
          <a:prstGeom prst="rect">
            <a:avLst/>
          </a:prstGeom>
          <a:solidFill>
            <a:srgbClr val="E2E3E4"/>
          </a:solidFill>
        </p:spPr>
        <p:txBody>
          <a:bodyPr lIns="72000" tIns="72000" rIns="72000" bIns="72000" anchor="ctr">
            <a:normAutofit/>
          </a:bodyPr>
          <a:lstStyle>
            <a:lvl1pPr marL="0" indent="0">
              <a:buClr>
                <a:srgbClr val="0046AD"/>
              </a:buClr>
              <a:buFont typeface="Wingdings" panose="05000000000000000000" pitchFamily="2" charset="2"/>
              <a:buNone/>
              <a:defRPr sz="1200" b="1"/>
            </a:lvl1pPr>
            <a:lvl2pPr>
              <a:defRPr/>
            </a:lvl2pPr>
            <a:lvl3pPr>
              <a:defRPr/>
            </a:lvl3pPr>
          </a:lstStyle>
          <a:p>
            <a:pPr lvl="0"/>
            <a:r>
              <a:rPr lang="en-GB" noProof="0" dirty="0"/>
              <a:t>Standards covered</a:t>
            </a:r>
          </a:p>
        </p:txBody>
      </p:sp>
      <p:sp>
        <p:nvSpPr>
          <p:cNvPr id="12" name="Services detail">
            <a:extLst>
              <a:ext uri="{FF2B5EF4-FFF2-40B4-BE49-F238E27FC236}">
                <a16:creationId xmlns:a16="http://schemas.microsoft.com/office/drawing/2014/main" id="{BCE232DA-9218-4536-98A6-4899530261CE}"/>
              </a:ext>
            </a:extLst>
          </p:cNvPr>
          <p:cNvSpPr>
            <a:spLocks noGrp="1"/>
          </p:cNvSpPr>
          <p:nvPr>
            <p:ph type="body" sz="quarter" idx="57" hasCustomPrompt="1"/>
          </p:nvPr>
        </p:nvSpPr>
        <p:spPr>
          <a:xfrm>
            <a:off x="3216711" y="5244220"/>
            <a:ext cx="2880000" cy="1067195"/>
          </a:xfrm>
          <a:prstGeom prst="rect">
            <a:avLst/>
          </a:prstGeom>
          <a:solidFill>
            <a:srgbClr val="E2E3E4"/>
          </a:solidFill>
        </p:spPr>
        <p:txBody>
          <a:bodyPr lIns="72000" tIns="72000" rIns="72000" bIns="72000">
            <a:normAutofit/>
          </a:bodyPr>
          <a:lstStyle>
            <a:lvl1pPr marL="177800" indent="-177800">
              <a:buClr>
                <a:srgbClr val="0046AD"/>
              </a:buClr>
              <a:buFont typeface="Wingdings" panose="05000000000000000000" pitchFamily="2" charset="2"/>
              <a:buChar char="§"/>
              <a:defRPr sz="1200"/>
            </a:lvl1pPr>
            <a:lvl2pPr>
              <a:defRPr/>
            </a:lvl2pPr>
            <a:lvl3pPr>
              <a:defRPr/>
            </a:lvl3pPr>
          </a:lstStyle>
          <a:p>
            <a:pPr lvl="0"/>
            <a:r>
              <a:rPr lang="en-GB" noProof="0"/>
              <a:t>Technical service description</a:t>
            </a:r>
          </a:p>
        </p:txBody>
      </p:sp>
      <p:sp>
        <p:nvSpPr>
          <p:cNvPr id="13" name="Services">
            <a:extLst>
              <a:ext uri="{FF2B5EF4-FFF2-40B4-BE49-F238E27FC236}">
                <a16:creationId xmlns:a16="http://schemas.microsoft.com/office/drawing/2014/main" id="{0048E395-03EF-466A-8846-AB8748268B62}"/>
              </a:ext>
            </a:extLst>
          </p:cNvPr>
          <p:cNvSpPr>
            <a:spLocks noGrp="1"/>
          </p:cNvSpPr>
          <p:nvPr>
            <p:ph type="body" sz="quarter" idx="58" hasCustomPrompt="1"/>
          </p:nvPr>
        </p:nvSpPr>
        <p:spPr>
          <a:xfrm>
            <a:off x="3216711" y="5019702"/>
            <a:ext cx="2880000" cy="223859"/>
          </a:xfrm>
          <a:prstGeom prst="rect">
            <a:avLst/>
          </a:prstGeom>
          <a:solidFill>
            <a:srgbClr val="E2E3E4"/>
          </a:solidFill>
        </p:spPr>
        <p:txBody>
          <a:bodyPr vert="horz" lIns="72000" tIns="72000" rIns="72000" bIns="72000" rtlCol="0" anchor="ctr">
            <a:normAutofit/>
          </a:bodyPr>
          <a:lstStyle>
            <a:lvl1pPr>
              <a:defRPr lang="en-GB" sz="1200" b="1" noProof="0"/>
            </a:lvl1pPr>
          </a:lstStyle>
          <a:p>
            <a:pPr marL="0" lvl="0" indent="0">
              <a:buNone/>
            </a:pPr>
            <a:r>
              <a:rPr lang="en-GB" noProof="0" dirty="0"/>
              <a:t>TÜV SÜD services</a:t>
            </a:r>
          </a:p>
        </p:txBody>
      </p:sp>
      <p:sp>
        <p:nvSpPr>
          <p:cNvPr id="14" name="Solution detail">
            <a:extLst>
              <a:ext uri="{FF2B5EF4-FFF2-40B4-BE49-F238E27FC236}">
                <a16:creationId xmlns:a16="http://schemas.microsoft.com/office/drawing/2014/main" id="{4820E67E-7940-4B5C-9EC2-1C7A20F1E0FD}"/>
              </a:ext>
            </a:extLst>
          </p:cNvPr>
          <p:cNvSpPr>
            <a:spLocks noGrp="1"/>
          </p:cNvSpPr>
          <p:nvPr>
            <p:ph type="body" sz="quarter" idx="51" hasCustomPrompt="1"/>
          </p:nvPr>
        </p:nvSpPr>
        <p:spPr>
          <a:xfrm>
            <a:off x="3216712" y="4223208"/>
            <a:ext cx="2879288" cy="792000"/>
          </a:xfrm>
          <a:prstGeom prst="rect">
            <a:avLst/>
          </a:prstGeom>
          <a:solidFill>
            <a:srgbClr val="E2E3E4"/>
          </a:solidFill>
        </p:spPr>
        <p:txBody>
          <a:bodyPr lIns="72000" tIns="72000" rIns="72000" bIns="72000">
            <a:norm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200" b="1"/>
            </a:lvl1pPr>
            <a:lvl2pPr>
              <a:defRPr/>
            </a:lvl2pPr>
            <a:lvl3pPr>
              <a:defRPr/>
            </a:lvl3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0" i="0" u="none" strike="noStrike" kern="1200" cap="none" spc="0" normalizeH="0" baseline="0" noProof="0" dirty="0">
                <a:ln>
                  <a:noFill/>
                </a:ln>
                <a:solidFill>
                  <a:srgbClr val="000000"/>
                </a:solidFill>
                <a:effectLst/>
                <a:uLnTx/>
                <a:uFillTx/>
                <a:latin typeface="Arial Narrow" pitchFamily="34" charset="0"/>
                <a:ea typeface="+mn-ea"/>
                <a:cs typeface="+mn-cs"/>
              </a:rPr>
              <a:t>&lt;Description of high level solution and what differentiate us from the competition&gt;</a:t>
            </a:r>
          </a:p>
        </p:txBody>
      </p:sp>
      <p:sp>
        <p:nvSpPr>
          <p:cNvPr id="15" name="Our solution">
            <a:extLst>
              <a:ext uri="{FF2B5EF4-FFF2-40B4-BE49-F238E27FC236}">
                <a16:creationId xmlns:a16="http://schemas.microsoft.com/office/drawing/2014/main" id="{2F2043B8-DA65-4FA1-9498-0FFED85D2118}"/>
              </a:ext>
            </a:extLst>
          </p:cNvPr>
          <p:cNvSpPr>
            <a:spLocks noGrp="1"/>
          </p:cNvSpPr>
          <p:nvPr>
            <p:ph type="body" sz="quarter" idx="46" hasCustomPrompt="1"/>
          </p:nvPr>
        </p:nvSpPr>
        <p:spPr>
          <a:xfrm>
            <a:off x="3216712" y="3899207"/>
            <a:ext cx="5760000" cy="324000"/>
          </a:xfrm>
          <a:prstGeom prst="rect">
            <a:avLst/>
          </a:prstGeom>
          <a:solidFill>
            <a:srgbClr val="0046AD"/>
          </a:solidFill>
        </p:spPr>
        <p:txBody>
          <a:bodyPr lIns="72000" tIns="72000" rIns="72000" bIns="72000" anchor="ctr">
            <a:normAutofit/>
          </a:bodyPr>
          <a:lstStyle>
            <a:lvl1pPr marL="0" indent="0">
              <a:buNone/>
              <a:defRPr sz="1600" b="1">
                <a:solidFill>
                  <a:schemeClr val="bg1"/>
                </a:solidFill>
              </a:defRPr>
            </a:lvl1pPr>
          </a:lstStyle>
          <a:p>
            <a:pPr lvl="0"/>
            <a:r>
              <a:rPr lang="en-GB" noProof="0" dirty="0"/>
              <a:t>Our solution</a:t>
            </a:r>
          </a:p>
        </p:txBody>
      </p:sp>
      <p:sp>
        <p:nvSpPr>
          <p:cNvPr id="16" name="Project description detail">
            <a:extLst>
              <a:ext uri="{FF2B5EF4-FFF2-40B4-BE49-F238E27FC236}">
                <a16:creationId xmlns:a16="http://schemas.microsoft.com/office/drawing/2014/main" id="{B92C8D3F-25E1-444D-AEB8-D4DA67110F70}"/>
              </a:ext>
            </a:extLst>
          </p:cNvPr>
          <p:cNvSpPr>
            <a:spLocks noGrp="1"/>
          </p:cNvSpPr>
          <p:nvPr>
            <p:ph type="body" sz="quarter" idx="47" hasCustomPrompt="1"/>
          </p:nvPr>
        </p:nvSpPr>
        <p:spPr>
          <a:xfrm>
            <a:off x="334963" y="4445581"/>
            <a:ext cx="2808287" cy="576064"/>
          </a:xfrm>
          <a:prstGeom prst="rect">
            <a:avLst/>
          </a:prstGeom>
          <a:solidFill>
            <a:srgbClr val="E2E3E4"/>
          </a:solidFill>
        </p:spPr>
        <p:txBody>
          <a:bodyPr lIns="72000" tIns="72000" rIns="72000" bIns="72000">
            <a:normAutofit/>
          </a:bodyPr>
          <a:lstStyle>
            <a:lvl1pPr marL="177800" indent="-177800">
              <a:buClr>
                <a:srgbClr val="0046AD"/>
              </a:buClr>
              <a:buFont typeface="Wingdings" panose="05000000000000000000" pitchFamily="2" charset="2"/>
              <a:buChar char="§"/>
              <a:defRPr sz="1200"/>
            </a:lvl1pPr>
            <a:lvl2pPr>
              <a:defRPr/>
            </a:lvl2pPr>
            <a:lvl3pPr>
              <a:defRPr/>
            </a:lvl3pPr>
          </a:lstStyle>
          <a:p>
            <a:pPr lvl="0"/>
            <a:r>
              <a:rPr lang="en-GB" noProof="0" dirty="0"/>
              <a:t>Description of challenge; Project objectives</a:t>
            </a:r>
          </a:p>
        </p:txBody>
      </p:sp>
      <p:sp>
        <p:nvSpPr>
          <p:cNvPr id="17" name="Project description">
            <a:extLst>
              <a:ext uri="{FF2B5EF4-FFF2-40B4-BE49-F238E27FC236}">
                <a16:creationId xmlns:a16="http://schemas.microsoft.com/office/drawing/2014/main" id="{C491E4A9-2393-4E99-8350-0E98989B454B}"/>
              </a:ext>
            </a:extLst>
          </p:cNvPr>
          <p:cNvSpPr>
            <a:spLocks noGrp="1"/>
          </p:cNvSpPr>
          <p:nvPr>
            <p:ph type="body" sz="quarter" idx="48" hasCustomPrompt="1"/>
          </p:nvPr>
        </p:nvSpPr>
        <p:spPr>
          <a:xfrm>
            <a:off x="334963" y="4210508"/>
            <a:ext cx="2808287" cy="223859"/>
          </a:xfrm>
          <a:prstGeom prst="rect">
            <a:avLst/>
          </a:prstGeom>
          <a:solidFill>
            <a:srgbClr val="E2E3E4"/>
          </a:solidFill>
        </p:spPr>
        <p:txBody>
          <a:bodyPr lIns="72000" tIns="72000" rIns="72000" bIns="72000" anchor="ctr">
            <a:normAutofit/>
          </a:bodyPr>
          <a:lstStyle>
            <a:lvl1pPr marL="0" indent="0">
              <a:buClr>
                <a:srgbClr val="0046AD"/>
              </a:buClr>
              <a:buFont typeface="Wingdings" panose="05000000000000000000" pitchFamily="2" charset="2"/>
              <a:buNone/>
              <a:defRPr sz="1200" b="1"/>
            </a:lvl1pPr>
            <a:lvl2pPr>
              <a:defRPr/>
            </a:lvl2pPr>
            <a:lvl3pPr>
              <a:defRPr/>
            </a:lvl3pPr>
          </a:lstStyle>
          <a:p>
            <a:pPr lvl="0"/>
            <a:r>
              <a:rPr lang="en-GB" noProof="0" dirty="0"/>
              <a:t>Project description</a:t>
            </a:r>
          </a:p>
        </p:txBody>
      </p:sp>
      <p:sp>
        <p:nvSpPr>
          <p:cNvPr id="18" name="Performance period detail">
            <a:extLst>
              <a:ext uri="{FF2B5EF4-FFF2-40B4-BE49-F238E27FC236}">
                <a16:creationId xmlns:a16="http://schemas.microsoft.com/office/drawing/2014/main" id="{585F54FE-9A27-4DD3-A73B-50250968DE91}"/>
              </a:ext>
            </a:extLst>
          </p:cNvPr>
          <p:cNvSpPr>
            <a:spLocks noGrp="1"/>
          </p:cNvSpPr>
          <p:nvPr>
            <p:ph type="body" sz="quarter" idx="49" hasCustomPrompt="1"/>
          </p:nvPr>
        </p:nvSpPr>
        <p:spPr>
          <a:xfrm>
            <a:off x="334963" y="5243562"/>
            <a:ext cx="2808287" cy="1067854"/>
          </a:xfrm>
          <a:prstGeom prst="rect">
            <a:avLst/>
          </a:prstGeom>
          <a:solidFill>
            <a:srgbClr val="E2E3E4"/>
          </a:solidFill>
        </p:spPr>
        <p:txBody>
          <a:bodyPr lIns="72000" tIns="72000" rIns="72000" bIns="72000">
            <a:normAutofit/>
          </a:bodyPr>
          <a:lstStyle>
            <a:lvl1pPr marL="177800" indent="-177800">
              <a:buClr>
                <a:srgbClr val="0046AD"/>
              </a:buClr>
              <a:buFont typeface="Wingdings" panose="05000000000000000000" pitchFamily="2" charset="2"/>
              <a:buChar char="§"/>
              <a:defRPr sz="1200"/>
            </a:lvl1pPr>
            <a:lvl2pPr>
              <a:defRPr/>
            </a:lvl2pPr>
            <a:lvl3pPr>
              <a:defRPr/>
            </a:lvl3pPr>
          </a:lstStyle>
          <a:p>
            <a:pPr lvl="0"/>
            <a:r>
              <a:rPr lang="en-GB" noProof="0" dirty="0"/>
              <a:t>Start date: MM/YYYY; Duration: x months; Total hours: X</a:t>
            </a:r>
          </a:p>
        </p:txBody>
      </p:sp>
      <p:sp>
        <p:nvSpPr>
          <p:cNvPr id="19" name="Performance period">
            <a:extLst>
              <a:ext uri="{FF2B5EF4-FFF2-40B4-BE49-F238E27FC236}">
                <a16:creationId xmlns:a16="http://schemas.microsoft.com/office/drawing/2014/main" id="{D97E876D-F637-44BA-92C1-32219EEE599F}"/>
              </a:ext>
            </a:extLst>
          </p:cNvPr>
          <p:cNvSpPr>
            <a:spLocks noGrp="1"/>
          </p:cNvSpPr>
          <p:nvPr>
            <p:ph type="body" sz="quarter" idx="50" hasCustomPrompt="1"/>
          </p:nvPr>
        </p:nvSpPr>
        <p:spPr>
          <a:xfrm>
            <a:off x="334963" y="5019702"/>
            <a:ext cx="2808287" cy="223859"/>
          </a:xfrm>
          <a:prstGeom prst="rect">
            <a:avLst/>
          </a:prstGeom>
          <a:solidFill>
            <a:srgbClr val="E2E3E4"/>
          </a:solidFill>
        </p:spPr>
        <p:txBody>
          <a:bodyPr lIns="72000" tIns="72000" rIns="72000" bIns="72000" anchor="ctr">
            <a:normAutofit/>
          </a:bodyPr>
          <a:lstStyle>
            <a:lvl1pPr marL="0" indent="0">
              <a:buClr>
                <a:srgbClr val="0046AD"/>
              </a:buClr>
              <a:buFont typeface="Wingdings" panose="05000000000000000000" pitchFamily="2" charset="2"/>
              <a:buNone/>
              <a:defRPr sz="1200" b="1"/>
            </a:lvl1pPr>
            <a:lvl2pPr>
              <a:defRPr/>
            </a:lvl2pPr>
            <a:lvl3pPr>
              <a:defRPr/>
            </a:lvl3pPr>
          </a:lstStyle>
          <a:p>
            <a:pPr lvl="0"/>
            <a:r>
              <a:rPr lang="en-GB" noProof="0" dirty="0"/>
              <a:t>Performance period</a:t>
            </a:r>
          </a:p>
        </p:txBody>
      </p:sp>
      <p:sp>
        <p:nvSpPr>
          <p:cNvPr id="20" name="About the project">
            <a:extLst>
              <a:ext uri="{FF2B5EF4-FFF2-40B4-BE49-F238E27FC236}">
                <a16:creationId xmlns:a16="http://schemas.microsoft.com/office/drawing/2014/main" id="{95AC3BE8-F27E-43E0-A518-4FBF82E52932}"/>
              </a:ext>
            </a:extLst>
          </p:cNvPr>
          <p:cNvSpPr>
            <a:spLocks noGrp="1"/>
          </p:cNvSpPr>
          <p:nvPr>
            <p:ph type="body" sz="quarter" idx="26" hasCustomPrompt="1"/>
          </p:nvPr>
        </p:nvSpPr>
        <p:spPr>
          <a:xfrm>
            <a:off x="334800" y="3899207"/>
            <a:ext cx="2808000" cy="324000"/>
          </a:xfrm>
          <a:prstGeom prst="rect">
            <a:avLst/>
          </a:prstGeom>
          <a:solidFill>
            <a:srgbClr val="0046AD"/>
          </a:solidFill>
        </p:spPr>
        <p:txBody>
          <a:bodyPr lIns="72000" tIns="72000" rIns="72000" bIns="72000" anchor="ctr">
            <a:normAutofit/>
          </a:bodyPr>
          <a:lstStyle>
            <a:lvl1pPr marL="0" indent="0">
              <a:buNone/>
              <a:defRPr sz="1600" b="1">
                <a:solidFill>
                  <a:schemeClr val="bg1"/>
                </a:solidFill>
              </a:defRPr>
            </a:lvl1pPr>
          </a:lstStyle>
          <a:p>
            <a:pPr lvl="0"/>
            <a:r>
              <a:rPr lang="en-GB" noProof="0" dirty="0"/>
              <a:t>About the project</a:t>
            </a:r>
          </a:p>
        </p:txBody>
      </p:sp>
      <p:sp>
        <p:nvSpPr>
          <p:cNvPr id="21" name="Client name">
            <a:extLst>
              <a:ext uri="{FF2B5EF4-FFF2-40B4-BE49-F238E27FC236}">
                <a16:creationId xmlns:a16="http://schemas.microsoft.com/office/drawing/2014/main" id="{81C7BEE5-F528-4EAF-B885-ED8B1103CD1D}"/>
              </a:ext>
            </a:extLst>
          </p:cNvPr>
          <p:cNvSpPr>
            <a:spLocks noGrp="1"/>
          </p:cNvSpPr>
          <p:nvPr>
            <p:ph type="body" sz="quarter" idx="44" hasCustomPrompt="1"/>
          </p:nvPr>
        </p:nvSpPr>
        <p:spPr>
          <a:xfrm>
            <a:off x="334963" y="1631465"/>
            <a:ext cx="11523662" cy="357673"/>
          </a:xfrm>
          <a:prstGeom prst="rect">
            <a:avLst/>
          </a:prstGeom>
        </p:spPr>
        <p:txBody>
          <a:bodyPr>
            <a:normAutofit/>
          </a:bodyPr>
          <a:lstStyle>
            <a:lvl1pPr marL="0" indent="0">
              <a:buNone/>
              <a:defRPr sz="2400"/>
            </a:lvl1pPr>
          </a:lstStyle>
          <a:p>
            <a:pPr lvl="0"/>
            <a:r>
              <a:rPr lang="en-GB" noProof="0" dirty="0"/>
              <a:t>Client Name, Industry</a:t>
            </a:r>
          </a:p>
        </p:txBody>
      </p:sp>
      <p:sp>
        <p:nvSpPr>
          <p:cNvPr id="7" name="Text Placeholder 19">
            <a:extLst>
              <a:ext uri="{FF2B5EF4-FFF2-40B4-BE49-F238E27FC236}">
                <a16:creationId xmlns:a16="http://schemas.microsoft.com/office/drawing/2014/main" id="{3193ABE1-B023-4F94-8369-94E7698B0FC9}"/>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
        <p:nvSpPr>
          <p:cNvPr id="28" name="Slash">
            <a:extLst>
              <a:ext uri="{FF2B5EF4-FFF2-40B4-BE49-F238E27FC236}">
                <a16:creationId xmlns:a16="http://schemas.microsoft.com/office/drawing/2014/main" id="{A502B1FF-633A-4156-ABDE-BD5D1AE6FD74}"/>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Tree>
    <p:extLst>
      <p:ext uri="{BB962C8B-B14F-4D97-AF65-F5344CB8AC3E}">
        <p14:creationId xmlns:p14="http://schemas.microsoft.com/office/powerpoint/2010/main" val="3162518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ference project 1b">
    <p:spTree>
      <p:nvGrpSpPr>
        <p:cNvPr id="1" name=""/>
        <p:cNvGrpSpPr/>
        <p:nvPr/>
      </p:nvGrpSpPr>
      <p:grpSpPr>
        <a:xfrm>
          <a:off x="0" y="0"/>
          <a:ext cx="0" cy="0"/>
          <a:chOff x="0" y="0"/>
          <a:chExt cx="0" cy="0"/>
        </a:xfrm>
      </p:grpSpPr>
      <p:sp>
        <p:nvSpPr>
          <p:cNvPr id="8" name="Picture">
            <a:extLst>
              <a:ext uri="{FF2B5EF4-FFF2-40B4-BE49-F238E27FC236}">
                <a16:creationId xmlns:a16="http://schemas.microsoft.com/office/drawing/2014/main" id="{50678B78-AD1A-4A70-8D2E-F5D06B0C09F2}"/>
              </a:ext>
            </a:extLst>
          </p:cNvPr>
          <p:cNvSpPr>
            <a:spLocks noGrp="1"/>
          </p:cNvSpPr>
          <p:nvPr>
            <p:ph type="pic" sz="quarter" idx="15" hasCustomPrompt="1"/>
          </p:nvPr>
        </p:nvSpPr>
        <p:spPr>
          <a:xfrm>
            <a:off x="8256588" y="0"/>
            <a:ext cx="3935412" cy="6858000"/>
          </a:xfrm>
          <a:prstGeom prst="rect">
            <a:avLst/>
          </a:prstGeom>
          <a:noFill/>
        </p:spPr>
        <p:txBody>
          <a:bodyPr lIns="0" tIns="720000" anchor="ctr"/>
          <a:lstStyle>
            <a:lvl1pPr marL="0" indent="0" algn="ctr">
              <a:buFont typeface="Arial" panose="020B0604020202020204" pitchFamily="34" charset="0"/>
              <a:buNone/>
              <a:defRPr b="0"/>
            </a:lvl1pPr>
          </a:lstStyle>
          <a:p>
            <a:r>
              <a:rPr lang="de-DE" noProof="0" dirty="0"/>
              <a:t>Click to add picture</a:t>
            </a:r>
            <a:endParaRPr lang="en-GB" noProof="0" dirty="0"/>
          </a:p>
        </p:txBody>
      </p:sp>
      <p:sp>
        <p:nvSpPr>
          <p:cNvPr id="9" name="Box">
            <a:extLst>
              <a:ext uri="{FF2B5EF4-FFF2-40B4-BE49-F238E27FC236}">
                <a16:creationId xmlns:a16="http://schemas.microsoft.com/office/drawing/2014/main" id="{04917804-A401-43D7-9445-C80D0C2A11F6}"/>
              </a:ext>
            </a:extLst>
          </p:cNvPr>
          <p:cNvSpPr>
            <a:spLocks noGrp="1"/>
          </p:cNvSpPr>
          <p:nvPr>
            <p:ph type="body" sz="quarter" idx="44" hasCustomPrompt="1"/>
          </p:nvPr>
        </p:nvSpPr>
        <p:spPr>
          <a:xfrm>
            <a:off x="0" y="0"/>
            <a:ext cx="8256588" cy="6858000"/>
          </a:xfrm>
          <a:prstGeom prst="rect">
            <a:avLst/>
          </a:prstGeom>
          <a:solidFill>
            <a:srgbClr val="FFFFFF"/>
          </a:solidFill>
        </p:spPr>
        <p:txBody>
          <a:bodyPr/>
          <a:lstStyle>
            <a:lvl1pPr marL="0" indent="0">
              <a:buNone/>
              <a:defRPr>
                <a:solidFill>
                  <a:srgbClr val="FFFFFF"/>
                </a:solidFill>
              </a:defRPr>
            </a:lvl1pPr>
          </a:lstStyle>
          <a:p>
            <a:pPr lvl="0"/>
            <a:r>
              <a:rPr lang="en-GB" noProof="0" dirty="0"/>
              <a:t>  </a:t>
            </a:r>
          </a:p>
        </p:txBody>
      </p:sp>
      <p:sp>
        <p:nvSpPr>
          <p:cNvPr id="2" name="Title 1">
            <a:extLst>
              <a:ext uri="{FF2B5EF4-FFF2-40B4-BE49-F238E27FC236}">
                <a16:creationId xmlns:a16="http://schemas.microsoft.com/office/drawing/2014/main" id="{F760F8CD-4246-46D4-98CD-7D0D13B45CDA}"/>
              </a:ext>
            </a:extLst>
          </p:cNvPr>
          <p:cNvSpPr>
            <a:spLocks noGrp="1"/>
          </p:cNvSpPr>
          <p:nvPr>
            <p:ph type="title" hasCustomPrompt="1"/>
          </p:nvPr>
        </p:nvSpPr>
        <p:spPr>
          <a:xfrm>
            <a:off x="335758" y="584200"/>
            <a:ext cx="7560468" cy="691843"/>
          </a:xfrm>
        </p:spPr>
        <p:txBody>
          <a:bodyPr/>
          <a:lstStyle>
            <a:lvl1pPr>
              <a:defRPr/>
            </a:lvl1pPr>
          </a:lstStyle>
          <a:p>
            <a:r>
              <a:rPr lang="en-US" dirty="0"/>
              <a:t>Click to add a project name</a:t>
            </a:r>
            <a:endParaRPr lang="en-GB" dirty="0"/>
          </a:p>
        </p:txBody>
      </p:sp>
      <p:sp>
        <p:nvSpPr>
          <p:cNvPr id="3" name="Slide Number Placeholder 2">
            <a:extLst>
              <a:ext uri="{FF2B5EF4-FFF2-40B4-BE49-F238E27FC236}">
                <a16:creationId xmlns:a16="http://schemas.microsoft.com/office/drawing/2014/main" id="{6FFBB159-9859-43F4-A4BE-DDF06945C2FD}"/>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4" name="Date Placeholder 3">
            <a:extLst>
              <a:ext uri="{FF2B5EF4-FFF2-40B4-BE49-F238E27FC236}">
                <a16:creationId xmlns:a16="http://schemas.microsoft.com/office/drawing/2014/main" id="{C51A37E7-E493-4E76-AD91-76BEF30831E4}"/>
              </a:ext>
            </a:extLst>
          </p:cNvPr>
          <p:cNvSpPr>
            <a:spLocks noGrp="1"/>
          </p:cNvSpPr>
          <p:nvPr>
            <p:ph type="dt" sz="half" idx="11"/>
          </p:nvPr>
        </p:nvSpPr>
        <p:spPr>
          <a:xfrm>
            <a:off x="9695946" y="6606000"/>
            <a:ext cx="1440614" cy="252000"/>
          </a:xfrm>
        </p:spPr>
        <p:txBody>
          <a:bodyPr/>
          <a:lstStyle/>
          <a:p>
            <a:fld id="{2DB7A5E6-CEA5-4C44-91EF-65978A553266}" type="datetime5">
              <a:rPr lang="de-DE" smtClean="0"/>
              <a:pPr/>
              <a:t>25-10-21</a:t>
            </a:fld>
            <a:endParaRPr lang="de-DE" dirty="0"/>
          </a:p>
        </p:txBody>
      </p:sp>
      <p:sp>
        <p:nvSpPr>
          <p:cNvPr id="5" name="Footer Placeholder 4">
            <a:extLst>
              <a:ext uri="{FF2B5EF4-FFF2-40B4-BE49-F238E27FC236}">
                <a16:creationId xmlns:a16="http://schemas.microsoft.com/office/drawing/2014/main" id="{EA4F85C1-E252-4AC3-890A-5AAFD9263C7A}"/>
              </a:ext>
            </a:extLst>
          </p:cNvPr>
          <p:cNvSpPr>
            <a:spLocks noGrp="1"/>
          </p:cNvSpPr>
          <p:nvPr>
            <p:ph type="ftr" sz="quarter" idx="12"/>
          </p:nvPr>
        </p:nvSpPr>
        <p:spPr>
          <a:xfrm>
            <a:off x="0" y="6606000"/>
            <a:ext cx="8688684" cy="252000"/>
          </a:xfrm>
        </p:spPr>
        <p:txBody>
          <a:bodyPr/>
          <a:lstStyle/>
          <a:p>
            <a:r>
              <a:rPr lang="en-US"/>
              <a:t>TÜV SÜD LEGAL ENTITY | PRESENTATION TITLE</a:t>
            </a:r>
            <a:endParaRPr lang="en-US" dirty="0"/>
          </a:p>
        </p:txBody>
      </p:sp>
      <p:sp>
        <p:nvSpPr>
          <p:cNvPr id="10" name="Standards detail">
            <a:extLst>
              <a:ext uri="{FF2B5EF4-FFF2-40B4-BE49-F238E27FC236}">
                <a16:creationId xmlns:a16="http://schemas.microsoft.com/office/drawing/2014/main" id="{30C57A65-A32A-49C4-9A9D-56C551316CC4}"/>
              </a:ext>
            </a:extLst>
          </p:cNvPr>
          <p:cNvSpPr>
            <a:spLocks noGrp="1"/>
          </p:cNvSpPr>
          <p:nvPr>
            <p:ph type="body" sz="quarter" idx="54" hasCustomPrompt="1"/>
          </p:nvPr>
        </p:nvSpPr>
        <p:spPr>
          <a:xfrm>
            <a:off x="3935413" y="4787215"/>
            <a:ext cx="3960811" cy="1526273"/>
          </a:xfrm>
          <a:prstGeom prst="rect">
            <a:avLst/>
          </a:prstGeom>
          <a:solidFill>
            <a:srgbClr val="E2E3E4"/>
          </a:solidFill>
        </p:spPr>
        <p:txBody>
          <a:bodyPr lIns="72000" tIns="72000" rIns="72000" bIns="72000" anchor="t">
            <a:normAutofit/>
          </a:bodyPr>
          <a:lstStyle>
            <a:lvl1pPr marL="177800" indent="-177800">
              <a:buClr>
                <a:srgbClr val="0046AD"/>
              </a:buClr>
              <a:buFont typeface="Wingdings" panose="05000000000000000000" pitchFamily="2" charset="2"/>
              <a:buChar char="§"/>
              <a:defRPr sz="1200"/>
            </a:lvl1pPr>
            <a:lvl2pPr>
              <a:defRPr/>
            </a:lvl2pPr>
            <a:lvl3pPr>
              <a:defRPr/>
            </a:lvl3pPr>
          </a:lstStyle>
          <a:p>
            <a:pPr lvl="0"/>
            <a:r>
              <a:rPr lang="en-GB" noProof="0" dirty="0"/>
              <a:t>EN XXX</a:t>
            </a:r>
          </a:p>
        </p:txBody>
      </p:sp>
      <p:sp>
        <p:nvSpPr>
          <p:cNvPr id="11" name="Standards covered">
            <a:extLst>
              <a:ext uri="{FF2B5EF4-FFF2-40B4-BE49-F238E27FC236}">
                <a16:creationId xmlns:a16="http://schemas.microsoft.com/office/drawing/2014/main" id="{03BC30C9-1F1A-4C82-A827-6FE727D4D690}"/>
              </a:ext>
            </a:extLst>
          </p:cNvPr>
          <p:cNvSpPr>
            <a:spLocks noGrp="1"/>
          </p:cNvSpPr>
          <p:nvPr>
            <p:ph type="body" sz="quarter" idx="55" hasCustomPrompt="1"/>
          </p:nvPr>
        </p:nvSpPr>
        <p:spPr>
          <a:xfrm>
            <a:off x="3936224" y="4556217"/>
            <a:ext cx="3960000" cy="223859"/>
          </a:xfrm>
          <a:prstGeom prst="rect">
            <a:avLst/>
          </a:prstGeom>
          <a:solidFill>
            <a:srgbClr val="E2E3E4"/>
          </a:solidFill>
        </p:spPr>
        <p:txBody>
          <a:bodyPr lIns="72000" tIns="72000" rIns="72000" bIns="72000" anchor="t">
            <a:normAutofit/>
          </a:bodyPr>
          <a:lstStyle>
            <a:lvl1pPr marL="0" indent="0">
              <a:buClr>
                <a:srgbClr val="0046AD"/>
              </a:buClr>
              <a:buFont typeface="Wingdings" panose="05000000000000000000" pitchFamily="2" charset="2"/>
              <a:buNone/>
              <a:defRPr sz="1200" b="1"/>
            </a:lvl1pPr>
            <a:lvl2pPr>
              <a:defRPr/>
            </a:lvl2pPr>
            <a:lvl3pPr>
              <a:defRPr/>
            </a:lvl3pPr>
          </a:lstStyle>
          <a:p>
            <a:pPr lvl="0"/>
            <a:r>
              <a:rPr lang="en-GB" noProof="0" dirty="0"/>
              <a:t>Standards covered</a:t>
            </a:r>
          </a:p>
        </p:txBody>
      </p:sp>
      <p:sp>
        <p:nvSpPr>
          <p:cNvPr id="12" name="Services detail">
            <a:extLst>
              <a:ext uri="{FF2B5EF4-FFF2-40B4-BE49-F238E27FC236}">
                <a16:creationId xmlns:a16="http://schemas.microsoft.com/office/drawing/2014/main" id="{F798D144-55DB-4EA4-8F6B-8C513D581093}"/>
              </a:ext>
            </a:extLst>
          </p:cNvPr>
          <p:cNvSpPr>
            <a:spLocks noGrp="1"/>
          </p:cNvSpPr>
          <p:nvPr>
            <p:ph type="body" sz="quarter" idx="56" hasCustomPrompt="1"/>
          </p:nvPr>
        </p:nvSpPr>
        <p:spPr>
          <a:xfrm>
            <a:off x="334799" y="5366193"/>
            <a:ext cx="3600614" cy="947295"/>
          </a:xfrm>
          <a:prstGeom prst="rect">
            <a:avLst/>
          </a:prstGeom>
          <a:solidFill>
            <a:srgbClr val="E2E3E4"/>
          </a:solidFill>
        </p:spPr>
        <p:txBody>
          <a:bodyPr lIns="72000" tIns="72000" rIns="72000" bIns="72000" anchor="t">
            <a:normAutofit/>
          </a:bodyPr>
          <a:lstStyle>
            <a:lvl1pPr marL="177800" indent="-177800">
              <a:buClr>
                <a:srgbClr val="0046AD"/>
              </a:buClr>
              <a:buFont typeface="Wingdings" panose="05000000000000000000" pitchFamily="2" charset="2"/>
              <a:buChar char="§"/>
              <a:defRPr sz="1200"/>
            </a:lvl1pPr>
            <a:lvl2pPr>
              <a:defRPr/>
            </a:lvl2pPr>
            <a:lvl3pPr>
              <a:defRPr/>
            </a:lvl3pPr>
          </a:lstStyle>
          <a:p>
            <a:pPr lvl="0"/>
            <a:r>
              <a:rPr lang="en-GB" noProof="0" dirty="0"/>
              <a:t>Technical service description</a:t>
            </a:r>
          </a:p>
        </p:txBody>
      </p:sp>
      <p:sp>
        <p:nvSpPr>
          <p:cNvPr id="13" name="Services">
            <a:extLst>
              <a:ext uri="{FF2B5EF4-FFF2-40B4-BE49-F238E27FC236}">
                <a16:creationId xmlns:a16="http://schemas.microsoft.com/office/drawing/2014/main" id="{D1AC5E83-814A-4913-885E-758F57B16634}"/>
              </a:ext>
            </a:extLst>
          </p:cNvPr>
          <p:cNvSpPr>
            <a:spLocks noGrp="1"/>
          </p:cNvSpPr>
          <p:nvPr>
            <p:ph type="body" sz="quarter" idx="57" hasCustomPrompt="1"/>
          </p:nvPr>
        </p:nvSpPr>
        <p:spPr>
          <a:xfrm>
            <a:off x="334799" y="5135984"/>
            <a:ext cx="3600614" cy="223859"/>
          </a:xfrm>
          <a:prstGeom prst="rect">
            <a:avLst/>
          </a:prstGeom>
          <a:solidFill>
            <a:srgbClr val="E2E3E4"/>
          </a:solidFill>
        </p:spPr>
        <p:txBody>
          <a:bodyPr lIns="72000" tIns="72000" rIns="72000" bIns="72000" anchor="ctr">
            <a:normAutofit/>
          </a:bodyPr>
          <a:lstStyle>
            <a:lvl1pPr marL="0" indent="0">
              <a:buClr>
                <a:srgbClr val="0046AD"/>
              </a:buClr>
              <a:buFont typeface="Wingdings" panose="05000000000000000000" pitchFamily="2" charset="2"/>
              <a:buNone/>
              <a:defRPr sz="1200" b="1"/>
            </a:lvl1pPr>
            <a:lvl2pPr>
              <a:defRPr/>
            </a:lvl2pPr>
            <a:lvl3pPr>
              <a:defRPr/>
            </a:lvl3pPr>
          </a:lstStyle>
          <a:p>
            <a:pPr lvl="0"/>
            <a:r>
              <a:rPr lang="en-GB" noProof="0"/>
              <a:t>TÜV SÜD services</a:t>
            </a:r>
          </a:p>
        </p:txBody>
      </p:sp>
      <p:sp>
        <p:nvSpPr>
          <p:cNvPr id="14" name="Solution detail">
            <a:extLst>
              <a:ext uri="{FF2B5EF4-FFF2-40B4-BE49-F238E27FC236}">
                <a16:creationId xmlns:a16="http://schemas.microsoft.com/office/drawing/2014/main" id="{04BB120A-880E-4C2F-A226-127FB9FCFE32}"/>
              </a:ext>
            </a:extLst>
          </p:cNvPr>
          <p:cNvSpPr>
            <a:spLocks noGrp="1"/>
          </p:cNvSpPr>
          <p:nvPr>
            <p:ph type="body" sz="quarter" idx="51" hasCustomPrompt="1"/>
          </p:nvPr>
        </p:nvSpPr>
        <p:spPr>
          <a:xfrm>
            <a:off x="334799" y="4556217"/>
            <a:ext cx="3600614" cy="592742"/>
          </a:xfrm>
          <a:prstGeom prst="rect">
            <a:avLst/>
          </a:prstGeom>
          <a:solidFill>
            <a:srgbClr val="E2E3E4"/>
          </a:solidFill>
        </p:spPr>
        <p:txBody>
          <a:bodyPr lIns="72000" tIns="72000" rIns="72000" bIns="72000" anchor="t">
            <a:normAutofit/>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200" b="1"/>
            </a:lvl1pPr>
            <a:lvl2pPr>
              <a:defRPr/>
            </a:lvl2pPr>
            <a:lvl3pPr>
              <a:defRPr/>
            </a:lvl3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200" b="0" i="0" u="none" strike="noStrike" kern="1200" cap="none" spc="0" normalizeH="0" baseline="0" noProof="0" dirty="0">
                <a:ln>
                  <a:noFill/>
                </a:ln>
                <a:solidFill>
                  <a:srgbClr val="000000"/>
                </a:solidFill>
                <a:effectLst/>
                <a:uLnTx/>
                <a:uFillTx/>
                <a:latin typeface="Arial Narrow" pitchFamily="34" charset="0"/>
                <a:ea typeface="+mn-ea"/>
                <a:cs typeface="+mn-cs"/>
              </a:rPr>
              <a:t>&lt;Description of high level solution and what differentiate us from the competition&gt;</a:t>
            </a:r>
          </a:p>
        </p:txBody>
      </p:sp>
      <p:sp>
        <p:nvSpPr>
          <p:cNvPr id="15" name="Our solution">
            <a:extLst>
              <a:ext uri="{FF2B5EF4-FFF2-40B4-BE49-F238E27FC236}">
                <a16:creationId xmlns:a16="http://schemas.microsoft.com/office/drawing/2014/main" id="{02F7BFEE-E102-4FA8-9165-F223F2E1FBE2}"/>
              </a:ext>
            </a:extLst>
          </p:cNvPr>
          <p:cNvSpPr>
            <a:spLocks noGrp="1"/>
          </p:cNvSpPr>
          <p:nvPr>
            <p:ph type="body" sz="quarter" idx="46" hasCustomPrompt="1"/>
          </p:nvPr>
        </p:nvSpPr>
        <p:spPr>
          <a:xfrm>
            <a:off x="334799" y="4232216"/>
            <a:ext cx="7561425" cy="324000"/>
          </a:xfrm>
          <a:prstGeom prst="rect">
            <a:avLst/>
          </a:prstGeom>
          <a:solidFill>
            <a:srgbClr val="0046AD"/>
          </a:solidFill>
        </p:spPr>
        <p:txBody>
          <a:bodyPr lIns="72000" tIns="72000" rIns="72000" bIns="72000" anchor="ctr">
            <a:normAutofit/>
          </a:bodyPr>
          <a:lstStyle>
            <a:lvl1pPr marL="0" indent="0">
              <a:buNone/>
              <a:defRPr sz="1600" b="1">
                <a:solidFill>
                  <a:schemeClr val="bg1"/>
                </a:solidFill>
              </a:defRPr>
            </a:lvl1pPr>
          </a:lstStyle>
          <a:p>
            <a:pPr lvl="0"/>
            <a:r>
              <a:rPr lang="en-GB" noProof="0" dirty="0"/>
              <a:t>Our solution</a:t>
            </a:r>
          </a:p>
        </p:txBody>
      </p:sp>
      <p:sp>
        <p:nvSpPr>
          <p:cNvPr id="16" name="Outcome / benefits detail">
            <a:extLst>
              <a:ext uri="{FF2B5EF4-FFF2-40B4-BE49-F238E27FC236}">
                <a16:creationId xmlns:a16="http://schemas.microsoft.com/office/drawing/2014/main" id="{EA56A916-3AAA-410E-81F3-F357AC870D92}"/>
              </a:ext>
            </a:extLst>
          </p:cNvPr>
          <p:cNvSpPr>
            <a:spLocks noGrp="1"/>
          </p:cNvSpPr>
          <p:nvPr>
            <p:ph type="body" sz="quarter" idx="58" hasCustomPrompt="1"/>
          </p:nvPr>
        </p:nvSpPr>
        <p:spPr>
          <a:xfrm>
            <a:off x="3950519" y="2396539"/>
            <a:ext cx="3960000" cy="1728000"/>
          </a:xfrm>
          <a:prstGeom prst="rect">
            <a:avLst/>
          </a:prstGeom>
          <a:solidFill>
            <a:srgbClr val="92C1E9"/>
          </a:solidFill>
        </p:spPr>
        <p:txBody>
          <a:bodyPr lIns="72000" tIns="72000" rIns="72000" bIns="72000" anchor="t">
            <a:normAutofit/>
          </a:bodyPr>
          <a:lstStyle>
            <a:lvl1pPr marL="177800" indent="-177800">
              <a:buClr>
                <a:srgbClr val="0046AD"/>
              </a:buClr>
              <a:buFont typeface="Wingdings" panose="05000000000000000000" pitchFamily="2" charset="2"/>
              <a:buChar char="§"/>
              <a:defRPr sz="1200"/>
            </a:lvl1pPr>
            <a:lvl2pPr>
              <a:defRPr/>
            </a:lvl2pPr>
            <a:lvl3pPr>
              <a:defRPr/>
            </a:lvl3pPr>
          </a:lstStyle>
          <a:p>
            <a:pPr lvl="0"/>
            <a:r>
              <a:rPr lang="en-GB" noProof="0" dirty="0"/>
              <a:t>Benefits supported by facts and figures for example: Minimised risks for investor / developer / operator i.e. ROI; Speed of implementation; Percentage of reduction / cost savings; Plant Optimisation - # hours saved using the new processes</a:t>
            </a:r>
          </a:p>
        </p:txBody>
      </p:sp>
      <p:sp>
        <p:nvSpPr>
          <p:cNvPr id="17" name="Outcome / benefits">
            <a:extLst>
              <a:ext uri="{FF2B5EF4-FFF2-40B4-BE49-F238E27FC236}">
                <a16:creationId xmlns:a16="http://schemas.microsoft.com/office/drawing/2014/main" id="{156BD921-9ED0-4255-B3A0-3C2E91699807}"/>
              </a:ext>
            </a:extLst>
          </p:cNvPr>
          <p:cNvSpPr>
            <a:spLocks noGrp="1"/>
          </p:cNvSpPr>
          <p:nvPr>
            <p:ph type="body" sz="quarter" idx="29" hasCustomPrompt="1"/>
          </p:nvPr>
        </p:nvSpPr>
        <p:spPr>
          <a:xfrm>
            <a:off x="3950519" y="2072538"/>
            <a:ext cx="3960000" cy="324000"/>
          </a:xfrm>
          <a:prstGeom prst="rect">
            <a:avLst/>
          </a:prstGeom>
          <a:solidFill>
            <a:srgbClr val="0046AD"/>
          </a:solidFill>
        </p:spPr>
        <p:txBody>
          <a:bodyPr lIns="72000" tIns="72000" rIns="72000" bIns="72000" anchor="ctr">
            <a:normAutofit/>
          </a:bodyPr>
          <a:lstStyle>
            <a:lvl1pPr marL="0" indent="0">
              <a:buNone/>
              <a:defRPr sz="1600" b="1">
                <a:solidFill>
                  <a:schemeClr val="bg1"/>
                </a:solidFill>
              </a:defRPr>
            </a:lvl1pPr>
          </a:lstStyle>
          <a:p>
            <a:pPr lvl="0"/>
            <a:r>
              <a:rPr lang="en-GB" noProof="0" dirty="0"/>
              <a:t>Outcome / benefits</a:t>
            </a:r>
          </a:p>
        </p:txBody>
      </p:sp>
      <p:sp>
        <p:nvSpPr>
          <p:cNvPr id="18" name="Performance period detail">
            <a:extLst>
              <a:ext uri="{FF2B5EF4-FFF2-40B4-BE49-F238E27FC236}">
                <a16:creationId xmlns:a16="http://schemas.microsoft.com/office/drawing/2014/main" id="{36062E95-92A1-4A3D-83F8-D59AC0A5A0B8}"/>
              </a:ext>
            </a:extLst>
          </p:cNvPr>
          <p:cNvSpPr>
            <a:spLocks noGrp="1"/>
          </p:cNvSpPr>
          <p:nvPr>
            <p:ph type="body" sz="quarter" idx="49" hasCustomPrompt="1"/>
          </p:nvPr>
        </p:nvSpPr>
        <p:spPr>
          <a:xfrm>
            <a:off x="349994" y="3433563"/>
            <a:ext cx="3456000" cy="690976"/>
          </a:xfrm>
          <a:prstGeom prst="rect">
            <a:avLst/>
          </a:prstGeom>
          <a:solidFill>
            <a:srgbClr val="E2E3E4"/>
          </a:solidFill>
        </p:spPr>
        <p:txBody>
          <a:bodyPr lIns="72000" tIns="72000" rIns="72000" bIns="72000" anchor="t">
            <a:normAutofit/>
          </a:bodyPr>
          <a:lstStyle>
            <a:lvl1pPr marL="177800" indent="-177800">
              <a:buClr>
                <a:srgbClr val="0046AD"/>
              </a:buClr>
              <a:buFont typeface="Wingdings" panose="05000000000000000000" pitchFamily="2" charset="2"/>
              <a:buChar char="§"/>
              <a:defRPr sz="1200"/>
            </a:lvl1pPr>
            <a:lvl2pPr>
              <a:defRPr/>
            </a:lvl2pPr>
            <a:lvl3pPr>
              <a:defRPr/>
            </a:lvl3pPr>
          </a:lstStyle>
          <a:p>
            <a:pPr lvl="0"/>
            <a:r>
              <a:rPr lang="en-GB" noProof="0"/>
              <a:t>Start date: MM/YYYY; Duration: x months; Total hours: X</a:t>
            </a:r>
          </a:p>
        </p:txBody>
      </p:sp>
      <p:sp>
        <p:nvSpPr>
          <p:cNvPr id="19" name="Performance period">
            <a:extLst>
              <a:ext uri="{FF2B5EF4-FFF2-40B4-BE49-F238E27FC236}">
                <a16:creationId xmlns:a16="http://schemas.microsoft.com/office/drawing/2014/main" id="{DF5622EF-5132-40AA-8B02-B9A9520312BE}"/>
              </a:ext>
            </a:extLst>
          </p:cNvPr>
          <p:cNvSpPr>
            <a:spLocks noGrp="1"/>
          </p:cNvSpPr>
          <p:nvPr>
            <p:ph type="body" sz="quarter" idx="50" hasCustomPrompt="1"/>
          </p:nvPr>
        </p:nvSpPr>
        <p:spPr>
          <a:xfrm>
            <a:off x="349994" y="3203353"/>
            <a:ext cx="3456000" cy="223859"/>
          </a:xfrm>
          <a:prstGeom prst="rect">
            <a:avLst/>
          </a:prstGeom>
          <a:solidFill>
            <a:srgbClr val="E2E3E4"/>
          </a:solidFill>
        </p:spPr>
        <p:txBody>
          <a:bodyPr lIns="72000" tIns="72000" rIns="72000" bIns="72000" anchor="ctr">
            <a:normAutofit/>
          </a:bodyPr>
          <a:lstStyle>
            <a:lvl1pPr marL="0" indent="0">
              <a:buClr>
                <a:srgbClr val="0046AD"/>
              </a:buClr>
              <a:buFont typeface="Wingdings" panose="05000000000000000000" pitchFamily="2" charset="2"/>
              <a:buNone/>
              <a:defRPr sz="1200" b="1"/>
            </a:lvl1pPr>
            <a:lvl2pPr>
              <a:defRPr/>
            </a:lvl2pPr>
            <a:lvl3pPr>
              <a:defRPr/>
            </a:lvl3pPr>
          </a:lstStyle>
          <a:p>
            <a:pPr lvl="0"/>
            <a:r>
              <a:rPr lang="en-GB" noProof="0"/>
              <a:t>Performance period</a:t>
            </a:r>
          </a:p>
        </p:txBody>
      </p:sp>
      <p:sp>
        <p:nvSpPr>
          <p:cNvPr id="20" name="Project description detail">
            <a:extLst>
              <a:ext uri="{FF2B5EF4-FFF2-40B4-BE49-F238E27FC236}">
                <a16:creationId xmlns:a16="http://schemas.microsoft.com/office/drawing/2014/main" id="{C986E30A-E640-4930-A5D6-ECCB2C57152B}"/>
              </a:ext>
            </a:extLst>
          </p:cNvPr>
          <p:cNvSpPr>
            <a:spLocks noGrp="1"/>
          </p:cNvSpPr>
          <p:nvPr>
            <p:ph type="body" sz="quarter" idx="47" hasCustomPrompt="1"/>
          </p:nvPr>
        </p:nvSpPr>
        <p:spPr>
          <a:xfrm>
            <a:off x="349994" y="2629232"/>
            <a:ext cx="3456000" cy="576064"/>
          </a:xfrm>
          <a:prstGeom prst="rect">
            <a:avLst/>
          </a:prstGeom>
          <a:solidFill>
            <a:srgbClr val="E2E3E4"/>
          </a:solidFill>
        </p:spPr>
        <p:txBody>
          <a:bodyPr lIns="72000" tIns="72000" rIns="72000" bIns="72000" anchor="t">
            <a:normAutofit/>
          </a:bodyPr>
          <a:lstStyle>
            <a:lvl1pPr marL="177800" indent="-177800">
              <a:buClr>
                <a:srgbClr val="0046AD"/>
              </a:buClr>
              <a:buFont typeface="Wingdings" panose="05000000000000000000" pitchFamily="2" charset="2"/>
              <a:buChar char="§"/>
              <a:defRPr sz="1200"/>
            </a:lvl1pPr>
            <a:lvl2pPr>
              <a:defRPr/>
            </a:lvl2pPr>
            <a:lvl3pPr>
              <a:defRPr/>
            </a:lvl3pPr>
          </a:lstStyle>
          <a:p>
            <a:pPr lvl="0"/>
            <a:r>
              <a:rPr lang="en-GB" noProof="0"/>
              <a:t>Description of challenge; Project objectives</a:t>
            </a:r>
          </a:p>
        </p:txBody>
      </p:sp>
      <p:sp>
        <p:nvSpPr>
          <p:cNvPr id="21" name="Project description">
            <a:extLst>
              <a:ext uri="{FF2B5EF4-FFF2-40B4-BE49-F238E27FC236}">
                <a16:creationId xmlns:a16="http://schemas.microsoft.com/office/drawing/2014/main" id="{C48DA2C1-45E4-42CC-80BE-372070AD49A6}"/>
              </a:ext>
            </a:extLst>
          </p:cNvPr>
          <p:cNvSpPr>
            <a:spLocks noGrp="1"/>
          </p:cNvSpPr>
          <p:nvPr>
            <p:ph type="body" sz="quarter" idx="48" hasCustomPrompt="1"/>
          </p:nvPr>
        </p:nvSpPr>
        <p:spPr>
          <a:xfrm>
            <a:off x="349994" y="2406859"/>
            <a:ext cx="3456000" cy="223859"/>
          </a:xfrm>
          <a:prstGeom prst="rect">
            <a:avLst/>
          </a:prstGeom>
          <a:solidFill>
            <a:srgbClr val="E2E3E4"/>
          </a:solidFill>
        </p:spPr>
        <p:txBody>
          <a:bodyPr lIns="72000" tIns="72000" rIns="72000" bIns="72000" anchor="ctr">
            <a:normAutofit/>
          </a:bodyPr>
          <a:lstStyle>
            <a:lvl1pPr marL="0" indent="0">
              <a:buClr>
                <a:srgbClr val="0046AD"/>
              </a:buClr>
              <a:buFont typeface="Wingdings" panose="05000000000000000000" pitchFamily="2" charset="2"/>
              <a:buNone/>
              <a:defRPr sz="1200" b="1"/>
            </a:lvl1pPr>
            <a:lvl2pPr>
              <a:defRPr/>
            </a:lvl2pPr>
            <a:lvl3pPr>
              <a:defRPr/>
            </a:lvl3pPr>
          </a:lstStyle>
          <a:p>
            <a:pPr lvl="0"/>
            <a:r>
              <a:rPr lang="en-GB" noProof="0" dirty="0"/>
              <a:t>Project description</a:t>
            </a:r>
          </a:p>
        </p:txBody>
      </p:sp>
      <p:sp>
        <p:nvSpPr>
          <p:cNvPr id="22" name="About the project">
            <a:extLst>
              <a:ext uri="{FF2B5EF4-FFF2-40B4-BE49-F238E27FC236}">
                <a16:creationId xmlns:a16="http://schemas.microsoft.com/office/drawing/2014/main" id="{788B1FBB-B32A-442D-85DF-4E54BF9A38B6}"/>
              </a:ext>
            </a:extLst>
          </p:cNvPr>
          <p:cNvSpPr>
            <a:spLocks noGrp="1"/>
          </p:cNvSpPr>
          <p:nvPr>
            <p:ph type="body" sz="quarter" idx="26" hasCustomPrompt="1"/>
          </p:nvPr>
        </p:nvSpPr>
        <p:spPr>
          <a:xfrm>
            <a:off x="349832" y="2082858"/>
            <a:ext cx="3456000" cy="324000"/>
          </a:xfrm>
          <a:prstGeom prst="rect">
            <a:avLst/>
          </a:prstGeom>
          <a:solidFill>
            <a:srgbClr val="0046AD"/>
          </a:solidFill>
        </p:spPr>
        <p:txBody>
          <a:bodyPr lIns="72000" tIns="72000" rIns="72000" bIns="72000" anchor="ctr">
            <a:normAutofit/>
          </a:bodyPr>
          <a:lstStyle>
            <a:lvl1pPr marL="0" indent="0">
              <a:buNone/>
              <a:defRPr sz="1600" b="1">
                <a:solidFill>
                  <a:schemeClr val="bg1"/>
                </a:solidFill>
              </a:defRPr>
            </a:lvl1pPr>
          </a:lstStyle>
          <a:p>
            <a:pPr lvl="0"/>
            <a:r>
              <a:rPr lang="en-GB" noProof="0" dirty="0"/>
              <a:t>About the project</a:t>
            </a:r>
          </a:p>
        </p:txBody>
      </p:sp>
      <p:sp>
        <p:nvSpPr>
          <p:cNvPr id="23" name="Client name">
            <a:extLst>
              <a:ext uri="{FF2B5EF4-FFF2-40B4-BE49-F238E27FC236}">
                <a16:creationId xmlns:a16="http://schemas.microsoft.com/office/drawing/2014/main" id="{F6A042EE-BE53-4550-AAA2-21A3B271ADFB}"/>
              </a:ext>
            </a:extLst>
          </p:cNvPr>
          <p:cNvSpPr>
            <a:spLocks noGrp="1"/>
          </p:cNvSpPr>
          <p:nvPr>
            <p:ph type="body" sz="quarter" idx="59" hasCustomPrompt="1"/>
          </p:nvPr>
        </p:nvSpPr>
        <p:spPr>
          <a:xfrm>
            <a:off x="334963" y="1633538"/>
            <a:ext cx="7575760" cy="355600"/>
          </a:xfrm>
          <a:prstGeom prst="rect">
            <a:avLst/>
          </a:prstGeom>
        </p:spPr>
        <p:txBody>
          <a:bodyPr>
            <a:normAutofit/>
          </a:bodyPr>
          <a:lstStyle>
            <a:lvl1pPr marL="0" indent="0">
              <a:buNone/>
              <a:defRPr sz="2400"/>
            </a:lvl1pPr>
          </a:lstStyle>
          <a:p>
            <a:pPr lvl="0"/>
            <a:r>
              <a:rPr lang="en-GB" noProof="0" dirty="0"/>
              <a:t>Client Name, Industry</a:t>
            </a:r>
          </a:p>
        </p:txBody>
      </p:sp>
      <p:sp>
        <p:nvSpPr>
          <p:cNvPr id="6" name="Slash">
            <a:extLst>
              <a:ext uri="{FF2B5EF4-FFF2-40B4-BE49-F238E27FC236}">
                <a16:creationId xmlns:a16="http://schemas.microsoft.com/office/drawing/2014/main" id="{096F3143-96A2-4E6C-91C5-A47A0CC0C6EA}"/>
              </a:ext>
            </a:extLst>
          </p:cNvPr>
          <p:cNvSpPr>
            <a:spLocks noGrp="1"/>
          </p:cNvSpPr>
          <p:nvPr>
            <p:ph type="media" sz="quarter" idx="52" hasCustomPrompt="1"/>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dirty="0"/>
              <a:t> </a:t>
            </a:r>
          </a:p>
        </p:txBody>
      </p:sp>
      <p:sp>
        <p:nvSpPr>
          <p:cNvPr id="7" name="Text Placeholder 19">
            <a:extLst>
              <a:ext uri="{FF2B5EF4-FFF2-40B4-BE49-F238E27FC236}">
                <a16:creationId xmlns:a16="http://schemas.microsoft.com/office/drawing/2014/main" id="{3193ABE1-B023-4F94-8369-94E7698B0FC9}"/>
              </a:ext>
            </a:extLst>
          </p:cNvPr>
          <p:cNvSpPr>
            <a:spLocks noGrp="1"/>
          </p:cNvSpPr>
          <p:nvPr>
            <p:ph type="body" sz="quarter" idx="53" hasCustomPrompt="1"/>
          </p:nvPr>
        </p:nvSpPr>
        <p:spPr>
          <a:xfrm>
            <a:off x="11357080" y="0"/>
            <a:ext cx="576000" cy="5760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361359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ext single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AE806-D305-9CDC-E109-7DEA64D4B82E}"/>
              </a:ext>
            </a:extLst>
          </p:cNvPr>
          <p:cNvSpPr>
            <a:spLocks noGrp="1"/>
          </p:cNvSpPr>
          <p:nvPr>
            <p:ph type="title" hasCustomPrompt="1"/>
          </p:nvPr>
        </p:nvSpPr>
        <p:spPr>
          <a:xfrm>
            <a:off x="334963" y="247651"/>
            <a:ext cx="10548000" cy="890176"/>
          </a:xfrm>
        </p:spPr>
        <p:txBody>
          <a:bodyPr anchor="t"/>
          <a:lstStyle>
            <a:lvl1pPr>
              <a:lnSpc>
                <a:spcPct val="100000"/>
              </a:lnSpc>
              <a:defRPr/>
            </a:lvl1pPr>
          </a:lstStyle>
          <a:p>
            <a:r>
              <a:rPr lang="en-US"/>
              <a:t>Edit headline by clicking</a:t>
            </a:r>
            <a:endParaRPr lang="de-DE"/>
          </a:p>
        </p:txBody>
      </p:sp>
      <p:sp>
        <p:nvSpPr>
          <p:cNvPr id="3" name="Inhaltsplatzhalter 2">
            <a:extLst>
              <a:ext uri="{FF2B5EF4-FFF2-40B4-BE49-F238E27FC236}">
                <a16:creationId xmlns:a16="http://schemas.microsoft.com/office/drawing/2014/main" id="{EF2DB283-A143-4618-9231-E5A3BD4D9EEE}"/>
              </a:ext>
            </a:extLst>
          </p:cNvPr>
          <p:cNvSpPr>
            <a:spLocks noGrp="1"/>
          </p:cNvSpPr>
          <p:nvPr>
            <p:ph idx="1" hasCustomPrompt="1"/>
          </p:nvPr>
        </p:nvSpPr>
        <p:spPr>
          <a:xfrm>
            <a:off x="334963" y="1581150"/>
            <a:ext cx="11522075" cy="4656138"/>
          </a:xfrm>
        </p:spPr>
        <p:txBody>
          <a:bodyPr/>
          <a:lstStyle>
            <a:lvl1pPr>
              <a:defRPr/>
            </a:lvl1pPr>
          </a:lstStyle>
          <a:p>
            <a:pPr lvl="0"/>
            <a:r>
              <a:rPr lang="de-DE"/>
              <a:t>Edit </a:t>
            </a:r>
            <a:r>
              <a:rPr lang="de-DE" err="1"/>
              <a:t>copy</a:t>
            </a:r>
            <a:r>
              <a:rPr lang="de-DE"/>
              <a:t> </a:t>
            </a:r>
            <a:r>
              <a:rPr lang="de-DE" err="1"/>
              <a:t>by</a:t>
            </a:r>
            <a:r>
              <a:rPr lang="de-DE"/>
              <a:t> </a:t>
            </a:r>
            <a:r>
              <a:rPr lang="de-DE" err="1"/>
              <a:t>clicking</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4" name="Datumsplatzhalter 3">
            <a:extLst>
              <a:ext uri="{FF2B5EF4-FFF2-40B4-BE49-F238E27FC236}">
                <a16:creationId xmlns:a16="http://schemas.microsoft.com/office/drawing/2014/main" id="{59260EAD-1D8C-7881-8090-A19531C9AD2A}"/>
              </a:ext>
            </a:extLst>
          </p:cNvPr>
          <p:cNvSpPr>
            <a:spLocks noGrp="1"/>
          </p:cNvSpPr>
          <p:nvPr>
            <p:ph type="dt" sz="half" idx="10"/>
          </p:nvPr>
        </p:nvSpPr>
        <p:spPr/>
        <p:txBody>
          <a:bodyPr/>
          <a:lstStyle/>
          <a:p>
            <a:r>
              <a:rPr lang="de-DE"/>
              <a:t>YYYY-MM-DD</a:t>
            </a:r>
          </a:p>
        </p:txBody>
      </p:sp>
      <p:sp>
        <p:nvSpPr>
          <p:cNvPr id="5" name="Fußzeilenplatzhalter 4">
            <a:extLst>
              <a:ext uri="{FF2B5EF4-FFF2-40B4-BE49-F238E27FC236}">
                <a16:creationId xmlns:a16="http://schemas.microsoft.com/office/drawing/2014/main" id="{D8081423-8457-FEAE-D2DD-22D11A3C921E}"/>
              </a:ext>
            </a:extLst>
          </p:cNvPr>
          <p:cNvSpPr>
            <a:spLocks noGrp="1"/>
          </p:cNvSpPr>
          <p:nvPr>
            <p:ph type="ftr" sz="quarter" idx="11"/>
          </p:nvPr>
        </p:nvSpPr>
        <p:spPr/>
        <p:txBody>
          <a:bodyPr/>
          <a:lstStyle/>
          <a:p>
            <a:r>
              <a:rPr lang="de-DE"/>
              <a:t>Title</a:t>
            </a:r>
          </a:p>
        </p:txBody>
      </p:sp>
      <p:sp>
        <p:nvSpPr>
          <p:cNvPr id="6" name="Foliennummernplatzhalter 5">
            <a:extLst>
              <a:ext uri="{FF2B5EF4-FFF2-40B4-BE49-F238E27FC236}">
                <a16:creationId xmlns:a16="http://schemas.microsoft.com/office/drawing/2014/main" id="{9D3283D5-2D37-5CB2-BFC1-769094261DB6}"/>
              </a:ext>
            </a:extLst>
          </p:cNvPr>
          <p:cNvSpPr>
            <a:spLocks noGrp="1"/>
          </p:cNvSpPr>
          <p:nvPr>
            <p:ph type="sldNum" sz="quarter" idx="12"/>
          </p:nvPr>
        </p:nvSpPr>
        <p:spPr/>
        <p:txBody>
          <a:bodyPr/>
          <a:lstStyle/>
          <a:p>
            <a:fld id="{888F065A-EFAC-409A-9F56-D24A0EB303A4}" type="slidenum">
              <a:rPr lang="de-DE" smtClean="0"/>
              <a:t>‹#›</a:t>
            </a:fld>
            <a:endParaRPr lang="de-DE"/>
          </a:p>
        </p:txBody>
      </p:sp>
      <p:pic>
        <p:nvPicPr>
          <p:cNvPr id="8" name="Google Shape;13;p69">
            <a:extLst>
              <a:ext uri="{FF2B5EF4-FFF2-40B4-BE49-F238E27FC236}">
                <a16:creationId xmlns:a16="http://schemas.microsoft.com/office/drawing/2014/main" id="{9586417C-1FC3-A28B-4880-EAFF8038018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1283302" y="219394"/>
            <a:ext cx="688354" cy="688354"/>
          </a:xfrm>
          <a:prstGeom prst="rect">
            <a:avLst/>
          </a:prstGeom>
          <a:noFill/>
          <a:ln>
            <a:noFill/>
          </a:ln>
        </p:spPr>
      </p:pic>
    </p:spTree>
    <p:extLst>
      <p:ext uri="{BB962C8B-B14F-4D97-AF65-F5344CB8AC3E}">
        <p14:creationId xmlns:p14="http://schemas.microsoft.com/office/powerpoint/2010/main" val="4210238379"/>
      </p:ext>
    </p:extLst>
  </p:cSld>
  <p:clrMapOvr>
    <a:masterClrMapping/>
  </p:clrMapOvr>
  <p:extLst>
    <p:ext uri="{DCECCB84-F9BA-43D5-87BE-67443E8EF086}">
      <p15:sldGuideLst xmlns:p15="http://schemas.microsoft.com/office/powerpoint/2012/main">
        <p15:guide id="1" orient="horz" pos="709">
          <p15:clr>
            <a:srgbClr val="FBAE40"/>
          </p15:clr>
        </p15:guide>
        <p15:guide id="2" orient="horz" pos="1026">
          <p15:clr>
            <a:srgbClr val="FBAE40"/>
          </p15:clr>
        </p15:guide>
        <p15:guide id="3" orient="horz" pos="39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1b">
    <p:spTree>
      <p:nvGrpSpPr>
        <p:cNvPr id="1" name=""/>
        <p:cNvGrpSpPr/>
        <p:nvPr/>
      </p:nvGrpSpPr>
      <p:grpSpPr>
        <a:xfrm>
          <a:off x="0" y="0"/>
          <a:ext cx="0" cy="0"/>
          <a:chOff x="0" y="0"/>
          <a:chExt cx="0" cy="0"/>
        </a:xfrm>
      </p:grpSpPr>
      <p:sp>
        <p:nvSpPr>
          <p:cNvPr id="10" name="Picture"/>
          <p:cNvSpPr>
            <a:spLocks noGrp="1"/>
          </p:cNvSpPr>
          <p:nvPr>
            <p:ph type="pic" sz="quarter" idx="15" hasCustomPrompt="1"/>
          </p:nvPr>
        </p:nvSpPr>
        <p:spPr>
          <a:xfrm>
            <a:off x="0" y="0"/>
            <a:ext cx="7896225" cy="6858000"/>
          </a:xfrm>
          <a:prstGeom prst="rect">
            <a:avLst/>
          </a:prstGeom>
        </p:spPr>
        <p:txBody>
          <a:bodyPr lIns="0" tIns="720000" rIns="0" bIns="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6" name="Brand band">
            <a:extLst>
              <a:ext uri="{FF2B5EF4-FFF2-40B4-BE49-F238E27FC236}">
                <a16:creationId xmlns:a16="http://schemas.microsoft.com/office/drawing/2014/main" id="{721FCC24-26D1-443B-8226-22E043D04566}"/>
              </a:ext>
            </a:extLst>
          </p:cNvPr>
          <p:cNvSpPr>
            <a:spLocks noGrp="1"/>
          </p:cNvSpPr>
          <p:nvPr>
            <p:ph type="sldNum" sz="quarter" idx="4"/>
          </p:nvPr>
        </p:nvSpPr>
        <p:spPr>
          <a:xfrm>
            <a:off x="0" y="6309320"/>
            <a:ext cx="12192000" cy="548680"/>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vert="horz" lIns="12240000" tIns="45720" rIns="0" bIns="45720" rtlCol="0" anchor="b" anchorCtr="0">
            <a:normAutofit/>
          </a:bodyPr>
          <a:lstStyle>
            <a:lvl1pPr algn="l">
              <a:tabLst/>
              <a:defRPr sz="100">
                <a:solidFill>
                  <a:srgbClr val="E6E6E6"/>
                </a:solidFill>
                <a:latin typeface="Arial Narrow" pitchFamily="34" charset="0"/>
              </a:defRPr>
            </a:lvl1pPr>
          </a:lstStyle>
          <a:p>
            <a:pPr defTabSz="11753850">
              <a:spcAft>
                <a:spcPts val="600"/>
              </a:spcAft>
            </a:pPr>
            <a:fld id="{7D2545B9-E858-4472-8814-CD0C0805E657}" type="slidenum">
              <a:rPr lang="de-DE" smtClean="0"/>
              <a:pPr defTabSz="11753850">
                <a:spcAft>
                  <a:spcPts val="600"/>
                </a:spcAft>
              </a:pPr>
              <a:t>‹#›</a:t>
            </a:fld>
            <a:endParaRPr lang="en-GB" dirty="0"/>
          </a:p>
        </p:txBody>
      </p:sp>
      <p:sp>
        <p:nvSpPr>
          <p:cNvPr id="17" name="Subhead"/>
          <p:cNvSpPr>
            <a:spLocks noGrp="1"/>
          </p:cNvSpPr>
          <p:nvPr>
            <p:ph type="subTitle" idx="1" hasCustomPrompt="1"/>
          </p:nvPr>
        </p:nvSpPr>
        <p:spPr>
          <a:xfrm>
            <a:off x="8256240" y="4158605"/>
            <a:ext cx="3600400" cy="1872208"/>
          </a:xfrm>
          <a:prstGeom prst="rect">
            <a:avLst/>
          </a:prstGeom>
        </p:spPr>
        <p:txBody>
          <a:bodyPr lIns="0" tIns="0" rIns="0" bIns="0">
            <a:noAutofit/>
          </a:bodyPr>
          <a:lstStyle>
            <a:lvl1pPr marL="0" indent="0" algn="l">
              <a:buNone/>
              <a:defRPr sz="20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add a subhead</a:t>
            </a:r>
          </a:p>
        </p:txBody>
      </p:sp>
      <p:sp>
        <p:nvSpPr>
          <p:cNvPr id="2" name="Header">
            <a:extLst>
              <a:ext uri="{FF2B5EF4-FFF2-40B4-BE49-F238E27FC236}">
                <a16:creationId xmlns:a16="http://schemas.microsoft.com/office/drawing/2014/main" id="{37F807CA-56D9-49F1-9EED-0F3F4C34CC3C}"/>
              </a:ext>
            </a:extLst>
          </p:cNvPr>
          <p:cNvSpPr>
            <a:spLocks noGrp="1"/>
          </p:cNvSpPr>
          <p:nvPr>
            <p:ph type="title" hasCustomPrompt="1"/>
          </p:nvPr>
        </p:nvSpPr>
        <p:spPr>
          <a:xfrm>
            <a:off x="8256240" y="2708920"/>
            <a:ext cx="3600400" cy="1008112"/>
          </a:xfrm>
        </p:spPr>
        <p:txBody>
          <a:bodyPr>
            <a:noAutofit/>
          </a:bodyPr>
          <a:lstStyle>
            <a:lvl1pPr>
              <a:defRPr sz="3500"/>
            </a:lvl1pPr>
          </a:lstStyle>
          <a:p>
            <a:pPr lvl="0"/>
            <a:r>
              <a:rPr lang="en-US" dirty="0"/>
              <a:t>Click to add a headline</a:t>
            </a:r>
            <a:endParaRPr lang="de-DE" dirty="0"/>
          </a:p>
        </p:txBody>
      </p:sp>
      <p:pic>
        <p:nvPicPr>
          <p:cNvPr id="9" name="TS_TS_hor_en_rgb_cut">
            <a:extLst>
              <a:ext uri="{FF2B5EF4-FFF2-40B4-BE49-F238E27FC236}">
                <a16:creationId xmlns:a16="http://schemas.microsoft.com/office/drawing/2014/main" id="{80067F73-3A74-4DBD-A748-D1926D2DED9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243795" y="593218"/>
            <a:ext cx="2617718" cy="1395920"/>
          </a:xfrm>
          <a:prstGeom prst="rect">
            <a:avLst/>
          </a:prstGeom>
          <a:noFill/>
        </p:spPr>
      </p:pic>
      <p:sp>
        <p:nvSpPr>
          <p:cNvPr id="11" name="Date">
            <a:extLst>
              <a:ext uri="{FF2B5EF4-FFF2-40B4-BE49-F238E27FC236}">
                <a16:creationId xmlns:a16="http://schemas.microsoft.com/office/drawing/2014/main" id="{D01182E9-1485-4A49-8C27-D40F4353A84D}"/>
              </a:ext>
            </a:extLst>
          </p:cNvPr>
          <p:cNvSpPr>
            <a:spLocks noGrp="1"/>
          </p:cNvSpPr>
          <p:nvPr>
            <p:ph type="dt" sz="half" idx="2"/>
          </p:nvPr>
        </p:nvSpPr>
        <p:spPr>
          <a:xfrm>
            <a:off x="9695946" y="6606000"/>
            <a:ext cx="1440614" cy="252000"/>
          </a:xfrm>
          <a:prstGeom prst="rect">
            <a:avLst/>
          </a:prstGeom>
        </p:spPr>
        <p:txBody>
          <a:bodyPr vert="horz" lIns="91440" tIns="45720" rIns="91440" bIns="45720" rtlCol="0" anchor="b">
            <a:normAutofit/>
          </a:bodyPr>
          <a:lstStyle>
            <a:lvl1pPr algn="ctr">
              <a:defRPr lang="en-US" sz="1000" smtClean="0">
                <a:solidFill>
                  <a:srgbClr val="FFFFFF"/>
                </a:solidFill>
                <a:latin typeface="Arial Narrow" pitchFamily="34" charset="0"/>
              </a:defRPr>
            </a:lvl1pPr>
          </a:lstStyle>
          <a:p>
            <a:fld id="{2DB7A5E6-CEA5-4C44-91EF-65978A553266}" type="datetime5">
              <a:rPr lang="de-DE" smtClean="0"/>
              <a:pPr/>
              <a:t>25-10-21</a:t>
            </a:fld>
            <a:endParaRPr lang="de-DE" dirty="0"/>
          </a:p>
        </p:txBody>
      </p:sp>
      <p:sp>
        <p:nvSpPr>
          <p:cNvPr id="12" name="Footer">
            <a:extLst>
              <a:ext uri="{FF2B5EF4-FFF2-40B4-BE49-F238E27FC236}">
                <a16:creationId xmlns:a16="http://schemas.microsoft.com/office/drawing/2014/main" id="{AE43BFA7-D556-4627-9926-C90505A758CF}"/>
              </a:ext>
            </a:extLst>
          </p:cNvPr>
          <p:cNvSpPr>
            <a:spLocks noGrp="1"/>
          </p:cNvSpPr>
          <p:nvPr>
            <p:ph type="ftr" sz="quarter" idx="3"/>
          </p:nvPr>
        </p:nvSpPr>
        <p:spPr>
          <a:xfrm>
            <a:off x="0" y="6606000"/>
            <a:ext cx="8688684" cy="252000"/>
          </a:xfrm>
          <a:prstGeom prst="rect">
            <a:avLst/>
          </a:prstGeom>
          <a:noFill/>
        </p:spPr>
        <p:txBody>
          <a:bodyPr vert="horz" lIns="342000" tIns="45720" rIns="0" bIns="46800" rtlCol="0" anchor="b" anchorCtr="0">
            <a:normAutofit/>
          </a:bodyPr>
          <a:lstStyle>
            <a:lvl1pPr>
              <a:defRPr lang="en-US" sz="1000" smtClean="0">
                <a:solidFill>
                  <a:srgbClr val="FFFFFF"/>
                </a:solidFill>
                <a:latin typeface="Arial Narrow" pitchFamily="34" charset="0"/>
              </a:defRPr>
            </a:lvl1pPr>
          </a:lstStyle>
          <a:p>
            <a:r>
              <a:rPr lang="en-US" dirty="0"/>
              <a:t>TÜV SÜD LEGAL ENTITY | PRESENTATION TITLE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F8CD-4246-46D4-98CD-7D0D13B45CDA}"/>
              </a:ext>
            </a:extLst>
          </p:cNvPr>
          <p:cNvSpPr>
            <a:spLocks noGrp="1"/>
          </p:cNvSpPr>
          <p:nvPr>
            <p:ph type="title" hasCustomPrompt="1"/>
          </p:nvPr>
        </p:nvSpPr>
        <p:spPr>
          <a:xfrm>
            <a:off x="335757" y="584200"/>
            <a:ext cx="11521281" cy="684560"/>
          </a:xfrm>
        </p:spPr>
        <p:txBody>
          <a:bodyPr/>
          <a:lstStyle>
            <a:lvl1pPr>
              <a:defRPr/>
            </a:lvl1pPr>
          </a:lstStyle>
          <a:p>
            <a:r>
              <a:rPr lang="en-US"/>
              <a:t>Click to add a headline</a:t>
            </a:r>
            <a:endParaRPr lang="en-GB"/>
          </a:p>
        </p:txBody>
      </p:sp>
      <p:sp>
        <p:nvSpPr>
          <p:cNvPr id="12" name="Textplatzhalter 11"/>
          <p:cNvSpPr>
            <a:spLocks noGrp="1"/>
          </p:cNvSpPr>
          <p:nvPr>
            <p:ph type="body" sz="quarter" idx="57" hasCustomPrompt="1"/>
            <p:custDataLst>
              <p:tags r:id="rId1"/>
            </p:custDataLst>
          </p:nvPr>
        </p:nvSpPr>
        <p:spPr>
          <a:xfrm>
            <a:off x="0" y="6308724"/>
            <a:ext cx="12192000" cy="549276"/>
          </a:xfrm>
          <a:gradFill>
            <a:gsLst>
              <a:gs pos="0">
                <a:schemeClr val="tx1">
                  <a:lumMod val="87000"/>
                  <a:lumOff val="13000"/>
                  <a:alpha val="60000"/>
                </a:schemeClr>
              </a:gs>
              <a:gs pos="29000">
                <a:schemeClr val="tx1">
                  <a:alpha val="30000"/>
                </a:schemeClr>
              </a:gs>
              <a:gs pos="100000">
                <a:srgbClr val="000000">
                  <a:alpha val="0"/>
                </a:srgbClr>
              </a:gs>
            </a:gsLst>
            <a:lin ang="16200000" scaled="1"/>
          </a:gradFill>
        </p:spPr>
        <p:txBody>
          <a:bodyPr vert="horz" lIns="342000" tIns="45720" rIns="0" bIns="46800" rtlCol="0" anchor="b" anchorCtr="0">
            <a:normAutofit/>
          </a:bodyPr>
          <a:lstStyle>
            <a:lvl1pPr marL="0" indent="0">
              <a:buNone/>
              <a:defRPr lang="en-US" sz="1000" dirty="0">
                <a:solidFill>
                  <a:srgbClr val="FFFFFF"/>
                </a:solidFill>
                <a:latin typeface="Arial Narrow" pitchFamily="34" charset="0"/>
              </a:defRPr>
            </a:lvl1pPr>
          </a:lstStyle>
          <a:p>
            <a:pPr marL="0" lvl="0"/>
            <a:r>
              <a:rPr lang="en-US"/>
              <a:t>  </a:t>
            </a:r>
          </a:p>
        </p:txBody>
      </p:sp>
      <p:sp>
        <p:nvSpPr>
          <p:cNvPr id="8" name="Datumsplatzhalter 7"/>
          <p:cNvSpPr>
            <a:spLocks noGrp="1"/>
          </p:cNvSpPr>
          <p:nvPr>
            <p:ph type="dt" sz="half" idx="54"/>
          </p:nvPr>
        </p:nvSpPr>
        <p:spPr/>
        <p:txBody>
          <a:bodyPr/>
          <a:lstStyle>
            <a:lvl1pPr>
              <a:defRPr/>
            </a:lvl1pPr>
          </a:lstStyle>
          <a:p>
            <a:r>
              <a:rPr lang="en-US"/>
              <a:t>22-07-20</a:t>
            </a:r>
            <a:endParaRPr lang="en-GB"/>
          </a:p>
        </p:txBody>
      </p:sp>
      <p:sp>
        <p:nvSpPr>
          <p:cNvPr id="9" name="Fußzeilenplatzhalter 8"/>
          <p:cNvSpPr>
            <a:spLocks noGrp="1"/>
          </p:cNvSpPr>
          <p:nvPr>
            <p:ph type="ftr" sz="quarter" idx="55"/>
          </p:nvPr>
        </p:nvSpPr>
        <p:spPr/>
        <p:txBody>
          <a:bodyPr/>
          <a:lstStyle/>
          <a:p>
            <a:r>
              <a:rPr lang="en-US"/>
              <a:t>TÜV SÜD | Sustainable and Sanitation Services | LUNCH AND LEARN</a:t>
            </a:r>
          </a:p>
        </p:txBody>
      </p:sp>
      <p:sp>
        <p:nvSpPr>
          <p:cNvPr id="3" name="Foliennummernplatzhalter 2"/>
          <p:cNvSpPr>
            <a:spLocks noGrp="1"/>
          </p:cNvSpPr>
          <p:nvPr>
            <p:ph type="sldNum" sz="quarter" idx="56"/>
          </p:nvPr>
        </p:nvSpPr>
        <p:spPr/>
        <p:txBody>
          <a:bodyPr/>
          <a:lstStyle/>
          <a:p>
            <a:fld id="{E4C230EB-823A-4D55-83CB-D9A9C8829A08}" type="slidenum">
              <a:rPr lang="de-DE" smtClean="0"/>
              <a:pPr/>
              <a:t>‹#›</a:t>
            </a:fld>
            <a:endParaRPr lang="de-DE"/>
          </a:p>
        </p:txBody>
      </p:sp>
      <p:sp>
        <p:nvSpPr>
          <p:cNvPr id="7" name="Text Placeholder 19">
            <a:extLst>
              <a:ext uri="{FF2B5EF4-FFF2-40B4-BE49-F238E27FC236}">
                <a16:creationId xmlns:a16="http://schemas.microsoft.com/office/drawing/2014/main" id="{3193ABE1-B023-4F94-8369-94E7698B0FC9}"/>
              </a:ext>
            </a:extLst>
          </p:cNvPr>
          <p:cNvSpPr>
            <a:spLocks noGrp="1"/>
          </p:cNvSpPr>
          <p:nvPr>
            <p:ph type="body" sz="quarter" idx="53" hasCustomPrompt="1"/>
            <p:custDataLst>
              <p:tags r:id="rId2"/>
            </p:custDataLst>
          </p:nvPr>
        </p:nvSpPr>
        <p:spPr>
          <a:xfrm>
            <a:off x="11357080" y="0"/>
            <a:ext cx="576000" cy="576000"/>
          </a:xfrm>
          <a:blipFill dpi="0" rotWithShape="1">
            <a:blip r:embed="rId8" cstate="screen">
              <a:extLst>
                <a:ext uri="{28A0092B-C50C-407E-A947-70E740481C1C}">
                  <a14:useLocalDpi xmlns:a14="http://schemas.microsoft.com/office/drawing/2010/main"/>
                </a:ext>
              </a:extLst>
            </a:blip>
            <a:srcRect/>
            <a:stretch>
              <a:fillRect/>
            </a:stretch>
          </a:blipFill>
        </p:spPr>
        <p:txBody>
          <a:bodyPr/>
          <a:lstStyle>
            <a:lvl1pPr marL="0" indent="0">
              <a:buNone/>
              <a:defRPr/>
            </a:lvl1pPr>
          </a:lstStyle>
          <a:p>
            <a:pPr lvl="0"/>
            <a:r>
              <a:rPr lang="en-GB"/>
              <a:t>  </a:t>
            </a:r>
          </a:p>
        </p:txBody>
      </p:sp>
      <p:sp>
        <p:nvSpPr>
          <p:cNvPr id="6" name="Slash">
            <a:extLst>
              <a:ext uri="{FF2B5EF4-FFF2-40B4-BE49-F238E27FC236}">
                <a16:creationId xmlns:a16="http://schemas.microsoft.com/office/drawing/2014/main" id="{096F3143-96A2-4E6C-91C5-A47A0CC0C6EA}"/>
              </a:ext>
            </a:extLst>
          </p:cNvPr>
          <p:cNvSpPr>
            <a:spLocks noGrp="1"/>
          </p:cNvSpPr>
          <p:nvPr>
            <p:ph type="media" sz="quarter" idx="52" hasCustomPrompt="1"/>
            <p:custDataLst>
              <p:tags r:id="rId3"/>
            </p:custDataLst>
          </p:nvPr>
        </p:nvSpPr>
        <p:spPr>
          <a:xfrm>
            <a:off x="0" y="0"/>
            <a:ext cx="3945600" cy="150813"/>
          </a:xfrm>
          <a:custGeom>
            <a:avLst/>
            <a:gdLst>
              <a:gd name="connsiteX0" fmla="*/ 0 w 3945600"/>
              <a:gd name="connsiteY0" fmla="*/ 0 h 150813"/>
              <a:gd name="connsiteX1" fmla="*/ 3945600 w 3945600"/>
              <a:gd name="connsiteY1" fmla="*/ 0 h 150813"/>
              <a:gd name="connsiteX2" fmla="*/ 39456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31300 w 3945600"/>
              <a:gd name="connsiteY2" fmla="*/ 150813 h 150813"/>
              <a:gd name="connsiteX3" fmla="*/ 0 w 3945600"/>
              <a:gd name="connsiteY3" fmla="*/ 150813 h 150813"/>
              <a:gd name="connsiteX4" fmla="*/ 0 w 3945600"/>
              <a:gd name="connsiteY4" fmla="*/ 0 h 150813"/>
              <a:gd name="connsiteX0" fmla="*/ 0 w 3945600"/>
              <a:gd name="connsiteY0" fmla="*/ 0 h 150813"/>
              <a:gd name="connsiteX1" fmla="*/ 3945600 w 3945600"/>
              <a:gd name="connsiteY1" fmla="*/ 0 h 150813"/>
              <a:gd name="connsiteX2" fmla="*/ 3821775 w 3945600"/>
              <a:gd name="connsiteY2" fmla="*/ 150813 h 150813"/>
              <a:gd name="connsiteX3" fmla="*/ 0 w 3945600"/>
              <a:gd name="connsiteY3" fmla="*/ 150813 h 150813"/>
              <a:gd name="connsiteX4" fmla="*/ 0 w 3945600"/>
              <a:gd name="connsiteY4" fmla="*/ 0 h 15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5600" h="150813">
                <a:moveTo>
                  <a:pt x="0" y="0"/>
                </a:moveTo>
                <a:lnTo>
                  <a:pt x="3945600" y="0"/>
                </a:lnTo>
                <a:lnTo>
                  <a:pt x="3821775" y="150813"/>
                </a:lnTo>
                <a:lnTo>
                  <a:pt x="0" y="150813"/>
                </a:lnTo>
                <a:lnTo>
                  <a:pt x="0" y="0"/>
                </a:lnTo>
                <a:close/>
              </a:path>
            </a:pathLst>
          </a:custGeom>
          <a:solidFill>
            <a:srgbClr val="0046AD"/>
          </a:solidFill>
        </p:spPr>
        <p:txBody>
          <a:bodyPr/>
          <a:lstStyle>
            <a:lvl1pPr marL="0" indent="0">
              <a:buNone/>
              <a:defRPr sz="100"/>
            </a:lvl1pPr>
          </a:lstStyle>
          <a:p>
            <a:r>
              <a:rPr lang="en-US"/>
              <a:t> </a:t>
            </a:r>
          </a:p>
        </p:txBody>
      </p:sp>
      <p:sp>
        <p:nvSpPr>
          <p:cNvPr id="5" name="Logo Protection" hidden="1"/>
          <p:cNvSpPr/>
          <p:nvPr userDrawn="1">
            <p:custDataLst>
              <p:tags r:id="rId4"/>
            </p:custDataLst>
          </p:nvPr>
        </p:nvSpPr>
        <p:spPr>
          <a:xfrm>
            <a:off x="11357080" y="0"/>
            <a:ext cx="576000" cy="576000"/>
          </a:xfrm>
          <a:prstGeom prst="rect">
            <a:avLst/>
          </a:prstGeom>
          <a:no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000" err="1"/>
          </a:p>
        </p:txBody>
      </p:sp>
      <p:sp>
        <p:nvSpPr>
          <p:cNvPr id="4" name="Layout Protection" hidden="1"/>
          <p:cNvSpPr>
            <a:spLocks/>
          </p:cNvSpPr>
          <p:nvPr userDrawn="1">
            <p:custDataLst>
              <p:tags r:id="rId5"/>
            </p:custDataLst>
          </p:nvPr>
        </p:nvSpPr>
        <p:spPr>
          <a:xfrm>
            <a:off x="323783" y="1617199"/>
            <a:ext cx="11556000" cy="4716000"/>
          </a:xfrm>
          <a:prstGeom prst="rect">
            <a:avLst/>
          </a:prstGeom>
          <a:no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000" err="1"/>
          </a:p>
        </p:txBody>
      </p:sp>
      <p:sp>
        <p:nvSpPr>
          <p:cNvPr id="10" name="Layout Protection Footer" hidden="1"/>
          <p:cNvSpPr>
            <a:spLocks/>
          </p:cNvSpPr>
          <p:nvPr userDrawn="1">
            <p:custDataLst>
              <p:tags r:id="rId6"/>
            </p:custDataLst>
          </p:nvPr>
        </p:nvSpPr>
        <p:spPr>
          <a:xfrm>
            <a:off x="11082981" y="6560069"/>
            <a:ext cx="828000" cy="324000"/>
          </a:xfrm>
          <a:prstGeom prst="rect">
            <a:avLst/>
          </a:prstGeom>
          <a:no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2000"/>
          </a:p>
        </p:txBody>
      </p:sp>
    </p:spTree>
    <p:extLst>
      <p:ext uri="{BB962C8B-B14F-4D97-AF65-F5344CB8AC3E}">
        <p14:creationId xmlns:p14="http://schemas.microsoft.com/office/powerpoint/2010/main" val="2920238941"/>
      </p:ext>
    </p:extLst>
  </p:cSld>
  <p:clrMapOvr>
    <a:masterClrMapping/>
  </p:clrMapOvr>
  <p:extLst>
    <p:ext uri="{DCECCB84-F9BA-43D5-87BE-67443E8EF086}">
      <p15:sldGuideLst xmlns:p15="http://schemas.microsoft.com/office/powerpoint/2012/main">
        <p15:guide id="1" pos="76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a">
    <p:spTree>
      <p:nvGrpSpPr>
        <p:cNvPr id="1" name=""/>
        <p:cNvGrpSpPr/>
        <p:nvPr/>
      </p:nvGrpSpPr>
      <p:grpSpPr>
        <a:xfrm>
          <a:off x="0" y="0"/>
          <a:ext cx="0" cy="0"/>
          <a:chOff x="0" y="0"/>
          <a:chExt cx="0" cy="0"/>
        </a:xfrm>
      </p:grpSpPr>
      <p:sp>
        <p:nvSpPr>
          <p:cNvPr id="10" name="Picture"/>
          <p:cNvSpPr>
            <a:spLocks noGrp="1"/>
          </p:cNvSpPr>
          <p:nvPr>
            <p:ph type="pic" sz="quarter" idx="15" hasCustomPrompt="1"/>
          </p:nvPr>
        </p:nvSpPr>
        <p:spPr>
          <a:xfrm>
            <a:off x="0" y="0"/>
            <a:ext cx="12192000" cy="6858000"/>
          </a:xfrm>
          <a:prstGeom prst="rect">
            <a:avLst/>
          </a:prstGeom>
        </p:spPr>
        <p:txBody>
          <a:bodyPr lIns="0" tIns="720000" rIns="0" bIns="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5" name="Brand text box">
            <a:extLst>
              <a:ext uri="{FF2B5EF4-FFF2-40B4-BE49-F238E27FC236}">
                <a16:creationId xmlns:a16="http://schemas.microsoft.com/office/drawing/2014/main" id="{41108B1C-6159-45D6-87F7-CB39BDC8B244}"/>
              </a:ext>
            </a:extLst>
          </p:cNvPr>
          <p:cNvSpPr>
            <a:spLocks noGrp="1" noChangeAspect="1"/>
          </p:cNvSpPr>
          <p:nvPr>
            <p:ph type="body" sz="quarter" idx="14" hasCustomPrompt="1"/>
          </p:nvPr>
        </p:nvSpPr>
        <p:spPr>
          <a:xfrm>
            <a:off x="6816080" y="594066"/>
            <a:ext cx="5040958" cy="2916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Ins="1512000" rtlCol="0"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1pPr>
            <a:lvl2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2pPr>
            <a:lvl3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3pPr>
            <a:lvl4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4pPr>
            <a:lvl5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GB" sz="1800" b="0" i="0" u="none" strike="noStrike" kern="1200" cap="none" spc="0" normalizeH="0" baseline="0" noProof="0" dirty="0" smtClean="0">
                <a:ln>
                  <a:noFill/>
                </a:ln>
                <a:solidFill>
                  <a:schemeClr val="lt1"/>
                </a:solidFill>
                <a:effectLst/>
                <a:uLnTx/>
                <a:uFillTx/>
                <a:latin typeface="+mn-lt"/>
                <a:ea typeface="+mn-ea"/>
                <a:cs typeface="+mn-cs"/>
              </a:defRPr>
            </a:lvl5pPr>
          </a:lstStyle>
          <a:p>
            <a:pPr lvl="0"/>
            <a:r>
              <a:rPr lang="en-GB" noProof="0"/>
              <a:t> </a:t>
            </a:r>
          </a:p>
        </p:txBody>
      </p:sp>
      <p:sp>
        <p:nvSpPr>
          <p:cNvPr id="14" name="Brand band">
            <a:extLst>
              <a:ext uri="{FF2B5EF4-FFF2-40B4-BE49-F238E27FC236}">
                <a16:creationId xmlns:a16="http://schemas.microsoft.com/office/drawing/2014/main" id="{6BFD264E-5793-4576-929E-AF83D406F00F}"/>
              </a:ext>
            </a:extLst>
          </p:cNvPr>
          <p:cNvSpPr>
            <a:spLocks noGrp="1"/>
          </p:cNvSpPr>
          <p:nvPr>
            <p:ph type="sldNum" sz="quarter" idx="4"/>
          </p:nvPr>
        </p:nvSpPr>
        <p:spPr>
          <a:xfrm>
            <a:off x="0" y="6309320"/>
            <a:ext cx="12192000" cy="54868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txBody>
          <a:bodyPr vert="horz" lIns="12240000" tIns="45720" rIns="0" bIns="45720" rtlCol="0" anchor="b" anchorCtr="0">
            <a:normAutofit/>
          </a:bodyPr>
          <a:lstStyle>
            <a:lvl1pPr algn="l">
              <a:tabLst/>
              <a:defRPr sz="100">
                <a:solidFill>
                  <a:srgbClr val="E6E6E6"/>
                </a:solidFill>
                <a:latin typeface="Arial Narrow" pitchFamily="34" charset="0"/>
              </a:defRPr>
            </a:lvl1pPr>
          </a:lstStyle>
          <a:p>
            <a:pPr defTabSz="11753850">
              <a:spcAft>
                <a:spcPts val="600"/>
              </a:spcAft>
            </a:pPr>
            <a:fld id="{7D2545B9-E858-4472-8814-CD0C0805E657}" type="slidenum">
              <a:rPr lang="de-DE" smtClean="0"/>
              <a:pPr defTabSz="11753850">
                <a:spcAft>
                  <a:spcPts val="600"/>
                </a:spcAft>
              </a:pPr>
              <a:t>‹#›</a:t>
            </a:fld>
            <a:endParaRPr lang="en-GB" dirty="0"/>
          </a:p>
        </p:txBody>
      </p:sp>
      <p:sp>
        <p:nvSpPr>
          <p:cNvPr id="18" name="Subhead">
            <a:extLst>
              <a:ext uri="{FF2B5EF4-FFF2-40B4-BE49-F238E27FC236}">
                <a16:creationId xmlns:a16="http://schemas.microsoft.com/office/drawing/2014/main" id="{0EF27096-728A-4A2E-AD42-288FB5A3521D}"/>
              </a:ext>
            </a:extLst>
          </p:cNvPr>
          <p:cNvSpPr>
            <a:spLocks noGrp="1"/>
          </p:cNvSpPr>
          <p:nvPr>
            <p:ph type="subTitle" idx="1" hasCustomPrompt="1"/>
          </p:nvPr>
        </p:nvSpPr>
        <p:spPr>
          <a:xfrm>
            <a:off x="6816080" y="1833994"/>
            <a:ext cx="3456288" cy="1609576"/>
          </a:xfrm>
          <a:prstGeom prst="rect">
            <a:avLst/>
          </a:prstGeom>
        </p:spPr>
        <p:txBody>
          <a:bodyPr lIns="90000" rIns="90000">
            <a:normAutofit/>
          </a:bodyPr>
          <a:lstStyle>
            <a:lvl1pPr marL="0" indent="0" algn="l">
              <a:buNone/>
              <a:defRPr sz="20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add a subhead</a:t>
            </a:r>
          </a:p>
        </p:txBody>
      </p:sp>
      <p:sp>
        <p:nvSpPr>
          <p:cNvPr id="2" name="Header">
            <a:extLst>
              <a:ext uri="{FF2B5EF4-FFF2-40B4-BE49-F238E27FC236}">
                <a16:creationId xmlns:a16="http://schemas.microsoft.com/office/drawing/2014/main" id="{FC075DEB-BC1B-4071-83C9-E2EF33AEA205}"/>
              </a:ext>
            </a:extLst>
          </p:cNvPr>
          <p:cNvSpPr>
            <a:spLocks noGrp="1"/>
          </p:cNvSpPr>
          <p:nvPr>
            <p:ph type="title" hasCustomPrompt="1"/>
          </p:nvPr>
        </p:nvSpPr>
        <p:spPr>
          <a:xfrm>
            <a:off x="6816080" y="677550"/>
            <a:ext cx="3455920" cy="1152128"/>
          </a:xfrm>
        </p:spPr>
        <p:txBody>
          <a:bodyPr lIns="90000" rIns="90000"/>
          <a:lstStyle>
            <a:lvl1pPr>
              <a:defRPr sz="3200"/>
            </a:lvl1pPr>
          </a:lstStyle>
          <a:p>
            <a:pPr lvl="0"/>
            <a:r>
              <a:rPr lang="en-US" dirty="0"/>
              <a:t>Click to add a headline</a:t>
            </a:r>
            <a:endParaRPr lang="de-DE" dirty="0"/>
          </a:p>
        </p:txBody>
      </p:sp>
      <p:sp>
        <p:nvSpPr>
          <p:cNvPr id="9" name="Date">
            <a:extLst>
              <a:ext uri="{FF2B5EF4-FFF2-40B4-BE49-F238E27FC236}">
                <a16:creationId xmlns:a16="http://schemas.microsoft.com/office/drawing/2014/main" id="{64240993-6F7A-42DA-974A-7445C2E45A93}"/>
              </a:ext>
            </a:extLst>
          </p:cNvPr>
          <p:cNvSpPr>
            <a:spLocks noGrp="1"/>
          </p:cNvSpPr>
          <p:nvPr>
            <p:ph type="dt" sz="half" idx="2"/>
          </p:nvPr>
        </p:nvSpPr>
        <p:spPr>
          <a:xfrm>
            <a:off x="9695946" y="6606000"/>
            <a:ext cx="1440614" cy="252000"/>
          </a:xfrm>
          <a:prstGeom prst="rect">
            <a:avLst/>
          </a:prstGeom>
        </p:spPr>
        <p:txBody>
          <a:bodyPr vert="horz" lIns="91440" tIns="45720" rIns="91440" bIns="45720" rtlCol="0" anchor="b">
            <a:normAutofit/>
          </a:bodyPr>
          <a:lstStyle>
            <a:lvl1pPr algn="ctr">
              <a:defRPr lang="en-US" sz="1000" smtClean="0">
                <a:solidFill>
                  <a:srgbClr val="FFFFFF"/>
                </a:solidFill>
                <a:latin typeface="Arial Narrow" pitchFamily="34" charset="0"/>
              </a:defRPr>
            </a:lvl1pPr>
          </a:lstStyle>
          <a:p>
            <a:fld id="{2DB7A5E6-CEA5-4C44-91EF-65978A553266}" type="datetime5">
              <a:rPr lang="de-DE" smtClean="0"/>
              <a:pPr/>
              <a:t>25-10-21</a:t>
            </a:fld>
            <a:endParaRPr lang="de-DE" dirty="0"/>
          </a:p>
        </p:txBody>
      </p:sp>
      <p:sp>
        <p:nvSpPr>
          <p:cNvPr id="11" name="Footer">
            <a:extLst>
              <a:ext uri="{FF2B5EF4-FFF2-40B4-BE49-F238E27FC236}">
                <a16:creationId xmlns:a16="http://schemas.microsoft.com/office/drawing/2014/main" id="{536E56A9-7985-4E07-BE5C-42E8AB12DCCE}"/>
              </a:ext>
            </a:extLst>
          </p:cNvPr>
          <p:cNvSpPr>
            <a:spLocks noGrp="1"/>
          </p:cNvSpPr>
          <p:nvPr>
            <p:ph type="ftr" sz="quarter" idx="3"/>
          </p:nvPr>
        </p:nvSpPr>
        <p:spPr>
          <a:xfrm>
            <a:off x="0" y="6606000"/>
            <a:ext cx="8688684" cy="252000"/>
          </a:xfrm>
          <a:prstGeom prst="rect">
            <a:avLst/>
          </a:prstGeom>
          <a:noFill/>
        </p:spPr>
        <p:txBody>
          <a:bodyPr vert="horz" lIns="342000" tIns="45720" rIns="0" bIns="46800" rtlCol="0" anchor="b" anchorCtr="0">
            <a:normAutofit/>
          </a:bodyPr>
          <a:lstStyle>
            <a:lvl1pPr>
              <a:defRPr lang="en-US" sz="1000" smtClean="0">
                <a:solidFill>
                  <a:srgbClr val="FFFFFF"/>
                </a:solidFill>
                <a:latin typeface="Arial Narrow" pitchFamily="34" charset="0"/>
              </a:defRPr>
            </a:lvl1pPr>
          </a:lstStyle>
          <a:p>
            <a:r>
              <a:rPr lang="en-US" dirty="0"/>
              <a:t>TÜV SÜD LEGAL ENTITY | PRESENTATION TITLE</a:t>
            </a:r>
          </a:p>
        </p:txBody>
      </p:sp>
    </p:spTree>
    <p:extLst>
      <p:ext uri="{BB962C8B-B14F-4D97-AF65-F5344CB8AC3E}">
        <p14:creationId xmlns:p14="http://schemas.microsoft.com/office/powerpoint/2010/main" val="1547904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b">
    <p:spTree>
      <p:nvGrpSpPr>
        <p:cNvPr id="1" name=""/>
        <p:cNvGrpSpPr/>
        <p:nvPr/>
      </p:nvGrpSpPr>
      <p:grpSpPr>
        <a:xfrm>
          <a:off x="0" y="0"/>
          <a:ext cx="0" cy="0"/>
          <a:chOff x="0" y="0"/>
          <a:chExt cx="0" cy="0"/>
        </a:xfrm>
      </p:grpSpPr>
      <p:sp>
        <p:nvSpPr>
          <p:cNvPr id="10" name="Picture"/>
          <p:cNvSpPr>
            <a:spLocks noGrp="1"/>
          </p:cNvSpPr>
          <p:nvPr>
            <p:ph type="pic" sz="quarter" idx="15" hasCustomPrompt="1"/>
          </p:nvPr>
        </p:nvSpPr>
        <p:spPr>
          <a:xfrm>
            <a:off x="0" y="0"/>
            <a:ext cx="12192000" cy="6858000"/>
          </a:xfrm>
          <a:prstGeom prst="rect">
            <a:avLst/>
          </a:prstGeom>
        </p:spPr>
        <p:txBody>
          <a:bodyPr lIns="0" tIns="0" rIns="0" bIns="72000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5" name="Brand text box">
            <a:extLst>
              <a:ext uri="{FF2B5EF4-FFF2-40B4-BE49-F238E27FC236}">
                <a16:creationId xmlns:a16="http://schemas.microsoft.com/office/drawing/2014/main" id="{41108B1C-6159-45D6-87F7-CB39BDC8B244}"/>
              </a:ext>
            </a:extLst>
          </p:cNvPr>
          <p:cNvSpPr>
            <a:spLocks noGrp="1" noChangeAspect="1"/>
          </p:cNvSpPr>
          <p:nvPr>
            <p:ph type="body" sz="quarter" idx="14" hasCustomPrompt="1"/>
          </p:nvPr>
        </p:nvSpPr>
        <p:spPr>
          <a:xfrm>
            <a:off x="6809944" y="3381670"/>
            <a:ext cx="5040958" cy="2916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Ins="1512000" rtlCol="0"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1pPr>
            <a:lvl2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2pPr>
            <a:lvl3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3pPr>
            <a:lvl4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4pPr>
            <a:lvl5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GB" sz="1800" b="0" i="0" u="none" strike="noStrike" kern="1200" cap="none" spc="0" normalizeH="0" baseline="0" noProof="0" dirty="0" smtClean="0">
                <a:ln>
                  <a:noFill/>
                </a:ln>
                <a:solidFill>
                  <a:schemeClr val="lt1"/>
                </a:solidFill>
                <a:effectLst/>
                <a:uLnTx/>
                <a:uFillTx/>
                <a:latin typeface="+mn-lt"/>
                <a:ea typeface="+mn-ea"/>
                <a:cs typeface="+mn-cs"/>
              </a:defRPr>
            </a:lvl5pPr>
          </a:lstStyle>
          <a:p>
            <a:pPr lvl="0"/>
            <a:r>
              <a:rPr lang="en-GB" noProof="0"/>
              <a:t> </a:t>
            </a:r>
          </a:p>
        </p:txBody>
      </p:sp>
      <p:sp>
        <p:nvSpPr>
          <p:cNvPr id="14" name="Brand band">
            <a:extLst>
              <a:ext uri="{FF2B5EF4-FFF2-40B4-BE49-F238E27FC236}">
                <a16:creationId xmlns:a16="http://schemas.microsoft.com/office/drawing/2014/main" id="{3B3DAA1F-C49A-4320-B071-DC43D253534E}"/>
              </a:ext>
            </a:extLst>
          </p:cNvPr>
          <p:cNvSpPr>
            <a:spLocks noGrp="1"/>
          </p:cNvSpPr>
          <p:nvPr>
            <p:ph type="sldNum" sz="quarter" idx="4"/>
          </p:nvPr>
        </p:nvSpPr>
        <p:spPr>
          <a:xfrm>
            <a:off x="0" y="6309320"/>
            <a:ext cx="12192000" cy="54868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txBody>
          <a:bodyPr vert="horz" lIns="12240000" tIns="45720" rIns="0" bIns="45720" rtlCol="0" anchor="b" anchorCtr="0">
            <a:normAutofit/>
          </a:bodyPr>
          <a:lstStyle>
            <a:lvl1pPr algn="l">
              <a:tabLst/>
              <a:defRPr sz="100">
                <a:solidFill>
                  <a:srgbClr val="E6E6E6"/>
                </a:solidFill>
                <a:latin typeface="Arial Narrow" pitchFamily="34" charset="0"/>
              </a:defRPr>
            </a:lvl1pPr>
          </a:lstStyle>
          <a:p>
            <a:pPr defTabSz="11753850">
              <a:spcAft>
                <a:spcPts val="600"/>
              </a:spcAft>
            </a:pPr>
            <a:fld id="{7D2545B9-E858-4472-8814-CD0C0805E657}" type="slidenum">
              <a:rPr lang="de-DE" smtClean="0"/>
              <a:pPr defTabSz="11753850">
                <a:spcAft>
                  <a:spcPts val="600"/>
                </a:spcAft>
              </a:pPr>
              <a:t>‹#›</a:t>
            </a:fld>
            <a:endParaRPr lang="en-GB" dirty="0"/>
          </a:p>
        </p:txBody>
      </p:sp>
      <p:sp>
        <p:nvSpPr>
          <p:cNvPr id="18" name="Subhead">
            <a:extLst>
              <a:ext uri="{FF2B5EF4-FFF2-40B4-BE49-F238E27FC236}">
                <a16:creationId xmlns:a16="http://schemas.microsoft.com/office/drawing/2014/main" id="{0EF27096-728A-4A2E-AD42-288FB5A3521D}"/>
              </a:ext>
            </a:extLst>
          </p:cNvPr>
          <p:cNvSpPr>
            <a:spLocks noGrp="1"/>
          </p:cNvSpPr>
          <p:nvPr>
            <p:ph type="subTitle" idx="1" hasCustomPrompt="1"/>
          </p:nvPr>
        </p:nvSpPr>
        <p:spPr>
          <a:xfrm>
            <a:off x="6809944" y="4621598"/>
            <a:ext cx="3462425" cy="1609576"/>
          </a:xfrm>
          <a:prstGeom prst="rect">
            <a:avLst/>
          </a:prstGeom>
        </p:spPr>
        <p:txBody>
          <a:bodyPr lIns="90000" rIns="90000">
            <a:normAutofit/>
          </a:bodyPr>
          <a:lstStyle>
            <a:lvl1pPr marL="0" indent="0" algn="l">
              <a:buNone/>
              <a:defRPr sz="20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add a subhead</a:t>
            </a:r>
          </a:p>
        </p:txBody>
      </p:sp>
      <p:sp>
        <p:nvSpPr>
          <p:cNvPr id="2" name="Header">
            <a:extLst>
              <a:ext uri="{FF2B5EF4-FFF2-40B4-BE49-F238E27FC236}">
                <a16:creationId xmlns:a16="http://schemas.microsoft.com/office/drawing/2014/main" id="{0E733C19-8BF4-4296-BE4D-CFF2EC9DE38F}"/>
              </a:ext>
            </a:extLst>
          </p:cNvPr>
          <p:cNvSpPr>
            <a:spLocks noGrp="1"/>
          </p:cNvSpPr>
          <p:nvPr>
            <p:ph type="title" hasCustomPrompt="1"/>
          </p:nvPr>
        </p:nvSpPr>
        <p:spPr>
          <a:xfrm>
            <a:off x="6809944" y="3465154"/>
            <a:ext cx="3462056" cy="1152128"/>
          </a:xfrm>
        </p:spPr>
        <p:txBody>
          <a:bodyPr lIns="90000" rIns="90000"/>
          <a:lstStyle>
            <a:lvl1pPr>
              <a:defRPr sz="3200"/>
            </a:lvl1pPr>
          </a:lstStyle>
          <a:p>
            <a:pPr lvl="0"/>
            <a:r>
              <a:rPr lang="en-US" dirty="0"/>
              <a:t>Click to add a headline</a:t>
            </a:r>
            <a:endParaRPr lang="de-DE" dirty="0"/>
          </a:p>
        </p:txBody>
      </p:sp>
      <p:sp>
        <p:nvSpPr>
          <p:cNvPr id="9" name="Date">
            <a:extLst>
              <a:ext uri="{FF2B5EF4-FFF2-40B4-BE49-F238E27FC236}">
                <a16:creationId xmlns:a16="http://schemas.microsoft.com/office/drawing/2014/main" id="{933D157A-E50C-4C07-BBC9-891B4CD384D8}"/>
              </a:ext>
            </a:extLst>
          </p:cNvPr>
          <p:cNvSpPr>
            <a:spLocks noGrp="1"/>
          </p:cNvSpPr>
          <p:nvPr>
            <p:ph type="dt" sz="half" idx="2"/>
          </p:nvPr>
        </p:nvSpPr>
        <p:spPr>
          <a:xfrm>
            <a:off x="9695946" y="6606000"/>
            <a:ext cx="1440614" cy="252000"/>
          </a:xfrm>
          <a:prstGeom prst="rect">
            <a:avLst/>
          </a:prstGeom>
        </p:spPr>
        <p:txBody>
          <a:bodyPr vert="horz" lIns="91440" tIns="45720" rIns="91440" bIns="45720" rtlCol="0" anchor="b">
            <a:normAutofit/>
          </a:bodyPr>
          <a:lstStyle>
            <a:lvl1pPr algn="ctr">
              <a:defRPr lang="en-US" sz="1000" smtClean="0">
                <a:solidFill>
                  <a:srgbClr val="FFFFFF"/>
                </a:solidFill>
                <a:latin typeface="Arial Narrow" pitchFamily="34" charset="0"/>
              </a:defRPr>
            </a:lvl1pPr>
          </a:lstStyle>
          <a:p>
            <a:fld id="{2DB7A5E6-CEA5-4C44-91EF-65978A553266}" type="datetime5">
              <a:rPr lang="de-DE" smtClean="0"/>
              <a:pPr/>
              <a:t>25-10-21</a:t>
            </a:fld>
            <a:endParaRPr lang="de-DE" dirty="0"/>
          </a:p>
        </p:txBody>
      </p:sp>
      <p:sp>
        <p:nvSpPr>
          <p:cNvPr id="11" name="Footer">
            <a:extLst>
              <a:ext uri="{FF2B5EF4-FFF2-40B4-BE49-F238E27FC236}">
                <a16:creationId xmlns:a16="http://schemas.microsoft.com/office/drawing/2014/main" id="{F5E8302A-BE52-4E17-AE7D-D51E3E177063}"/>
              </a:ext>
            </a:extLst>
          </p:cNvPr>
          <p:cNvSpPr>
            <a:spLocks noGrp="1"/>
          </p:cNvSpPr>
          <p:nvPr>
            <p:ph type="ftr" sz="quarter" idx="3"/>
          </p:nvPr>
        </p:nvSpPr>
        <p:spPr>
          <a:xfrm>
            <a:off x="0" y="6606000"/>
            <a:ext cx="8688684" cy="252000"/>
          </a:xfrm>
          <a:prstGeom prst="rect">
            <a:avLst/>
          </a:prstGeom>
          <a:noFill/>
        </p:spPr>
        <p:txBody>
          <a:bodyPr vert="horz" lIns="342000" tIns="45720" rIns="0" bIns="46800" rtlCol="0" anchor="b" anchorCtr="0">
            <a:normAutofit/>
          </a:bodyPr>
          <a:lstStyle>
            <a:lvl1pPr>
              <a:defRPr lang="en-US" sz="1000" smtClean="0">
                <a:solidFill>
                  <a:srgbClr val="FFFFFF"/>
                </a:solidFill>
                <a:latin typeface="Arial Narrow" pitchFamily="34" charset="0"/>
              </a:defRPr>
            </a:lvl1pPr>
          </a:lstStyle>
          <a:p>
            <a:r>
              <a:rPr lang="en-US" dirty="0"/>
              <a:t>TÜV SÜD LEGAL ENTITY | PRESENTATION TITLE</a:t>
            </a:r>
          </a:p>
        </p:txBody>
      </p:sp>
    </p:spTree>
    <p:extLst>
      <p:ext uri="{BB962C8B-B14F-4D97-AF65-F5344CB8AC3E}">
        <p14:creationId xmlns:p14="http://schemas.microsoft.com/office/powerpoint/2010/main" val="394699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2c">
    <p:spTree>
      <p:nvGrpSpPr>
        <p:cNvPr id="1" name=""/>
        <p:cNvGrpSpPr/>
        <p:nvPr/>
      </p:nvGrpSpPr>
      <p:grpSpPr>
        <a:xfrm>
          <a:off x="0" y="0"/>
          <a:ext cx="0" cy="0"/>
          <a:chOff x="0" y="0"/>
          <a:chExt cx="0" cy="0"/>
        </a:xfrm>
      </p:grpSpPr>
      <p:sp>
        <p:nvSpPr>
          <p:cNvPr id="10" name="Picture"/>
          <p:cNvSpPr>
            <a:spLocks noGrp="1"/>
          </p:cNvSpPr>
          <p:nvPr>
            <p:ph type="pic" sz="quarter" idx="15" hasCustomPrompt="1"/>
          </p:nvPr>
        </p:nvSpPr>
        <p:spPr>
          <a:xfrm>
            <a:off x="0" y="0"/>
            <a:ext cx="12192000" cy="6858000"/>
          </a:xfrm>
          <a:prstGeom prst="rect">
            <a:avLst/>
          </a:prstGeom>
        </p:spPr>
        <p:txBody>
          <a:bodyPr lIns="0" tIns="0" rIns="0" bIns="72000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5" name="Brand text box">
            <a:extLst>
              <a:ext uri="{FF2B5EF4-FFF2-40B4-BE49-F238E27FC236}">
                <a16:creationId xmlns:a16="http://schemas.microsoft.com/office/drawing/2014/main" id="{41108B1C-6159-45D6-87F7-CB39BDC8B244}"/>
              </a:ext>
            </a:extLst>
          </p:cNvPr>
          <p:cNvSpPr>
            <a:spLocks noGrp="1" noChangeAspect="1"/>
          </p:cNvSpPr>
          <p:nvPr>
            <p:ph type="body" sz="quarter" idx="14" hasCustomPrompt="1"/>
          </p:nvPr>
        </p:nvSpPr>
        <p:spPr>
          <a:xfrm>
            <a:off x="339726" y="3381670"/>
            <a:ext cx="5040000" cy="2916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Ins="1512000" rtlCol="0"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1pPr>
            <a:lvl2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2pPr>
            <a:lvl3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3pPr>
            <a:lvl4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4pPr>
            <a:lvl5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GB" sz="1800" b="0" i="0" u="none" strike="noStrike" kern="1200" cap="none" spc="0" normalizeH="0" baseline="0" noProof="0" dirty="0" smtClean="0">
                <a:ln>
                  <a:noFill/>
                </a:ln>
                <a:solidFill>
                  <a:schemeClr val="lt1"/>
                </a:solidFill>
                <a:effectLst/>
                <a:uLnTx/>
                <a:uFillTx/>
                <a:latin typeface="+mn-lt"/>
                <a:ea typeface="+mn-ea"/>
                <a:cs typeface="+mn-cs"/>
              </a:defRPr>
            </a:lvl5pPr>
          </a:lstStyle>
          <a:p>
            <a:pPr lvl="0"/>
            <a:r>
              <a:rPr lang="en-GB" noProof="0"/>
              <a:t> </a:t>
            </a:r>
          </a:p>
        </p:txBody>
      </p:sp>
      <p:sp>
        <p:nvSpPr>
          <p:cNvPr id="14" name="Brand band">
            <a:extLst>
              <a:ext uri="{FF2B5EF4-FFF2-40B4-BE49-F238E27FC236}">
                <a16:creationId xmlns:a16="http://schemas.microsoft.com/office/drawing/2014/main" id="{99F03125-B8A2-4744-B08B-A89C6C440A41}"/>
              </a:ext>
            </a:extLst>
          </p:cNvPr>
          <p:cNvSpPr>
            <a:spLocks noGrp="1"/>
          </p:cNvSpPr>
          <p:nvPr>
            <p:ph type="sldNum" sz="quarter" idx="4"/>
          </p:nvPr>
        </p:nvSpPr>
        <p:spPr>
          <a:xfrm>
            <a:off x="0" y="6309320"/>
            <a:ext cx="12192000" cy="54868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txBody>
          <a:bodyPr vert="horz" lIns="12240000" tIns="45720" rIns="0" bIns="45720" rtlCol="0" anchor="b" anchorCtr="0">
            <a:normAutofit/>
          </a:bodyPr>
          <a:lstStyle>
            <a:lvl1pPr algn="l">
              <a:tabLst/>
              <a:defRPr sz="100">
                <a:solidFill>
                  <a:srgbClr val="E6E6E6"/>
                </a:solidFill>
                <a:latin typeface="Arial Narrow" pitchFamily="34" charset="0"/>
              </a:defRPr>
            </a:lvl1pPr>
          </a:lstStyle>
          <a:p>
            <a:pPr defTabSz="11753850">
              <a:spcAft>
                <a:spcPts val="600"/>
              </a:spcAft>
            </a:pPr>
            <a:fld id="{7D2545B9-E858-4472-8814-CD0C0805E657}" type="slidenum">
              <a:rPr lang="de-DE" smtClean="0"/>
              <a:pPr defTabSz="11753850">
                <a:spcAft>
                  <a:spcPts val="600"/>
                </a:spcAft>
              </a:pPr>
              <a:t>‹#›</a:t>
            </a:fld>
            <a:endParaRPr lang="en-GB" dirty="0"/>
          </a:p>
        </p:txBody>
      </p:sp>
      <p:sp>
        <p:nvSpPr>
          <p:cNvPr id="18" name="Subhead">
            <a:extLst>
              <a:ext uri="{FF2B5EF4-FFF2-40B4-BE49-F238E27FC236}">
                <a16:creationId xmlns:a16="http://schemas.microsoft.com/office/drawing/2014/main" id="{0EF27096-728A-4A2E-AD42-288FB5A3521D}"/>
              </a:ext>
            </a:extLst>
          </p:cNvPr>
          <p:cNvSpPr>
            <a:spLocks noGrp="1"/>
          </p:cNvSpPr>
          <p:nvPr>
            <p:ph type="subTitle" idx="1" hasCustomPrompt="1"/>
          </p:nvPr>
        </p:nvSpPr>
        <p:spPr>
          <a:xfrm>
            <a:off x="359324" y="4621598"/>
            <a:ext cx="3433027" cy="1609576"/>
          </a:xfrm>
          <a:prstGeom prst="rect">
            <a:avLst/>
          </a:prstGeom>
        </p:spPr>
        <p:txBody>
          <a:bodyPr lIns="90000" rIns="90000">
            <a:normAutofit/>
          </a:bodyPr>
          <a:lstStyle>
            <a:lvl1pPr marL="0" indent="0" algn="l">
              <a:buNone/>
              <a:defRPr sz="20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add a subhead</a:t>
            </a:r>
          </a:p>
        </p:txBody>
      </p:sp>
      <p:sp>
        <p:nvSpPr>
          <p:cNvPr id="2" name="Header">
            <a:extLst>
              <a:ext uri="{FF2B5EF4-FFF2-40B4-BE49-F238E27FC236}">
                <a16:creationId xmlns:a16="http://schemas.microsoft.com/office/drawing/2014/main" id="{4F9C629E-E379-4C3C-9DF4-1F86B737B41A}"/>
              </a:ext>
            </a:extLst>
          </p:cNvPr>
          <p:cNvSpPr>
            <a:spLocks noGrp="1"/>
          </p:cNvSpPr>
          <p:nvPr>
            <p:ph type="title" hasCustomPrompt="1"/>
          </p:nvPr>
        </p:nvSpPr>
        <p:spPr>
          <a:xfrm>
            <a:off x="359338" y="3465154"/>
            <a:ext cx="3432661" cy="1152128"/>
          </a:xfrm>
        </p:spPr>
        <p:txBody>
          <a:bodyPr lIns="90000" rIns="90000"/>
          <a:lstStyle>
            <a:lvl1pPr>
              <a:defRPr sz="3200"/>
            </a:lvl1pPr>
          </a:lstStyle>
          <a:p>
            <a:pPr lvl="0"/>
            <a:r>
              <a:rPr lang="en-US" dirty="0"/>
              <a:t>Click to add a headline</a:t>
            </a:r>
            <a:endParaRPr lang="de-DE" dirty="0"/>
          </a:p>
        </p:txBody>
      </p:sp>
      <p:sp>
        <p:nvSpPr>
          <p:cNvPr id="9" name="Date">
            <a:extLst>
              <a:ext uri="{FF2B5EF4-FFF2-40B4-BE49-F238E27FC236}">
                <a16:creationId xmlns:a16="http://schemas.microsoft.com/office/drawing/2014/main" id="{BA00340E-5BE6-41FA-90DB-E8591DBCF071}"/>
              </a:ext>
            </a:extLst>
          </p:cNvPr>
          <p:cNvSpPr>
            <a:spLocks noGrp="1"/>
          </p:cNvSpPr>
          <p:nvPr>
            <p:ph type="dt" sz="half" idx="2"/>
          </p:nvPr>
        </p:nvSpPr>
        <p:spPr>
          <a:xfrm>
            <a:off x="9695946" y="6606000"/>
            <a:ext cx="1440614" cy="252000"/>
          </a:xfrm>
          <a:prstGeom prst="rect">
            <a:avLst/>
          </a:prstGeom>
        </p:spPr>
        <p:txBody>
          <a:bodyPr vert="horz" lIns="91440" tIns="45720" rIns="91440" bIns="45720" rtlCol="0" anchor="b">
            <a:normAutofit/>
          </a:bodyPr>
          <a:lstStyle>
            <a:lvl1pPr algn="ctr">
              <a:defRPr lang="en-US" sz="1000" smtClean="0">
                <a:solidFill>
                  <a:srgbClr val="FFFFFF"/>
                </a:solidFill>
                <a:latin typeface="Arial Narrow" pitchFamily="34" charset="0"/>
              </a:defRPr>
            </a:lvl1pPr>
          </a:lstStyle>
          <a:p>
            <a:fld id="{2DB7A5E6-CEA5-4C44-91EF-65978A553266}" type="datetime5">
              <a:rPr lang="de-DE" smtClean="0"/>
              <a:pPr/>
              <a:t>25-10-21</a:t>
            </a:fld>
            <a:endParaRPr lang="de-DE" dirty="0"/>
          </a:p>
        </p:txBody>
      </p:sp>
      <p:sp>
        <p:nvSpPr>
          <p:cNvPr id="11" name="Footer">
            <a:extLst>
              <a:ext uri="{FF2B5EF4-FFF2-40B4-BE49-F238E27FC236}">
                <a16:creationId xmlns:a16="http://schemas.microsoft.com/office/drawing/2014/main" id="{C5D4D6BB-CC62-46DD-82D3-D228D72C5722}"/>
              </a:ext>
            </a:extLst>
          </p:cNvPr>
          <p:cNvSpPr>
            <a:spLocks noGrp="1"/>
          </p:cNvSpPr>
          <p:nvPr>
            <p:ph type="ftr" sz="quarter" idx="3"/>
          </p:nvPr>
        </p:nvSpPr>
        <p:spPr>
          <a:xfrm>
            <a:off x="0" y="6606000"/>
            <a:ext cx="8688684" cy="252000"/>
          </a:xfrm>
          <a:prstGeom prst="rect">
            <a:avLst/>
          </a:prstGeom>
          <a:noFill/>
        </p:spPr>
        <p:txBody>
          <a:bodyPr vert="horz" lIns="342000" tIns="45720" rIns="0" bIns="46800" rtlCol="0" anchor="b" anchorCtr="0">
            <a:normAutofit/>
          </a:bodyPr>
          <a:lstStyle>
            <a:lvl1pPr>
              <a:defRPr lang="en-US" sz="1000" smtClean="0">
                <a:solidFill>
                  <a:srgbClr val="FFFFFF"/>
                </a:solidFill>
                <a:latin typeface="Arial Narrow" pitchFamily="34" charset="0"/>
              </a:defRPr>
            </a:lvl1pPr>
          </a:lstStyle>
          <a:p>
            <a:r>
              <a:rPr lang="en-US" dirty="0"/>
              <a:t>TÜV SÜD LEGAL ENTITY | PRESENTATION TITLE</a:t>
            </a:r>
          </a:p>
        </p:txBody>
      </p:sp>
    </p:spTree>
    <p:extLst>
      <p:ext uri="{BB962C8B-B14F-4D97-AF65-F5344CB8AC3E}">
        <p14:creationId xmlns:p14="http://schemas.microsoft.com/office/powerpoint/2010/main" val="1496627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2d">
    <p:spTree>
      <p:nvGrpSpPr>
        <p:cNvPr id="1" name=""/>
        <p:cNvGrpSpPr/>
        <p:nvPr/>
      </p:nvGrpSpPr>
      <p:grpSpPr>
        <a:xfrm>
          <a:off x="0" y="0"/>
          <a:ext cx="0" cy="0"/>
          <a:chOff x="0" y="0"/>
          <a:chExt cx="0" cy="0"/>
        </a:xfrm>
      </p:grpSpPr>
      <p:sp>
        <p:nvSpPr>
          <p:cNvPr id="10" name="Picture"/>
          <p:cNvSpPr>
            <a:spLocks noGrp="1"/>
          </p:cNvSpPr>
          <p:nvPr>
            <p:ph type="pic" sz="quarter" idx="15" hasCustomPrompt="1"/>
          </p:nvPr>
        </p:nvSpPr>
        <p:spPr>
          <a:xfrm>
            <a:off x="0" y="0"/>
            <a:ext cx="12192000" cy="6858000"/>
          </a:xfrm>
          <a:prstGeom prst="rect">
            <a:avLst/>
          </a:prstGeom>
        </p:spPr>
        <p:txBody>
          <a:bodyPr lIns="0" tIns="720000" rIns="0" bIns="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5" name="Brand text box">
            <a:extLst>
              <a:ext uri="{FF2B5EF4-FFF2-40B4-BE49-F238E27FC236}">
                <a16:creationId xmlns:a16="http://schemas.microsoft.com/office/drawing/2014/main" id="{41108B1C-6159-45D6-87F7-CB39BDC8B244}"/>
              </a:ext>
            </a:extLst>
          </p:cNvPr>
          <p:cNvSpPr>
            <a:spLocks noGrp="1" noChangeAspect="1"/>
          </p:cNvSpPr>
          <p:nvPr>
            <p:ph type="body" sz="quarter" idx="14" hasCustomPrompt="1"/>
          </p:nvPr>
        </p:nvSpPr>
        <p:spPr>
          <a:xfrm>
            <a:off x="345387" y="595648"/>
            <a:ext cx="5040000" cy="2916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Ins="1512000" rtlCol="0" anchor="ct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1pPr>
            <a:lvl2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2pPr>
            <a:lvl3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3pPr>
            <a:lvl4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4pPr>
            <a:lvl5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GB" sz="1800" b="0" i="0" u="none" strike="noStrike" kern="1200" cap="none" spc="0" normalizeH="0" baseline="0" noProof="0" dirty="0" smtClean="0">
                <a:ln>
                  <a:noFill/>
                </a:ln>
                <a:solidFill>
                  <a:schemeClr val="lt1"/>
                </a:solidFill>
                <a:effectLst/>
                <a:uLnTx/>
                <a:uFillTx/>
                <a:latin typeface="+mn-lt"/>
                <a:ea typeface="+mn-ea"/>
                <a:cs typeface="+mn-cs"/>
              </a:defRPr>
            </a:lvl5pPr>
          </a:lstStyle>
          <a:p>
            <a:pPr lvl="0"/>
            <a:r>
              <a:rPr lang="en-GB" noProof="0"/>
              <a:t> </a:t>
            </a:r>
          </a:p>
        </p:txBody>
      </p:sp>
      <p:sp>
        <p:nvSpPr>
          <p:cNvPr id="14" name="Brand band">
            <a:extLst>
              <a:ext uri="{FF2B5EF4-FFF2-40B4-BE49-F238E27FC236}">
                <a16:creationId xmlns:a16="http://schemas.microsoft.com/office/drawing/2014/main" id="{5D4913A2-1F8B-4AA9-BFBA-3309A62001E9}"/>
              </a:ext>
            </a:extLst>
          </p:cNvPr>
          <p:cNvSpPr>
            <a:spLocks noGrp="1"/>
          </p:cNvSpPr>
          <p:nvPr>
            <p:ph type="sldNum" sz="quarter" idx="4"/>
          </p:nvPr>
        </p:nvSpPr>
        <p:spPr>
          <a:xfrm>
            <a:off x="0" y="6309320"/>
            <a:ext cx="12192000" cy="54868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txBody>
          <a:bodyPr vert="horz" lIns="12240000" tIns="45720" rIns="0" bIns="45720" rtlCol="0" anchor="b" anchorCtr="0">
            <a:normAutofit/>
          </a:bodyPr>
          <a:lstStyle>
            <a:lvl1pPr algn="l">
              <a:tabLst/>
              <a:defRPr sz="100">
                <a:solidFill>
                  <a:srgbClr val="E6E6E6"/>
                </a:solidFill>
                <a:latin typeface="Arial Narrow" pitchFamily="34" charset="0"/>
              </a:defRPr>
            </a:lvl1pPr>
          </a:lstStyle>
          <a:p>
            <a:pPr defTabSz="11753850">
              <a:spcAft>
                <a:spcPts val="600"/>
              </a:spcAft>
            </a:pPr>
            <a:fld id="{7D2545B9-E858-4472-8814-CD0C0805E657}" type="slidenum">
              <a:rPr lang="de-DE" smtClean="0"/>
              <a:pPr defTabSz="11753850">
                <a:spcAft>
                  <a:spcPts val="600"/>
                </a:spcAft>
              </a:pPr>
              <a:t>‹#›</a:t>
            </a:fld>
            <a:endParaRPr lang="en-GB" dirty="0"/>
          </a:p>
        </p:txBody>
      </p:sp>
      <p:sp>
        <p:nvSpPr>
          <p:cNvPr id="18" name="Subhead">
            <a:extLst>
              <a:ext uri="{FF2B5EF4-FFF2-40B4-BE49-F238E27FC236}">
                <a16:creationId xmlns:a16="http://schemas.microsoft.com/office/drawing/2014/main" id="{0EF27096-728A-4A2E-AD42-288FB5A3521D}"/>
              </a:ext>
            </a:extLst>
          </p:cNvPr>
          <p:cNvSpPr>
            <a:spLocks noGrp="1"/>
          </p:cNvSpPr>
          <p:nvPr>
            <p:ph type="subTitle" idx="1" hasCustomPrompt="1"/>
          </p:nvPr>
        </p:nvSpPr>
        <p:spPr>
          <a:xfrm>
            <a:off x="364984" y="1835576"/>
            <a:ext cx="3427366" cy="1609576"/>
          </a:xfrm>
          <a:prstGeom prst="rect">
            <a:avLst/>
          </a:prstGeom>
        </p:spPr>
        <p:txBody>
          <a:bodyPr lIns="90000" rIns="90000">
            <a:normAutofit/>
          </a:bodyPr>
          <a:lstStyle>
            <a:lvl1pPr marL="0" indent="0" algn="l">
              <a:buNone/>
              <a:defRPr sz="20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add a subhead</a:t>
            </a:r>
          </a:p>
        </p:txBody>
      </p:sp>
      <p:sp>
        <p:nvSpPr>
          <p:cNvPr id="5" name="Header">
            <a:extLst>
              <a:ext uri="{FF2B5EF4-FFF2-40B4-BE49-F238E27FC236}">
                <a16:creationId xmlns:a16="http://schemas.microsoft.com/office/drawing/2014/main" id="{1D00E2D6-B3F9-4C68-B747-55AED309497B}"/>
              </a:ext>
            </a:extLst>
          </p:cNvPr>
          <p:cNvSpPr>
            <a:spLocks noGrp="1"/>
          </p:cNvSpPr>
          <p:nvPr>
            <p:ph type="title" hasCustomPrompt="1"/>
          </p:nvPr>
        </p:nvSpPr>
        <p:spPr>
          <a:xfrm>
            <a:off x="364998" y="679132"/>
            <a:ext cx="3427001" cy="1152128"/>
          </a:xfrm>
        </p:spPr>
        <p:txBody>
          <a:bodyPr lIns="90000" rIns="90000"/>
          <a:lstStyle>
            <a:lvl1pPr>
              <a:defRPr sz="3200"/>
            </a:lvl1pPr>
          </a:lstStyle>
          <a:p>
            <a:pPr lvl="0"/>
            <a:r>
              <a:rPr lang="en-US" dirty="0"/>
              <a:t>Click to add a headline</a:t>
            </a:r>
            <a:endParaRPr lang="de-DE" dirty="0"/>
          </a:p>
        </p:txBody>
      </p:sp>
      <p:sp>
        <p:nvSpPr>
          <p:cNvPr id="9" name="Date">
            <a:extLst>
              <a:ext uri="{FF2B5EF4-FFF2-40B4-BE49-F238E27FC236}">
                <a16:creationId xmlns:a16="http://schemas.microsoft.com/office/drawing/2014/main" id="{FE8DD8F4-8B50-457A-90A2-76D7F013BEA0}"/>
              </a:ext>
            </a:extLst>
          </p:cNvPr>
          <p:cNvSpPr>
            <a:spLocks noGrp="1"/>
          </p:cNvSpPr>
          <p:nvPr>
            <p:ph type="dt" sz="half" idx="2"/>
          </p:nvPr>
        </p:nvSpPr>
        <p:spPr>
          <a:xfrm>
            <a:off x="9695946" y="6606000"/>
            <a:ext cx="1440614" cy="252000"/>
          </a:xfrm>
          <a:prstGeom prst="rect">
            <a:avLst/>
          </a:prstGeom>
        </p:spPr>
        <p:txBody>
          <a:bodyPr vert="horz" lIns="91440" tIns="45720" rIns="91440" bIns="45720" rtlCol="0" anchor="b">
            <a:normAutofit/>
          </a:bodyPr>
          <a:lstStyle>
            <a:lvl1pPr algn="ctr">
              <a:defRPr lang="en-US" sz="1000" smtClean="0">
                <a:solidFill>
                  <a:srgbClr val="FFFFFF"/>
                </a:solidFill>
                <a:latin typeface="Arial Narrow" pitchFamily="34" charset="0"/>
              </a:defRPr>
            </a:lvl1pPr>
          </a:lstStyle>
          <a:p>
            <a:fld id="{2DB7A5E6-CEA5-4C44-91EF-65978A553266}" type="datetime5">
              <a:rPr lang="de-DE" smtClean="0"/>
              <a:pPr/>
              <a:t>25-10-21</a:t>
            </a:fld>
            <a:endParaRPr lang="de-DE" dirty="0"/>
          </a:p>
        </p:txBody>
      </p:sp>
      <p:sp>
        <p:nvSpPr>
          <p:cNvPr id="11" name="Footer">
            <a:extLst>
              <a:ext uri="{FF2B5EF4-FFF2-40B4-BE49-F238E27FC236}">
                <a16:creationId xmlns:a16="http://schemas.microsoft.com/office/drawing/2014/main" id="{92E5A030-533B-45B4-9851-DD121F17FFA7}"/>
              </a:ext>
            </a:extLst>
          </p:cNvPr>
          <p:cNvSpPr>
            <a:spLocks noGrp="1"/>
          </p:cNvSpPr>
          <p:nvPr>
            <p:ph type="ftr" sz="quarter" idx="3"/>
          </p:nvPr>
        </p:nvSpPr>
        <p:spPr>
          <a:xfrm>
            <a:off x="0" y="6606000"/>
            <a:ext cx="8688684" cy="252000"/>
          </a:xfrm>
          <a:prstGeom prst="rect">
            <a:avLst/>
          </a:prstGeom>
          <a:noFill/>
        </p:spPr>
        <p:txBody>
          <a:bodyPr vert="horz" lIns="342000" tIns="45720" rIns="0" bIns="46800" rtlCol="0" anchor="b" anchorCtr="0">
            <a:normAutofit/>
          </a:bodyPr>
          <a:lstStyle>
            <a:lvl1pPr>
              <a:defRPr lang="en-US" sz="1000" smtClean="0">
                <a:solidFill>
                  <a:srgbClr val="FFFFFF"/>
                </a:solidFill>
                <a:latin typeface="Arial Narrow" pitchFamily="34" charset="0"/>
              </a:defRPr>
            </a:lvl1pPr>
          </a:lstStyle>
          <a:p>
            <a:r>
              <a:rPr lang="en-US" dirty="0"/>
              <a:t>TÜV SÜD LEGAL ENTITY | PRESENTATION TITLE</a:t>
            </a:r>
          </a:p>
        </p:txBody>
      </p:sp>
    </p:spTree>
    <p:extLst>
      <p:ext uri="{BB962C8B-B14F-4D97-AF65-F5344CB8AC3E}">
        <p14:creationId xmlns:p14="http://schemas.microsoft.com/office/powerpoint/2010/main" val="228939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3a">
    <p:spTree>
      <p:nvGrpSpPr>
        <p:cNvPr id="1" name=""/>
        <p:cNvGrpSpPr/>
        <p:nvPr/>
      </p:nvGrpSpPr>
      <p:grpSpPr>
        <a:xfrm>
          <a:off x="0" y="0"/>
          <a:ext cx="0" cy="0"/>
          <a:chOff x="0" y="0"/>
          <a:chExt cx="0" cy="0"/>
        </a:xfrm>
      </p:grpSpPr>
      <p:sp>
        <p:nvSpPr>
          <p:cNvPr id="10" name="Picture"/>
          <p:cNvSpPr>
            <a:spLocks noGrp="1"/>
          </p:cNvSpPr>
          <p:nvPr>
            <p:ph type="pic" sz="quarter" idx="15" hasCustomPrompt="1"/>
          </p:nvPr>
        </p:nvSpPr>
        <p:spPr>
          <a:xfrm>
            <a:off x="0" y="0"/>
            <a:ext cx="12192000" cy="6858000"/>
          </a:xfrm>
          <a:prstGeom prst="rect">
            <a:avLst/>
          </a:prstGeom>
        </p:spPr>
        <p:txBody>
          <a:bodyPr lIns="0" tIns="720000" rIns="0" bIns="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2" name="Brand text box"/>
          <p:cNvSpPr>
            <a:spLocks noGrp="1" noChangeAspect="1"/>
          </p:cNvSpPr>
          <p:nvPr>
            <p:ph type="body" sz="quarter" idx="14" hasCustomPrompt="1"/>
          </p:nvPr>
        </p:nvSpPr>
        <p:spPr>
          <a:xfrm>
            <a:off x="9159649" y="593117"/>
            <a:ext cx="2700000" cy="352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Ins="1512000" rtlCol="0" anchor="ct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1pPr>
            <a:lvl2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2pPr>
            <a:lvl3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3pPr>
            <a:lvl4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4pPr>
            <a:lvl5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GB" sz="1800" b="0" i="0" u="none" strike="noStrike" kern="1200" cap="none" spc="0" normalizeH="0" baseline="0" noProof="0" dirty="0" smtClean="0">
                <a:ln>
                  <a:noFill/>
                </a:ln>
                <a:solidFill>
                  <a:schemeClr val="lt1"/>
                </a:solidFill>
                <a:effectLst/>
                <a:uLnTx/>
                <a:uFillTx/>
                <a:latin typeface="+mn-lt"/>
                <a:ea typeface="+mn-ea"/>
                <a:cs typeface="+mn-cs"/>
              </a:defRPr>
            </a:lvl5pPr>
          </a:lstStyle>
          <a:p>
            <a:pPr lvl="0"/>
            <a:r>
              <a:rPr lang="en-GB" noProof="0"/>
              <a:t> </a:t>
            </a:r>
          </a:p>
        </p:txBody>
      </p:sp>
      <p:sp>
        <p:nvSpPr>
          <p:cNvPr id="15" name="Brand band">
            <a:extLst>
              <a:ext uri="{FF2B5EF4-FFF2-40B4-BE49-F238E27FC236}">
                <a16:creationId xmlns:a16="http://schemas.microsoft.com/office/drawing/2014/main" id="{D3C84A61-4E0F-43DE-AAB0-D2DB61BD1957}"/>
              </a:ext>
            </a:extLst>
          </p:cNvPr>
          <p:cNvSpPr>
            <a:spLocks noGrp="1"/>
          </p:cNvSpPr>
          <p:nvPr>
            <p:ph type="sldNum" sz="quarter" idx="4"/>
          </p:nvPr>
        </p:nvSpPr>
        <p:spPr>
          <a:xfrm>
            <a:off x="0" y="6309320"/>
            <a:ext cx="12192000" cy="54868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txBody>
          <a:bodyPr vert="horz" lIns="12240000" tIns="45720" rIns="0" bIns="45720" rtlCol="0" anchor="b" anchorCtr="0">
            <a:normAutofit/>
          </a:bodyPr>
          <a:lstStyle>
            <a:lvl1pPr algn="l">
              <a:tabLst/>
              <a:defRPr sz="100">
                <a:solidFill>
                  <a:srgbClr val="E6E6E6"/>
                </a:solidFill>
                <a:latin typeface="Arial Narrow" pitchFamily="34" charset="0"/>
              </a:defRPr>
            </a:lvl1pPr>
          </a:lstStyle>
          <a:p>
            <a:pPr defTabSz="11753850">
              <a:spcAft>
                <a:spcPts val="600"/>
              </a:spcAft>
            </a:pPr>
            <a:fld id="{7D2545B9-E858-4472-8814-CD0C0805E657}" type="slidenum">
              <a:rPr lang="de-DE" smtClean="0"/>
              <a:pPr defTabSz="11753850">
                <a:spcAft>
                  <a:spcPts val="600"/>
                </a:spcAft>
              </a:pPr>
              <a:t>‹#›</a:t>
            </a:fld>
            <a:endParaRPr lang="en-GB" dirty="0"/>
          </a:p>
        </p:txBody>
      </p:sp>
      <p:sp>
        <p:nvSpPr>
          <p:cNvPr id="17" name="Subhead"/>
          <p:cNvSpPr>
            <a:spLocks noGrp="1"/>
          </p:cNvSpPr>
          <p:nvPr>
            <p:ph type="subTitle" idx="1" hasCustomPrompt="1"/>
          </p:nvPr>
        </p:nvSpPr>
        <p:spPr>
          <a:xfrm>
            <a:off x="9159649" y="3147305"/>
            <a:ext cx="2700000" cy="971712"/>
          </a:xfrm>
          <a:prstGeom prst="rect">
            <a:avLst/>
          </a:prstGeom>
        </p:spPr>
        <p:txBody>
          <a:bodyPr lIns="90000" rIns="90000">
            <a:normAutofit/>
          </a:bodyPr>
          <a:lstStyle>
            <a:lvl1pPr marL="0" indent="0" algn="l">
              <a:buNone/>
              <a:defRPr sz="18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add a subhead</a:t>
            </a:r>
          </a:p>
        </p:txBody>
      </p:sp>
      <p:sp>
        <p:nvSpPr>
          <p:cNvPr id="2" name="Header">
            <a:extLst>
              <a:ext uri="{FF2B5EF4-FFF2-40B4-BE49-F238E27FC236}">
                <a16:creationId xmlns:a16="http://schemas.microsoft.com/office/drawing/2014/main" id="{9E4F662F-1E0C-484A-9F8E-D67C17FF914A}"/>
              </a:ext>
            </a:extLst>
          </p:cNvPr>
          <p:cNvSpPr>
            <a:spLocks noGrp="1"/>
          </p:cNvSpPr>
          <p:nvPr>
            <p:ph type="title" hasCustomPrompt="1"/>
          </p:nvPr>
        </p:nvSpPr>
        <p:spPr>
          <a:xfrm>
            <a:off x="9159649" y="2154051"/>
            <a:ext cx="2700000" cy="982800"/>
          </a:xfrm>
        </p:spPr>
        <p:txBody>
          <a:bodyPr lIns="90000" rIns="90000"/>
          <a:lstStyle>
            <a:lvl1pPr>
              <a:defRPr sz="2800"/>
            </a:lvl1pPr>
          </a:lstStyle>
          <a:p>
            <a:pPr lvl="0"/>
            <a:r>
              <a:rPr lang="en-US" dirty="0"/>
              <a:t>Click to add a headline</a:t>
            </a:r>
            <a:endParaRPr lang="de-DE" dirty="0"/>
          </a:p>
        </p:txBody>
      </p:sp>
      <p:sp>
        <p:nvSpPr>
          <p:cNvPr id="9" name="Date">
            <a:extLst>
              <a:ext uri="{FF2B5EF4-FFF2-40B4-BE49-F238E27FC236}">
                <a16:creationId xmlns:a16="http://schemas.microsoft.com/office/drawing/2014/main" id="{FA26AF27-5B77-4DE4-B66B-7EE8454FD066}"/>
              </a:ext>
            </a:extLst>
          </p:cNvPr>
          <p:cNvSpPr>
            <a:spLocks noGrp="1"/>
          </p:cNvSpPr>
          <p:nvPr>
            <p:ph type="dt" sz="half" idx="2"/>
          </p:nvPr>
        </p:nvSpPr>
        <p:spPr>
          <a:xfrm>
            <a:off x="9695946" y="6606000"/>
            <a:ext cx="1440614" cy="252000"/>
          </a:xfrm>
          <a:prstGeom prst="rect">
            <a:avLst/>
          </a:prstGeom>
        </p:spPr>
        <p:txBody>
          <a:bodyPr vert="horz" lIns="91440" tIns="45720" rIns="91440" bIns="45720" rtlCol="0" anchor="b">
            <a:normAutofit/>
          </a:bodyPr>
          <a:lstStyle>
            <a:lvl1pPr algn="ctr">
              <a:defRPr lang="en-US" sz="1000" smtClean="0">
                <a:solidFill>
                  <a:srgbClr val="FFFFFF"/>
                </a:solidFill>
                <a:latin typeface="Arial Narrow" pitchFamily="34" charset="0"/>
              </a:defRPr>
            </a:lvl1pPr>
          </a:lstStyle>
          <a:p>
            <a:fld id="{2DB7A5E6-CEA5-4C44-91EF-65978A553266}" type="datetime5">
              <a:rPr lang="de-DE" smtClean="0"/>
              <a:pPr/>
              <a:t>25-10-21</a:t>
            </a:fld>
            <a:endParaRPr lang="de-DE" dirty="0"/>
          </a:p>
        </p:txBody>
      </p:sp>
      <p:sp>
        <p:nvSpPr>
          <p:cNvPr id="11" name="Footer">
            <a:extLst>
              <a:ext uri="{FF2B5EF4-FFF2-40B4-BE49-F238E27FC236}">
                <a16:creationId xmlns:a16="http://schemas.microsoft.com/office/drawing/2014/main" id="{3DFC3DAB-CA12-489A-9DBC-FBEABDBA0B1D}"/>
              </a:ext>
            </a:extLst>
          </p:cNvPr>
          <p:cNvSpPr>
            <a:spLocks noGrp="1"/>
          </p:cNvSpPr>
          <p:nvPr>
            <p:ph type="ftr" sz="quarter" idx="3"/>
          </p:nvPr>
        </p:nvSpPr>
        <p:spPr>
          <a:xfrm>
            <a:off x="0" y="6606000"/>
            <a:ext cx="8688684" cy="252000"/>
          </a:xfrm>
          <a:prstGeom prst="rect">
            <a:avLst/>
          </a:prstGeom>
          <a:noFill/>
        </p:spPr>
        <p:txBody>
          <a:bodyPr vert="horz" lIns="342000" tIns="45720" rIns="0" bIns="46800" rtlCol="0" anchor="b" anchorCtr="0">
            <a:normAutofit/>
          </a:bodyPr>
          <a:lstStyle>
            <a:lvl1pPr>
              <a:defRPr lang="en-US" sz="1000" smtClean="0">
                <a:solidFill>
                  <a:srgbClr val="FFFFFF"/>
                </a:solidFill>
                <a:latin typeface="Arial Narrow" pitchFamily="34" charset="0"/>
              </a:defRPr>
            </a:lvl1pPr>
          </a:lstStyle>
          <a:p>
            <a:r>
              <a:rPr lang="en-US" dirty="0"/>
              <a:t>TÜV SÜD LEGAL ENTITY | PRESENTATION TITLE</a:t>
            </a:r>
          </a:p>
        </p:txBody>
      </p:sp>
    </p:spTree>
    <p:extLst>
      <p:ext uri="{BB962C8B-B14F-4D97-AF65-F5344CB8AC3E}">
        <p14:creationId xmlns:p14="http://schemas.microsoft.com/office/powerpoint/2010/main" val="273967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3b">
    <p:spTree>
      <p:nvGrpSpPr>
        <p:cNvPr id="1" name=""/>
        <p:cNvGrpSpPr/>
        <p:nvPr/>
      </p:nvGrpSpPr>
      <p:grpSpPr>
        <a:xfrm>
          <a:off x="0" y="0"/>
          <a:ext cx="0" cy="0"/>
          <a:chOff x="0" y="0"/>
          <a:chExt cx="0" cy="0"/>
        </a:xfrm>
      </p:grpSpPr>
      <p:sp>
        <p:nvSpPr>
          <p:cNvPr id="10" name="Picture"/>
          <p:cNvSpPr>
            <a:spLocks noGrp="1"/>
          </p:cNvSpPr>
          <p:nvPr>
            <p:ph type="pic" sz="quarter" idx="15" hasCustomPrompt="1"/>
          </p:nvPr>
        </p:nvSpPr>
        <p:spPr>
          <a:xfrm>
            <a:off x="0" y="0"/>
            <a:ext cx="12192000" cy="6858000"/>
          </a:xfrm>
          <a:prstGeom prst="rect">
            <a:avLst/>
          </a:prstGeom>
        </p:spPr>
        <p:txBody>
          <a:bodyPr lIns="0" tIns="720000" rIns="0" bIns="0" anchor="ctr"/>
          <a:lstStyle>
            <a:lvl1pPr marL="0" indent="0" algn="ctr">
              <a:buNone/>
              <a:defRPr/>
            </a:lvl1pPr>
          </a:lstStyle>
          <a:p>
            <a:r>
              <a:rPr lang="de-DE" noProof="0" dirty="0"/>
              <a:t>Click </a:t>
            </a:r>
            <a:r>
              <a:rPr lang="de-DE" noProof="0" dirty="0" err="1"/>
              <a:t>to</a:t>
            </a:r>
            <a:r>
              <a:rPr lang="de-DE" noProof="0" dirty="0"/>
              <a:t> </a:t>
            </a:r>
            <a:r>
              <a:rPr lang="de-DE" noProof="0" dirty="0" err="1"/>
              <a:t>add</a:t>
            </a:r>
            <a:r>
              <a:rPr lang="de-DE" noProof="0" dirty="0"/>
              <a:t> </a:t>
            </a:r>
            <a:r>
              <a:rPr lang="de-DE" noProof="0" dirty="0" err="1"/>
              <a:t>picture</a:t>
            </a:r>
            <a:endParaRPr lang="en-GB" noProof="0" dirty="0"/>
          </a:p>
        </p:txBody>
      </p:sp>
      <p:sp>
        <p:nvSpPr>
          <p:cNvPr id="15" name="Brand text box">
            <a:extLst>
              <a:ext uri="{FF2B5EF4-FFF2-40B4-BE49-F238E27FC236}">
                <a16:creationId xmlns:a16="http://schemas.microsoft.com/office/drawing/2014/main" id="{7497FE08-F616-4631-9C71-C1AEBD2B872F}"/>
              </a:ext>
            </a:extLst>
          </p:cNvPr>
          <p:cNvSpPr>
            <a:spLocks noGrp="1" noChangeAspect="1"/>
          </p:cNvSpPr>
          <p:nvPr>
            <p:ph type="body" sz="quarter" idx="14" hasCustomPrompt="1"/>
          </p:nvPr>
        </p:nvSpPr>
        <p:spPr>
          <a:xfrm>
            <a:off x="9159649" y="2771852"/>
            <a:ext cx="2700000" cy="352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Ins="1512000" rtlCol="0" anchor="ct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1pPr>
            <a:lvl2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2pPr>
            <a:lvl3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3pPr>
            <a:lvl4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US" sz="1800" b="0" i="0" u="none" strike="noStrike" kern="1200" cap="none" spc="0" normalizeH="0" baseline="0" noProof="0" smtClean="0">
                <a:ln>
                  <a:noFill/>
                </a:ln>
                <a:solidFill>
                  <a:schemeClr val="lt1"/>
                </a:solidFill>
                <a:effectLst/>
                <a:uLnTx/>
                <a:uFillTx/>
                <a:latin typeface="+mn-lt"/>
                <a:ea typeface="+mn-ea"/>
                <a:cs typeface="+mn-cs"/>
              </a:defRPr>
            </a:lvl4pPr>
            <a:lvl5pPr marL="0" marR="0" algn="ctr" defTabSz="914400" rtl="0" eaLnBrk="1" fontAlgn="auto" latinLnBrk="0" hangingPunct="1">
              <a:lnSpc>
                <a:spcPct val="100000"/>
              </a:lnSpc>
              <a:spcBef>
                <a:spcPct val="20000"/>
              </a:spcBef>
              <a:spcAft>
                <a:spcPts val="0"/>
              </a:spcAft>
              <a:buClrTx/>
              <a:buSzTx/>
              <a:buFont typeface="Arial" pitchFamily="34" charset="0"/>
              <a:tabLst/>
              <a:defRPr kumimoji="0" lang="en-GB" sz="1800" b="0" i="0" u="none" strike="noStrike" kern="1200" cap="none" spc="0" normalizeH="0" baseline="0" noProof="0" dirty="0" smtClean="0">
                <a:ln>
                  <a:noFill/>
                </a:ln>
                <a:solidFill>
                  <a:schemeClr val="lt1"/>
                </a:solidFill>
                <a:effectLst/>
                <a:uLnTx/>
                <a:uFillTx/>
                <a:latin typeface="+mn-lt"/>
                <a:ea typeface="+mn-ea"/>
                <a:cs typeface="+mn-cs"/>
              </a:defRPr>
            </a:lvl5pPr>
          </a:lstStyle>
          <a:p>
            <a:pPr lvl="0"/>
            <a:r>
              <a:rPr lang="en-GB" noProof="0"/>
              <a:t> </a:t>
            </a:r>
          </a:p>
        </p:txBody>
      </p:sp>
      <p:sp>
        <p:nvSpPr>
          <p:cNvPr id="14" name="Brand band">
            <a:extLst>
              <a:ext uri="{FF2B5EF4-FFF2-40B4-BE49-F238E27FC236}">
                <a16:creationId xmlns:a16="http://schemas.microsoft.com/office/drawing/2014/main" id="{68E3B8E0-C77D-4A08-AD2A-D7F8606E6C3F}"/>
              </a:ext>
            </a:extLst>
          </p:cNvPr>
          <p:cNvSpPr>
            <a:spLocks noGrp="1"/>
          </p:cNvSpPr>
          <p:nvPr>
            <p:ph type="sldNum" sz="quarter" idx="4"/>
          </p:nvPr>
        </p:nvSpPr>
        <p:spPr>
          <a:xfrm>
            <a:off x="0" y="6309320"/>
            <a:ext cx="12192000" cy="54868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txBody>
          <a:bodyPr vert="horz" lIns="12240000" tIns="45720" rIns="0" bIns="45720" rtlCol="0" anchor="b" anchorCtr="0">
            <a:normAutofit/>
          </a:bodyPr>
          <a:lstStyle>
            <a:lvl1pPr algn="l">
              <a:tabLst/>
              <a:defRPr sz="100">
                <a:solidFill>
                  <a:srgbClr val="E6E6E6"/>
                </a:solidFill>
                <a:latin typeface="Arial Narrow" pitchFamily="34" charset="0"/>
              </a:defRPr>
            </a:lvl1pPr>
          </a:lstStyle>
          <a:p>
            <a:pPr defTabSz="11753850">
              <a:spcAft>
                <a:spcPts val="600"/>
              </a:spcAft>
            </a:pPr>
            <a:fld id="{7D2545B9-E858-4472-8814-CD0C0805E657}" type="slidenum">
              <a:rPr lang="de-DE" smtClean="0"/>
              <a:pPr defTabSz="11753850">
                <a:spcAft>
                  <a:spcPts val="600"/>
                </a:spcAft>
              </a:pPr>
              <a:t>‹#›</a:t>
            </a:fld>
            <a:endParaRPr lang="en-GB" dirty="0"/>
          </a:p>
        </p:txBody>
      </p:sp>
      <p:sp>
        <p:nvSpPr>
          <p:cNvPr id="16" name="Subhead">
            <a:extLst>
              <a:ext uri="{FF2B5EF4-FFF2-40B4-BE49-F238E27FC236}">
                <a16:creationId xmlns:a16="http://schemas.microsoft.com/office/drawing/2014/main" id="{C3E64510-64A4-4E2E-BD1A-5B71631DBE23}"/>
              </a:ext>
            </a:extLst>
          </p:cNvPr>
          <p:cNvSpPr>
            <a:spLocks noGrp="1"/>
          </p:cNvSpPr>
          <p:nvPr>
            <p:ph type="subTitle" idx="1" hasCustomPrompt="1"/>
          </p:nvPr>
        </p:nvSpPr>
        <p:spPr>
          <a:xfrm>
            <a:off x="9159649" y="5373665"/>
            <a:ext cx="2700000" cy="935712"/>
          </a:xfrm>
          <a:prstGeom prst="rect">
            <a:avLst/>
          </a:prstGeom>
        </p:spPr>
        <p:txBody>
          <a:bodyPr lIns="90000" rIns="90000">
            <a:normAutofit/>
          </a:bodyPr>
          <a:lstStyle>
            <a:lvl1pPr marL="0" indent="0" algn="l">
              <a:buNone/>
              <a:defRPr sz="180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add a subhead</a:t>
            </a:r>
          </a:p>
        </p:txBody>
      </p:sp>
      <p:sp>
        <p:nvSpPr>
          <p:cNvPr id="2" name="Header">
            <a:extLst>
              <a:ext uri="{FF2B5EF4-FFF2-40B4-BE49-F238E27FC236}">
                <a16:creationId xmlns:a16="http://schemas.microsoft.com/office/drawing/2014/main" id="{9FCE512E-A64E-479B-8323-9B0A9ECC6EBF}"/>
              </a:ext>
            </a:extLst>
          </p:cNvPr>
          <p:cNvSpPr>
            <a:spLocks noGrp="1"/>
          </p:cNvSpPr>
          <p:nvPr>
            <p:ph type="title" hasCustomPrompt="1"/>
          </p:nvPr>
        </p:nvSpPr>
        <p:spPr>
          <a:xfrm>
            <a:off x="9159649" y="4380411"/>
            <a:ext cx="2700000" cy="982800"/>
          </a:xfrm>
        </p:spPr>
        <p:txBody>
          <a:bodyPr lIns="90000" rIns="90000"/>
          <a:lstStyle>
            <a:lvl1pPr>
              <a:defRPr sz="2800"/>
            </a:lvl1pPr>
          </a:lstStyle>
          <a:p>
            <a:pPr lvl="0"/>
            <a:r>
              <a:rPr lang="en-US" dirty="0"/>
              <a:t>Click to add a headline</a:t>
            </a:r>
            <a:endParaRPr lang="de-DE" dirty="0"/>
          </a:p>
        </p:txBody>
      </p:sp>
      <p:sp>
        <p:nvSpPr>
          <p:cNvPr id="9" name="Date">
            <a:extLst>
              <a:ext uri="{FF2B5EF4-FFF2-40B4-BE49-F238E27FC236}">
                <a16:creationId xmlns:a16="http://schemas.microsoft.com/office/drawing/2014/main" id="{6E0AF9B1-A6DB-44E9-9BF8-00DE6B4EB027}"/>
              </a:ext>
            </a:extLst>
          </p:cNvPr>
          <p:cNvSpPr>
            <a:spLocks noGrp="1"/>
          </p:cNvSpPr>
          <p:nvPr>
            <p:ph type="dt" sz="half" idx="2"/>
          </p:nvPr>
        </p:nvSpPr>
        <p:spPr>
          <a:xfrm>
            <a:off x="9695946" y="6606000"/>
            <a:ext cx="1440614" cy="252000"/>
          </a:xfrm>
          <a:prstGeom prst="rect">
            <a:avLst/>
          </a:prstGeom>
        </p:spPr>
        <p:txBody>
          <a:bodyPr vert="horz" lIns="91440" tIns="45720" rIns="91440" bIns="45720" rtlCol="0" anchor="b">
            <a:normAutofit/>
          </a:bodyPr>
          <a:lstStyle>
            <a:lvl1pPr algn="ctr">
              <a:defRPr lang="en-US" sz="1000" smtClean="0">
                <a:solidFill>
                  <a:srgbClr val="FFFFFF"/>
                </a:solidFill>
                <a:latin typeface="Arial Narrow" pitchFamily="34" charset="0"/>
              </a:defRPr>
            </a:lvl1pPr>
          </a:lstStyle>
          <a:p>
            <a:fld id="{2DB7A5E6-CEA5-4C44-91EF-65978A553266}" type="datetime5">
              <a:rPr lang="de-DE" smtClean="0"/>
              <a:pPr/>
              <a:t>25-10-21</a:t>
            </a:fld>
            <a:endParaRPr lang="de-DE" dirty="0"/>
          </a:p>
        </p:txBody>
      </p:sp>
      <p:sp>
        <p:nvSpPr>
          <p:cNvPr id="11" name="Footer">
            <a:extLst>
              <a:ext uri="{FF2B5EF4-FFF2-40B4-BE49-F238E27FC236}">
                <a16:creationId xmlns:a16="http://schemas.microsoft.com/office/drawing/2014/main" id="{8E78D3B9-20D7-4A83-9E0A-5A135A3DA69C}"/>
              </a:ext>
            </a:extLst>
          </p:cNvPr>
          <p:cNvSpPr>
            <a:spLocks noGrp="1"/>
          </p:cNvSpPr>
          <p:nvPr>
            <p:ph type="ftr" sz="quarter" idx="3"/>
          </p:nvPr>
        </p:nvSpPr>
        <p:spPr>
          <a:xfrm>
            <a:off x="0" y="6606000"/>
            <a:ext cx="8688684" cy="252000"/>
          </a:xfrm>
          <a:prstGeom prst="rect">
            <a:avLst/>
          </a:prstGeom>
          <a:noFill/>
        </p:spPr>
        <p:txBody>
          <a:bodyPr vert="horz" lIns="342000" tIns="45720" rIns="0" bIns="46800" rtlCol="0" anchor="b" anchorCtr="0">
            <a:normAutofit/>
          </a:bodyPr>
          <a:lstStyle>
            <a:lvl1pPr>
              <a:defRPr lang="en-US" sz="1000" smtClean="0">
                <a:solidFill>
                  <a:srgbClr val="FFFFFF"/>
                </a:solidFill>
                <a:latin typeface="Arial Narrow" pitchFamily="34" charset="0"/>
              </a:defRPr>
            </a:lvl1pPr>
          </a:lstStyle>
          <a:p>
            <a:r>
              <a:rPr lang="en-US" dirty="0"/>
              <a:t>TÜV SÜD LEGAL ENTITY | PRESENTATION TITLE</a:t>
            </a:r>
          </a:p>
        </p:txBody>
      </p:sp>
    </p:spTree>
    <p:extLst>
      <p:ext uri="{BB962C8B-B14F-4D97-AF65-F5344CB8AC3E}">
        <p14:creationId xmlns:p14="http://schemas.microsoft.com/office/powerpoint/2010/main" val="428757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6CF4BF3-A6BD-42FB-9256-4A56EB235249}"/>
              </a:ext>
            </a:extLst>
          </p:cNvPr>
          <p:cNvSpPr>
            <a:spLocks noGrp="1"/>
          </p:cNvSpPr>
          <p:nvPr>
            <p:ph type="title"/>
          </p:nvPr>
        </p:nvSpPr>
        <p:spPr>
          <a:xfrm>
            <a:off x="335757" y="584200"/>
            <a:ext cx="11521281" cy="538609"/>
          </a:xfrm>
          <a:prstGeom prst="rect">
            <a:avLst/>
          </a:prstGeom>
        </p:spPr>
        <p:txBody>
          <a:bodyPr wrap="square" lIns="0" tIns="0" rIns="0" bIns="0">
            <a:spAutoFit/>
          </a:bodyPr>
          <a:lstStyle/>
          <a:p>
            <a:pPr marL="0" lvl="0" indent="0">
              <a:spcBef>
                <a:spcPts val="300"/>
              </a:spcBef>
              <a:buFont typeface="Arial" pitchFamily="34" charset="0"/>
            </a:pPr>
            <a:r>
              <a:rPr lang="en-US" dirty="0"/>
              <a:t>Click to add a headline</a:t>
            </a:r>
          </a:p>
        </p:txBody>
      </p:sp>
      <p:sp>
        <p:nvSpPr>
          <p:cNvPr id="4" name="Text">
            <a:extLst>
              <a:ext uri="{FF2B5EF4-FFF2-40B4-BE49-F238E27FC236}">
                <a16:creationId xmlns:a16="http://schemas.microsoft.com/office/drawing/2014/main" id="{3A83CED2-85F3-4683-B650-195B36FC02FE}"/>
              </a:ext>
            </a:extLst>
          </p:cNvPr>
          <p:cNvSpPr>
            <a:spLocks noGrp="1"/>
          </p:cNvSpPr>
          <p:nvPr>
            <p:ph type="body" idx="1"/>
          </p:nvPr>
        </p:nvSpPr>
        <p:spPr>
          <a:xfrm>
            <a:off x="335359" y="1628775"/>
            <a:ext cx="11521281" cy="468054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8" name="Brand band">
            <a:extLst>
              <a:ext uri="{FF2B5EF4-FFF2-40B4-BE49-F238E27FC236}">
                <a16:creationId xmlns:a16="http://schemas.microsoft.com/office/drawing/2014/main" id="{DA4409F8-EC40-4041-80A2-F4A2C0F8284E}"/>
              </a:ext>
            </a:extLst>
          </p:cNvPr>
          <p:cNvSpPr>
            <a:spLocks noGrp="1"/>
          </p:cNvSpPr>
          <p:nvPr>
            <p:ph type="sldNum" sz="quarter" idx="4"/>
          </p:nvPr>
        </p:nvSpPr>
        <p:spPr>
          <a:xfrm>
            <a:off x="0" y="6308724"/>
            <a:ext cx="12192000" cy="549276"/>
          </a:xfrm>
          <a:prstGeom prst="rect">
            <a:avLst/>
          </a:prstGeom>
          <a:gradFill>
            <a:gsLst>
              <a:gs pos="0">
                <a:schemeClr val="tx1">
                  <a:lumMod val="87000"/>
                  <a:lumOff val="13000"/>
                  <a:alpha val="60000"/>
                </a:schemeClr>
              </a:gs>
              <a:gs pos="29000">
                <a:schemeClr val="tx1">
                  <a:alpha val="30000"/>
                </a:schemeClr>
              </a:gs>
              <a:gs pos="100000">
                <a:srgbClr val="000000">
                  <a:alpha val="0"/>
                </a:srgbClr>
              </a:gs>
            </a:gsLst>
            <a:lin ang="16200000" scaled="1"/>
          </a:gradFill>
        </p:spPr>
        <p:txBody>
          <a:bodyPr vert="horz" lIns="342000" tIns="45720" rIns="342000" bIns="46800" rtlCol="0" anchor="b" anchorCtr="0">
            <a:normAutofit/>
          </a:bodyPr>
          <a:lstStyle>
            <a:lvl1pPr algn="r">
              <a:defRPr lang="en-US" sz="1000" smtClean="0">
                <a:solidFill>
                  <a:srgbClr val="FFFFFF"/>
                </a:solidFill>
                <a:latin typeface="Arial Narrow" pitchFamily="34" charset="0"/>
              </a:defRPr>
            </a:lvl1pPr>
          </a:lstStyle>
          <a:p>
            <a:pPr defTabSz="11753850">
              <a:spcAft>
                <a:spcPts val="600"/>
              </a:spcAft>
            </a:pPr>
            <a:fld id="{7D2545B9-E858-4472-8814-CD0C0805E657}" type="slidenum">
              <a:rPr lang="de-DE" smtClean="0"/>
              <a:pPr defTabSz="11753850">
                <a:spcAft>
                  <a:spcPts val="600"/>
                </a:spcAft>
              </a:pPr>
              <a:t>‹#›</a:t>
            </a:fld>
            <a:endParaRPr lang="de-DE" dirty="0"/>
          </a:p>
        </p:txBody>
      </p:sp>
      <p:sp>
        <p:nvSpPr>
          <p:cNvPr id="6" name="Date">
            <a:extLst>
              <a:ext uri="{FF2B5EF4-FFF2-40B4-BE49-F238E27FC236}">
                <a16:creationId xmlns:a16="http://schemas.microsoft.com/office/drawing/2014/main" id="{F247BC07-C6F6-4569-A6B8-7227EFF901F6}"/>
              </a:ext>
            </a:extLst>
          </p:cNvPr>
          <p:cNvSpPr>
            <a:spLocks noGrp="1"/>
          </p:cNvSpPr>
          <p:nvPr>
            <p:ph type="dt" sz="half" idx="2"/>
          </p:nvPr>
        </p:nvSpPr>
        <p:spPr>
          <a:xfrm>
            <a:off x="9695946" y="6606000"/>
            <a:ext cx="1440614" cy="252000"/>
          </a:xfrm>
          <a:prstGeom prst="rect">
            <a:avLst/>
          </a:prstGeom>
        </p:spPr>
        <p:txBody>
          <a:bodyPr vert="horz" lIns="91440" tIns="45720" rIns="91440" bIns="45720" rtlCol="0" anchor="b">
            <a:normAutofit/>
          </a:bodyPr>
          <a:lstStyle>
            <a:lvl1pPr algn="ctr">
              <a:defRPr lang="en-US" sz="1000" smtClean="0">
                <a:solidFill>
                  <a:srgbClr val="FFFFFF"/>
                </a:solidFill>
                <a:latin typeface="Arial Narrow" pitchFamily="34" charset="0"/>
              </a:defRPr>
            </a:lvl1pPr>
          </a:lstStyle>
          <a:p>
            <a:fld id="{2DB7A5E6-CEA5-4C44-91EF-65978A553266}" type="datetime5">
              <a:rPr lang="de-DE" smtClean="0"/>
              <a:pPr/>
              <a:t>25-10-21</a:t>
            </a:fld>
            <a:endParaRPr lang="de-DE" dirty="0"/>
          </a:p>
        </p:txBody>
      </p:sp>
      <p:sp>
        <p:nvSpPr>
          <p:cNvPr id="7" name="Footer">
            <a:extLst>
              <a:ext uri="{FF2B5EF4-FFF2-40B4-BE49-F238E27FC236}">
                <a16:creationId xmlns:a16="http://schemas.microsoft.com/office/drawing/2014/main" id="{DA30F22F-1730-4987-BA1D-2EC3AE04FA2E}"/>
              </a:ext>
            </a:extLst>
          </p:cNvPr>
          <p:cNvSpPr>
            <a:spLocks noGrp="1"/>
          </p:cNvSpPr>
          <p:nvPr>
            <p:ph type="ftr" sz="quarter" idx="3"/>
          </p:nvPr>
        </p:nvSpPr>
        <p:spPr>
          <a:xfrm>
            <a:off x="0" y="6606000"/>
            <a:ext cx="8688684" cy="252000"/>
          </a:xfrm>
          <a:prstGeom prst="rect">
            <a:avLst/>
          </a:prstGeom>
          <a:noFill/>
        </p:spPr>
        <p:txBody>
          <a:bodyPr vert="horz" lIns="342000" tIns="45720" rIns="0" bIns="46800" rtlCol="0" anchor="b" anchorCtr="0">
            <a:normAutofit/>
          </a:bodyPr>
          <a:lstStyle>
            <a:lvl1pPr>
              <a:defRPr lang="en-US" sz="1000" smtClean="0">
                <a:solidFill>
                  <a:srgbClr val="FFFFFF"/>
                </a:solidFill>
                <a:latin typeface="Arial Narrow" pitchFamily="34" charset="0"/>
              </a:defRPr>
            </a:lvl1pPr>
          </a:lstStyle>
          <a:p>
            <a:r>
              <a:rPr lang="en-US" dirty="0"/>
              <a:t>TÜV SÜD LEGAL ENTITY | PRESENTATION TITLE</a:t>
            </a:r>
          </a:p>
        </p:txBody>
      </p:sp>
    </p:spTree>
  </p:cSld>
  <p:clrMap bg1="lt1" tx1="dk1" bg2="lt2" tx2="dk2" accent1="accent1" accent2="accent2" accent3="accent3" accent4="accent4" accent5="accent5" accent6="accent6" hlink="hlink" folHlink="folHlink"/>
  <p:sldLayoutIdLst>
    <p:sldLayoutId id="2147483699" r:id="rId1"/>
    <p:sldLayoutId id="2147483676" r:id="rId2"/>
    <p:sldLayoutId id="2147483669" r:id="rId3"/>
    <p:sldLayoutId id="2147483677" r:id="rId4"/>
    <p:sldLayoutId id="2147483679" r:id="rId5"/>
    <p:sldLayoutId id="2147483680" r:id="rId6"/>
    <p:sldLayoutId id="2147483681" r:id="rId7"/>
    <p:sldLayoutId id="2147483678" r:id="rId8"/>
    <p:sldLayoutId id="2147483682" r:id="rId9"/>
    <p:sldLayoutId id="2147483683" r:id="rId10"/>
    <p:sldLayoutId id="2147483684" r:id="rId11"/>
    <p:sldLayoutId id="2147483704" r:id="rId12"/>
    <p:sldLayoutId id="2147483705" r:id="rId13"/>
    <p:sldLayoutId id="2147483706" r:id="rId14"/>
    <p:sldLayoutId id="2147483707" r:id="rId15"/>
    <p:sldLayoutId id="2147483708" r:id="rId16"/>
    <p:sldLayoutId id="2147483709" r:id="rId17"/>
    <p:sldLayoutId id="2147483701"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Lst>
  <p:hf hdr="0"/>
  <p:txStyles>
    <p:titleStyle>
      <a:lvl1pPr algn="l" defTabSz="914400" rtl="0" eaLnBrk="1" latinLnBrk="0" hangingPunct="1">
        <a:spcBef>
          <a:spcPts val="0"/>
        </a:spcBef>
        <a:buNone/>
        <a:defRPr lang="de-DE" sz="3500" b="0" kern="1200" dirty="0" smtClean="0">
          <a:solidFill>
            <a:srgbClr val="0046AD"/>
          </a:solidFill>
          <a:latin typeface="Arial Narrow" pitchFamily="34" charset="0"/>
          <a:ea typeface="+mn-ea"/>
          <a:cs typeface="+mn-cs"/>
        </a:defRPr>
      </a:lvl1pPr>
    </p:titleStyle>
    <p:bodyStyle>
      <a:lvl1pPr marL="216000" indent="-216000" algn="l" defTabSz="914400" rtl="0" eaLnBrk="1" latinLnBrk="0" hangingPunct="1">
        <a:spcBef>
          <a:spcPts val="0"/>
        </a:spcBef>
        <a:buClr>
          <a:srgbClr val="0046AD"/>
        </a:buClr>
        <a:buFont typeface="Wingdings" panose="05000000000000000000" pitchFamily="2" charset="2"/>
        <a:buChar char=""/>
        <a:defRPr sz="2000" kern="1200">
          <a:solidFill>
            <a:schemeClr val="tx1"/>
          </a:solidFill>
          <a:latin typeface="+mn-lt"/>
          <a:ea typeface="+mn-ea"/>
          <a:cs typeface="+mn-cs"/>
        </a:defRPr>
      </a:lvl1pPr>
      <a:lvl2pPr marL="432000" indent="-216000" algn="l" defTabSz="914400" rtl="0" eaLnBrk="1" latinLnBrk="0" hangingPunct="1">
        <a:spcBef>
          <a:spcPts val="0"/>
        </a:spcBef>
        <a:buClr>
          <a:srgbClr val="0046AD"/>
        </a:buClr>
        <a:buFont typeface="Arial" pitchFamily="34" charset="0"/>
        <a:buChar char="–"/>
        <a:defRPr sz="2000" kern="1200">
          <a:solidFill>
            <a:schemeClr val="tx1"/>
          </a:solidFill>
          <a:latin typeface="+mn-lt"/>
          <a:ea typeface="+mn-ea"/>
          <a:cs typeface="+mn-cs"/>
        </a:defRPr>
      </a:lvl2pPr>
      <a:lvl3pPr marL="630000" indent="-162000" algn="l" defTabSz="914400" rtl="0" eaLnBrk="1" latinLnBrk="0" hangingPunct="1">
        <a:spcBef>
          <a:spcPts val="0"/>
        </a:spcBef>
        <a:buClr>
          <a:srgbClr val="0046AD"/>
        </a:buClr>
        <a:buFont typeface="+mj-lt"/>
        <a:buAutoNum type="romanLcPeriod"/>
        <a:defRPr sz="2000" kern="1200">
          <a:solidFill>
            <a:schemeClr val="tx1"/>
          </a:solidFill>
          <a:latin typeface="+mn-lt"/>
          <a:ea typeface="+mn-ea"/>
          <a:cs typeface="+mn-cs"/>
        </a:defRPr>
      </a:lvl3pPr>
      <a:lvl4pPr marL="895350" indent="-265113" algn="l" defTabSz="914400" rtl="0" eaLnBrk="1" latinLnBrk="0" hangingPunct="1">
        <a:spcBef>
          <a:spcPts val="0"/>
        </a:spcBef>
        <a:buClr>
          <a:srgbClr val="0046AD"/>
        </a:buClr>
        <a:buFont typeface="Symbol" panose="05050102010706020507" pitchFamily="18" charset="2"/>
        <a:buChar char="-"/>
        <a:defRPr sz="2000" kern="1200">
          <a:solidFill>
            <a:schemeClr val="tx1"/>
          </a:solidFill>
          <a:latin typeface="+mn-lt"/>
          <a:ea typeface="+mn-ea"/>
          <a:cs typeface="+mn-cs"/>
        </a:defRPr>
      </a:lvl4pPr>
      <a:lvl5pPr marL="1162050" indent="-266700" algn="l" defTabSz="914400" rtl="0" eaLnBrk="1" latinLnBrk="0" hangingPunct="1">
        <a:spcBef>
          <a:spcPts val="0"/>
        </a:spcBef>
        <a:buClr>
          <a:srgbClr val="0046AD"/>
        </a:buClr>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547EBF"/>
          </p15:clr>
        </p15:guide>
        <p15:guide id="2" pos="7469" userDrawn="1">
          <p15:clr>
            <a:srgbClr val="547EBF"/>
          </p15:clr>
        </p15:guide>
        <p15:guide id="3" pos="2479" userDrawn="1">
          <p15:clr>
            <a:srgbClr val="547EBF"/>
          </p15:clr>
        </p15:guide>
        <p15:guide id="4" pos="5201" userDrawn="1">
          <p15:clr>
            <a:srgbClr val="547EBF"/>
          </p15:clr>
        </p15:guide>
        <p15:guide id="5" pos="2706" userDrawn="1">
          <p15:clr>
            <a:srgbClr val="A4A3A4"/>
          </p15:clr>
        </p15:guide>
        <p15:guide id="6" pos="4974" userDrawn="1">
          <p15:clr>
            <a:srgbClr val="A4A3A4"/>
          </p15:clr>
        </p15:guide>
        <p15:guide id="7" orient="horz" pos="368" userDrawn="1">
          <p15:clr>
            <a:srgbClr val="547EBF"/>
          </p15:clr>
        </p15:guide>
        <p15:guide id="8" orient="horz" pos="4156" userDrawn="1">
          <p15:clr>
            <a:srgbClr val="547EBF"/>
          </p15:clr>
        </p15:guide>
        <p15:guide id="9" orient="horz" pos="2614" userDrawn="1">
          <p15:clr>
            <a:srgbClr val="A4A3A4"/>
          </p15:clr>
        </p15:guide>
        <p15:guide id="10" orient="horz" pos="1253" userDrawn="1">
          <p15:clr>
            <a:srgbClr val="A4A3A4"/>
          </p15:clr>
        </p15:guide>
        <p15:guide id="11" orient="horz" pos="1026" userDrawn="1">
          <p15:clr>
            <a:srgbClr val="A4A3A4"/>
          </p15:clr>
        </p15:guide>
        <p15:guide id="12" orient="horz" pos="397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8.xml"/><Relationship Id="rId3" Type="http://schemas.openxmlformats.org/officeDocument/2006/relationships/slide" Target="slide12.xml"/><Relationship Id="rId7" Type="http://schemas.openxmlformats.org/officeDocument/2006/relationships/slide" Target="slide9.xml"/><Relationship Id="rId12" Type="http://schemas.openxmlformats.org/officeDocument/2006/relationships/slide" Target="slide21.xml"/><Relationship Id="rId17" Type="http://schemas.openxmlformats.org/officeDocument/2006/relationships/slide" Target="slide8.xml"/><Relationship Id="rId2" Type="http://schemas.openxmlformats.org/officeDocument/2006/relationships/notesSlide" Target="../notesSlides/notesSlide12.xml"/><Relationship Id="rId16"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slide" Target="slide7.xml"/><Relationship Id="rId15" Type="http://schemas.openxmlformats.org/officeDocument/2006/relationships/slide" Target="slide25.xml"/><Relationship Id="rId10" Type="http://schemas.openxmlformats.org/officeDocument/2006/relationships/slide" Target="slide2.xml"/><Relationship Id="rId4" Type="http://schemas.openxmlformats.org/officeDocument/2006/relationships/slide" Target="slide10.xml"/><Relationship Id="rId9" Type="http://schemas.openxmlformats.org/officeDocument/2006/relationships/slide" Target="slide14.xml"/><Relationship Id="rId14" Type="http://schemas.openxmlformats.org/officeDocument/2006/relationships/slide" Target="slide24.xml"/></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5.xml"/><Relationship Id="rId3" Type="http://schemas.openxmlformats.org/officeDocument/2006/relationships/slide" Target="slide8.xml"/><Relationship Id="rId7" Type="http://schemas.openxmlformats.org/officeDocument/2006/relationships/slide" Target="slide17.xml"/><Relationship Id="rId12" Type="http://schemas.openxmlformats.org/officeDocument/2006/relationships/slide" Target="slide22.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18.xml"/><Relationship Id="rId5" Type="http://schemas.openxmlformats.org/officeDocument/2006/relationships/slide" Target="slide12.xml"/><Relationship Id="rId15" Type="http://schemas.openxmlformats.org/officeDocument/2006/relationships/image" Target="../media/image37.png"/><Relationship Id="rId10" Type="http://schemas.openxmlformats.org/officeDocument/2006/relationships/slide" Target="slide34.xml"/><Relationship Id="rId4" Type="http://schemas.openxmlformats.org/officeDocument/2006/relationships/slide" Target="slide10.xml"/><Relationship Id="rId9" Type="http://schemas.openxmlformats.org/officeDocument/2006/relationships/slide" Target="slide7.xml"/><Relationship Id="rId14" Type="http://schemas.openxmlformats.org/officeDocument/2006/relationships/slide" Target="slide2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5.xml"/><Relationship Id="rId3" Type="http://schemas.openxmlformats.org/officeDocument/2006/relationships/slide" Target="slide8.xml"/><Relationship Id="rId7" Type="http://schemas.openxmlformats.org/officeDocument/2006/relationships/slide" Target="slide17.xml"/><Relationship Id="rId12" Type="http://schemas.openxmlformats.org/officeDocument/2006/relationships/slide" Target="slide22.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18.xml"/><Relationship Id="rId5" Type="http://schemas.openxmlformats.org/officeDocument/2006/relationships/slide" Target="slide12.xml"/><Relationship Id="rId15" Type="http://schemas.openxmlformats.org/officeDocument/2006/relationships/image" Target="../media/image37.png"/><Relationship Id="rId10" Type="http://schemas.openxmlformats.org/officeDocument/2006/relationships/slide" Target="slide34.xml"/><Relationship Id="rId4" Type="http://schemas.openxmlformats.org/officeDocument/2006/relationships/slide" Target="slide10.xml"/><Relationship Id="rId9" Type="http://schemas.openxmlformats.org/officeDocument/2006/relationships/slide" Target="slide7.xml"/><Relationship Id="rId14" Type="http://schemas.openxmlformats.org/officeDocument/2006/relationships/slide" Target="slide26.xml"/></Relationships>
</file>

<file path=ppt/slides/_rels/slide1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26.xml"/><Relationship Id="rId3" Type="http://schemas.openxmlformats.org/officeDocument/2006/relationships/slide" Target="slide14.xml"/><Relationship Id="rId7" Type="http://schemas.openxmlformats.org/officeDocument/2006/relationships/slide" Target="slide17.xml"/><Relationship Id="rId12" Type="http://schemas.openxmlformats.org/officeDocument/2006/relationships/slide" Target="slide18.xml"/><Relationship Id="rId17" Type="http://schemas.openxmlformats.org/officeDocument/2006/relationships/slide" Target="slide8.xml"/><Relationship Id="rId2" Type="http://schemas.openxmlformats.org/officeDocument/2006/relationships/notesSlide" Target="../notesSlides/notesSlide16.xml"/><Relationship Id="rId16" Type="http://schemas.openxmlformats.org/officeDocument/2006/relationships/slide" Target="slide21.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23.xml"/><Relationship Id="rId5" Type="http://schemas.openxmlformats.org/officeDocument/2006/relationships/slide" Target="slide12.xml"/><Relationship Id="rId15" Type="http://schemas.openxmlformats.org/officeDocument/2006/relationships/image" Target="../media/image37.png"/><Relationship Id="rId10" Type="http://schemas.openxmlformats.org/officeDocument/2006/relationships/slide" Target="slide19.xml"/><Relationship Id="rId4" Type="http://schemas.openxmlformats.org/officeDocument/2006/relationships/slide" Target="slide10.xml"/><Relationship Id="rId9" Type="http://schemas.openxmlformats.org/officeDocument/2006/relationships/slide" Target="slide34.xml"/><Relationship Id="rId14" Type="http://schemas.openxmlformats.org/officeDocument/2006/relationships/slide" Target="slide27.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26.xml"/><Relationship Id="rId3" Type="http://schemas.openxmlformats.org/officeDocument/2006/relationships/slide" Target="slide14.xml"/><Relationship Id="rId7" Type="http://schemas.openxmlformats.org/officeDocument/2006/relationships/slide" Target="slide17.xml"/><Relationship Id="rId12" Type="http://schemas.openxmlformats.org/officeDocument/2006/relationships/slide" Target="slide18.xml"/><Relationship Id="rId2" Type="http://schemas.openxmlformats.org/officeDocument/2006/relationships/notesSlide" Target="../notesSlides/notesSlide19.xml"/><Relationship Id="rId16" Type="http://schemas.openxmlformats.org/officeDocument/2006/relationships/slide" Target="slide21.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23.xml"/><Relationship Id="rId5" Type="http://schemas.openxmlformats.org/officeDocument/2006/relationships/slide" Target="slide12.xml"/><Relationship Id="rId15" Type="http://schemas.openxmlformats.org/officeDocument/2006/relationships/image" Target="../media/image37.png"/><Relationship Id="rId10" Type="http://schemas.openxmlformats.org/officeDocument/2006/relationships/slide" Target="slide19.xml"/><Relationship Id="rId4" Type="http://schemas.openxmlformats.org/officeDocument/2006/relationships/slide" Target="slide10.xml"/><Relationship Id="rId9" Type="http://schemas.openxmlformats.org/officeDocument/2006/relationships/slide" Target="slide34.xml"/><Relationship Id="rId14" Type="http://schemas.openxmlformats.org/officeDocument/2006/relationships/slide" Target="slide2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28.xml"/><Relationship Id="rId3" Type="http://schemas.openxmlformats.org/officeDocument/2006/relationships/slide" Target="slide14.xml"/><Relationship Id="rId7" Type="http://schemas.openxmlformats.org/officeDocument/2006/relationships/slide" Target="slide17.xml"/><Relationship Id="rId12" Type="http://schemas.openxmlformats.org/officeDocument/2006/relationships/slide" Target="slide18.xml"/><Relationship Id="rId2" Type="http://schemas.openxmlformats.org/officeDocument/2006/relationships/notesSlide" Target="../notesSlides/notesSlide20.xml"/><Relationship Id="rId16" Type="http://schemas.openxmlformats.org/officeDocument/2006/relationships/slide" Target="slide15.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25.xml"/><Relationship Id="rId5" Type="http://schemas.openxmlformats.org/officeDocument/2006/relationships/slide" Target="slide12.xml"/><Relationship Id="rId15" Type="http://schemas.openxmlformats.org/officeDocument/2006/relationships/image" Target="../media/image37.png"/><Relationship Id="rId10" Type="http://schemas.openxmlformats.org/officeDocument/2006/relationships/slide" Target="slide21.xml"/><Relationship Id="rId4" Type="http://schemas.openxmlformats.org/officeDocument/2006/relationships/slide" Target="slide10.xml"/><Relationship Id="rId9" Type="http://schemas.openxmlformats.org/officeDocument/2006/relationships/slide" Target="slide34.xml"/><Relationship Id="rId14" Type="http://schemas.openxmlformats.org/officeDocument/2006/relationships/slide" Target="slide29.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57.png"/><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34.xml"/><Relationship Id="rId3" Type="http://schemas.openxmlformats.org/officeDocument/2006/relationships/slide" Target="slide12.xml"/><Relationship Id="rId7" Type="http://schemas.openxmlformats.org/officeDocument/2006/relationships/slide" Target="slide7.xml"/><Relationship Id="rId12" Type="http://schemas.openxmlformats.org/officeDocument/2006/relationships/slide" Target="slide2.xml"/><Relationship Id="rId2" Type="http://schemas.openxmlformats.org/officeDocument/2006/relationships/notesSlide" Target="../notesSlides/notesSlide23.xml"/><Relationship Id="rId16" Type="http://schemas.openxmlformats.org/officeDocument/2006/relationships/slide" Target="slide25.xml"/><Relationship Id="rId1" Type="http://schemas.openxmlformats.org/officeDocument/2006/relationships/slideLayout" Target="../slideLayouts/slideLayout15.xml"/><Relationship Id="rId6" Type="http://schemas.openxmlformats.org/officeDocument/2006/relationships/slide" Target="slide10.xml"/><Relationship Id="rId11" Type="http://schemas.openxmlformats.org/officeDocument/2006/relationships/slide" Target="slide14.xml"/><Relationship Id="rId5" Type="http://schemas.openxmlformats.org/officeDocument/2006/relationships/slide" Target="slide21.xml"/><Relationship Id="rId15" Type="http://schemas.openxmlformats.org/officeDocument/2006/relationships/slide" Target="slide24.xml"/><Relationship Id="rId10" Type="http://schemas.openxmlformats.org/officeDocument/2006/relationships/slide" Target="slide17.xml"/><Relationship Id="rId4" Type="http://schemas.openxmlformats.org/officeDocument/2006/relationships/slide" Target="slide15.xml"/><Relationship Id="rId9" Type="http://schemas.openxmlformats.org/officeDocument/2006/relationships/slide" Target="slide9.xml"/><Relationship Id="rId14" Type="http://schemas.openxmlformats.org/officeDocument/2006/relationships/slide" Target="slide18.xml"/></Relationships>
</file>

<file path=ppt/slides/_rels/slide2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0.xml"/><Relationship Id="rId3" Type="http://schemas.openxmlformats.org/officeDocument/2006/relationships/slide" Target="slide13.xml"/><Relationship Id="rId7" Type="http://schemas.openxmlformats.org/officeDocument/2006/relationships/slide" Target="slide11.xml"/><Relationship Id="rId12" Type="http://schemas.openxmlformats.org/officeDocument/2006/relationships/slide" Target="slide34.xml"/><Relationship Id="rId17" Type="http://schemas.openxmlformats.org/officeDocument/2006/relationships/slide" Target="slide25.xml"/><Relationship Id="rId2" Type="http://schemas.openxmlformats.org/officeDocument/2006/relationships/notesSlide" Target="../notesSlides/notesSlide24.xml"/><Relationship Id="rId16" Type="http://schemas.openxmlformats.org/officeDocument/2006/relationships/slide" Target="slide28.xml"/><Relationship Id="rId1" Type="http://schemas.openxmlformats.org/officeDocument/2006/relationships/slideLayout" Target="../slideLayouts/slideLayout15.xml"/><Relationship Id="rId6" Type="http://schemas.openxmlformats.org/officeDocument/2006/relationships/slide" Target="slide12.xml"/><Relationship Id="rId11" Type="http://schemas.openxmlformats.org/officeDocument/2006/relationships/slide" Target="slide7.xml"/><Relationship Id="rId5" Type="http://schemas.openxmlformats.org/officeDocument/2006/relationships/slide" Target="slide10.xml"/><Relationship Id="rId15" Type="http://schemas.openxmlformats.org/officeDocument/2006/relationships/slide" Target="slide27.xml"/><Relationship Id="rId10" Type="http://schemas.openxmlformats.org/officeDocument/2006/relationships/slide" Target="slide14.xml"/><Relationship Id="rId4" Type="http://schemas.openxmlformats.org/officeDocument/2006/relationships/slide" Target="slide18.xml"/><Relationship Id="rId9" Type="http://schemas.openxmlformats.org/officeDocument/2006/relationships/slide" Target="slide17.xml"/><Relationship Id="rId14" Type="http://schemas.openxmlformats.org/officeDocument/2006/relationships/slide" Target="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0.xml"/><Relationship Id="rId18" Type="http://schemas.openxmlformats.org/officeDocument/2006/relationships/image" Target="../media/image37.png"/><Relationship Id="rId3" Type="http://schemas.openxmlformats.org/officeDocument/2006/relationships/slide" Target="slide13.xml"/><Relationship Id="rId7" Type="http://schemas.openxmlformats.org/officeDocument/2006/relationships/slide" Target="slide11.xml"/><Relationship Id="rId12" Type="http://schemas.openxmlformats.org/officeDocument/2006/relationships/slide" Target="slide34.xml"/><Relationship Id="rId17" Type="http://schemas.openxmlformats.org/officeDocument/2006/relationships/slide" Target="slide25.xml"/><Relationship Id="rId2" Type="http://schemas.openxmlformats.org/officeDocument/2006/relationships/notesSlide" Target="../notesSlides/notesSlide26.xml"/><Relationship Id="rId16" Type="http://schemas.openxmlformats.org/officeDocument/2006/relationships/slide" Target="slide28.xml"/><Relationship Id="rId1" Type="http://schemas.openxmlformats.org/officeDocument/2006/relationships/slideLayout" Target="../slideLayouts/slideLayout15.xml"/><Relationship Id="rId6" Type="http://schemas.openxmlformats.org/officeDocument/2006/relationships/slide" Target="slide12.xml"/><Relationship Id="rId11" Type="http://schemas.openxmlformats.org/officeDocument/2006/relationships/slide" Target="slide7.xml"/><Relationship Id="rId5" Type="http://schemas.openxmlformats.org/officeDocument/2006/relationships/slide" Target="slide10.xml"/><Relationship Id="rId15" Type="http://schemas.openxmlformats.org/officeDocument/2006/relationships/slide" Target="slide27.xml"/><Relationship Id="rId10" Type="http://schemas.openxmlformats.org/officeDocument/2006/relationships/slide" Target="slide14.xml"/><Relationship Id="rId4" Type="http://schemas.openxmlformats.org/officeDocument/2006/relationships/slide" Target="slide18.xml"/><Relationship Id="rId9" Type="http://schemas.openxmlformats.org/officeDocument/2006/relationships/slide" Target="slide17.xml"/><Relationship Id="rId14"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6.xml"/><Relationship Id="rId18" Type="http://schemas.openxmlformats.org/officeDocument/2006/relationships/image" Target="../media/image37.png"/><Relationship Id="rId3" Type="http://schemas.openxmlformats.org/officeDocument/2006/relationships/slide" Target="slide10.xml"/><Relationship Id="rId7" Type="http://schemas.openxmlformats.org/officeDocument/2006/relationships/slide" Target="slide15.xml"/><Relationship Id="rId12" Type="http://schemas.openxmlformats.org/officeDocument/2006/relationships/slide" Target="slide22.xml"/><Relationship Id="rId17" Type="http://schemas.openxmlformats.org/officeDocument/2006/relationships/slide" Target="slide28.xml"/><Relationship Id="rId2" Type="http://schemas.openxmlformats.org/officeDocument/2006/relationships/notesSlide" Target="../notesSlides/notesSlide27.xml"/><Relationship Id="rId16" Type="http://schemas.openxmlformats.org/officeDocument/2006/relationships/slide" Target="slide30.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slide" Target="slide13.xml"/><Relationship Id="rId15" Type="http://schemas.openxmlformats.org/officeDocument/2006/relationships/slide" Target="slide29.xml"/><Relationship Id="rId10" Type="http://schemas.openxmlformats.org/officeDocument/2006/relationships/slide" Target="slide7.xml"/><Relationship Id="rId4" Type="http://schemas.openxmlformats.org/officeDocument/2006/relationships/slide" Target="slide12.xml"/><Relationship Id="rId9" Type="http://schemas.openxmlformats.org/officeDocument/2006/relationships/slide" Target="slide14.xml"/><Relationship Id="rId14" Type="http://schemas.openxmlformats.org/officeDocument/2006/relationships/slide" Target="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tags" Target="../tags/tag10.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tags" Target="../tags/tag9.xml"/><Relationship Id="rId16" Type="http://schemas.openxmlformats.org/officeDocument/2006/relationships/image" Target="../media/image23.png"/><Relationship Id="rId1" Type="http://schemas.openxmlformats.org/officeDocument/2006/relationships/tags" Target="../tags/tag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notesSlide" Target="../notesSlides/notesSlide3.xml"/><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slideLayout" Target="../slideLayouts/slideLayout30.xml"/><Relationship Id="rId9" Type="http://schemas.openxmlformats.org/officeDocument/2006/relationships/image" Target="../media/image16.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57.png"/><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6.xml"/><Relationship Id="rId18" Type="http://schemas.openxmlformats.org/officeDocument/2006/relationships/image" Target="../media/image37.png"/><Relationship Id="rId3" Type="http://schemas.openxmlformats.org/officeDocument/2006/relationships/slide" Target="slide10.xml"/><Relationship Id="rId7" Type="http://schemas.openxmlformats.org/officeDocument/2006/relationships/slide" Target="slide15.xml"/><Relationship Id="rId12" Type="http://schemas.openxmlformats.org/officeDocument/2006/relationships/slide" Target="slide22.xml"/><Relationship Id="rId17" Type="http://schemas.openxmlformats.org/officeDocument/2006/relationships/slide" Target="slide28.xml"/><Relationship Id="rId2" Type="http://schemas.openxmlformats.org/officeDocument/2006/relationships/notesSlide" Target="../notesSlides/notesSlide31.xml"/><Relationship Id="rId16" Type="http://schemas.openxmlformats.org/officeDocument/2006/relationships/slide" Target="slide30.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slide" Target="slide13.xml"/><Relationship Id="rId15" Type="http://schemas.openxmlformats.org/officeDocument/2006/relationships/slide" Target="slide29.xml"/><Relationship Id="rId10" Type="http://schemas.openxmlformats.org/officeDocument/2006/relationships/slide" Target="slide7.xml"/><Relationship Id="rId4" Type="http://schemas.openxmlformats.org/officeDocument/2006/relationships/slide" Target="slide12.xml"/><Relationship Id="rId9" Type="http://schemas.openxmlformats.org/officeDocument/2006/relationships/slide" Target="slide14.xml"/><Relationship Id="rId14" Type="http://schemas.openxmlformats.org/officeDocument/2006/relationships/slide" Target="slide18.xml"/></Relationships>
</file>

<file path=ppt/slides/_rels/slide32.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6.xml"/><Relationship Id="rId18" Type="http://schemas.openxmlformats.org/officeDocument/2006/relationships/slide" Target="slide33.xml"/><Relationship Id="rId3" Type="http://schemas.openxmlformats.org/officeDocument/2006/relationships/slide" Target="slide10.xml"/><Relationship Id="rId7" Type="http://schemas.openxmlformats.org/officeDocument/2006/relationships/slide" Target="slide15.xml"/><Relationship Id="rId12" Type="http://schemas.openxmlformats.org/officeDocument/2006/relationships/slide" Target="slide22.xml"/><Relationship Id="rId17" Type="http://schemas.openxmlformats.org/officeDocument/2006/relationships/image" Target="../media/image37.png"/><Relationship Id="rId2" Type="http://schemas.openxmlformats.org/officeDocument/2006/relationships/notesSlide" Target="../notesSlides/notesSlide32.xml"/><Relationship Id="rId16" Type="http://schemas.openxmlformats.org/officeDocument/2006/relationships/slide" Target="slide30.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slide" Target="slide13.xml"/><Relationship Id="rId15" Type="http://schemas.openxmlformats.org/officeDocument/2006/relationships/slide" Target="slide29.xml"/><Relationship Id="rId10" Type="http://schemas.openxmlformats.org/officeDocument/2006/relationships/slide" Target="slide7.xml"/><Relationship Id="rId4" Type="http://schemas.openxmlformats.org/officeDocument/2006/relationships/slide" Target="slide12.xml"/><Relationship Id="rId9" Type="http://schemas.openxmlformats.org/officeDocument/2006/relationships/slide" Target="slide14.xml"/><Relationship Id="rId14" Type="http://schemas.openxmlformats.org/officeDocument/2006/relationships/slide" Target="slide18.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57.png"/><Relationship Id="rId5" Type="http://schemas.openxmlformats.org/officeDocument/2006/relationships/image" Target="../media/image79.pn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6.xml"/><Relationship Id="rId18" Type="http://schemas.openxmlformats.org/officeDocument/2006/relationships/slide" Target="slide33.xml"/><Relationship Id="rId3" Type="http://schemas.openxmlformats.org/officeDocument/2006/relationships/slide" Target="slide10.xml"/><Relationship Id="rId7" Type="http://schemas.openxmlformats.org/officeDocument/2006/relationships/slide" Target="slide15.xml"/><Relationship Id="rId12" Type="http://schemas.openxmlformats.org/officeDocument/2006/relationships/slide" Target="slide22.xml"/><Relationship Id="rId17" Type="http://schemas.openxmlformats.org/officeDocument/2006/relationships/image" Target="../media/image37.png"/><Relationship Id="rId2" Type="http://schemas.openxmlformats.org/officeDocument/2006/relationships/notesSlide" Target="../notesSlides/notesSlide35.xml"/><Relationship Id="rId16" Type="http://schemas.openxmlformats.org/officeDocument/2006/relationships/slide" Target="slide30.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slide" Target="slide13.xml"/><Relationship Id="rId15" Type="http://schemas.openxmlformats.org/officeDocument/2006/relationships/slide" Target="slide29.xml"/><Relationship Id="rId10" Type="http://schemas.openxmlformats.org/officeDocument/2006/relationships/slide" Target="slide7.xml"/><Relationship Id="rId4" Type="http://schemas.openxmlformats.org/officeDocument/2006/relationships/slide" Target="slide12.xml"/><Relationship Id="rId9" Type="http://schemas.openxmlformats.org/officeDocument/2006/relationships/slide" Target="slide14.xml"/><Relationship Id="rId14" Type="http://schemas.openxmlformats.org/officeDocument/2006/relationships/slide" Target="slide18.xml"/></Relationships>
</file>

<file path=ppt/slides/_rels/slide3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6.xml"/><Relationship Id="rId3" Type="http://schemas.openxmlformats.org/officeDocument/2006/relationships/slide" Target="slide10.xml"/><Relationship Id="rId7" Type="http://schemas.openxmlformats.org/officeDocument/2006/relationships/slide" Target="slide15.xml"/><Relationship Id="rId12" Type="http://schemas.openxmlformats.org/officeDocument/2006/relationships/slide" Target="slide22.xml"/><Relationship Id="rId17" Type="http://schemas.openxmlformats.org/officeDocument/2006/relationships/image" Target="../media/image37.png"/><Relationship Id="rId2" Type="http://schemas.openxmlformats.org/officeDocument/2006/relationships/notesSlide" Target="../notesSlides/notesSlide36.xml"/><Relationship Id="rId16" Type="http://schemas.openxmlformats.org/officeDocument/2006/relationships/slide" Target="slide30.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slide" Target="slide13.xml"/><Relationship Id="rId15" Type="http://schemas.openxmlformats.org/officeDocument/2006/relationships/slide" Target="slide29.xml"/><Relationship Id="rId10" Type="http://schemas.openxmlformats.org/officeDocument/2006/relationships/slide" Target="slide7.xml"/><Relationship Id="rId4" Type="http://schemas.openxmlformats.org/officeDocument/2006/relationships/slide" Target="slide12.xml"/><Relationship Id="rId9" Type="http://schemas.openxmlformats.org/officeDocument/2006/relationships/slide" Target="slide14.xml"/><Relationship Id="rId14" Type="http://schemas.openxmlformats.org/officeDocument/2006/relationships/slide" Target="slide18.xml"/></Relationships>
</file>

<file path=ppt/slides/_rels/slide37.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32.xml"/><Relationship Id="rId18" Type="http://schemas.openxmlformats.org/officeDocument/2006/relationships/slide" Target="slide38.xml"/><Relationship Id="rId3" Type="http://schemas.openxmlformats.org/officeDocument/2006/relationships/slide" Target="slide10.xml"/><Relationship Id="rId7" Type="http://schemas.openxmlformats.org/officeDocument/2006/relationships/slide" Target="slide15.xml"/><Relationship Id="rId12" Type="http://schemas.openxmlformats.org/officeDocument/2006/relationships/slide" Target="slide28.xml"/><Relationship Id="rId17" Type="http://schemas.openxmlformats.org/officeDocument/2006/relationships/image" Target="../media/image37.png"/><Relationship Id="rId2" Type="http://schemas.openxmlformats.org/officeDocument/2006/relationships/notesSlide" Target="../notesSlides/notesSlide37.xml"/><Relationship Id="rId16" Type="http://schemas.openxmlformats.org/officeDocument/2006/relationships/slide" Target="slide33.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slide" Target="slide13.xml"/><Relationship Id="rId15" Type="http://schemas.openxmlformats.org/officeDocument/2006/relationships/slide" Target="slide35.xml"/><Relationship Id="rId10" Type="http://schemas.openxmlformats.org/officeDocument/2006/relationships/slide" Target="slide7.xml"/><Relationship Id="rId4" Type="http://schemas.openxmlformats.org/officeDocument/2006/relationships/slide" Target="slide12.xml"/><Relationship Id="rId9" Type="http://schemas.openxmlformats.org/officeDocument/2006/relationships/slide" Target="slide14.xml"/><Relationship Id="rId14" Type="http://schemas.openxmlformats.org/officeDocument/2006/relationships/slide" Target="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32.xml"/><Relationship Id="rId18" Type="http://schemas.openxmlformats.org/officeDocument/2006/relationships/slide" Target="slide38.xml"/><Relationship Id="rId3" Type="http://schemas.openxmlformats.org/officeDocument/2006/relationships/slide" Target="slide10.xml"/><Relationship Id="rId7" Type="http://schemas.openxmlformats.org/officeDocument/2006/relationships/slide" Target="slide15.xml"/><Relationship Id="rId12" Type="http://schemas.openxmlformats.org/officeDocument/2006/relationships/slide" Target="slide28.xml"/><Relationship Id="rId17" Type="http://schemas.openxmlformats.org/officeDocument/2006/relationships/image" Target="../media/image37.png"/><Relationship Id="rId2" Type="http://schemas.openxmlformats.org/officeDocument/2006/relationships/notesSlide" Target="../notesSlides/notesSlide38.xml"/><Relationship Id="rId16" Type="http://schemas.openxmlformats.org/officeDocument/2006/relationships/slide" Target="slide33.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slide" Target="slide13.xml"/><Relationship Id="rId15" Type="http://schemas.openxmlformats.org/officeDocument/2006/relationships/slide" Target="slide35.xml"/><Relationship Id="rId10" Type="http://schemas.openxmlformats.org/officeDocument/2006/relationships/slide" Target="slide7.xml"/><Relationship Id="rId4" Type="http://schemas.openxmlformats.org/officeDocument/2006/relationships/slide" Target="slide12.xml"/><Relationship Id="rId9" Type="http://schemas.openxmlformats.org/officeDocument/2006/relationships/slide" Target="slide14.xml"/><Relationship Id="rId14" Type="http://schemas.openxmlformats.org/officeDocument/2006/relationships/slide" Target="slide18.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openxmlformats.org/officeDocument/2006/relationships/image" Target="../media/image33.png"/><Relationship Id="rId3" Type="http://schemas.openxmlformats.org/officeDocument/2006/relationships/image" Target="../media/image24.png"/><Relationship Id="rId21"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notesSlide" Target="../notesSlides/notesSlide4.xml"/><Relationship Id="rId16" Type="http://schemas.microsoft.com/office/2007/relationships/hdphoto" Target="../media/hdphoto6.wdp"/><Relationship Id="rId20" Type="http://schemas.openxmlformats.org/officeDocument/2006/relationships/image" Target="../media/image35.png"/><Relationship Id="rId1" Type="http://schemas.openxmlformats.org/officeDocument/2006/relationships/slideLayout" Target="../slideLayouts/slideLayout15.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5.png"/><Relationship Id="rId15" Type="http://schemas.openxmlformats.org/officeDocument/2006/relationships/image" Target="../media/image31.png"/><Relationship Id="rId10" Type="http://schemas.openxmlformats.org/officeDocument/2006/relationships/image" Target="../media/image28.png"/><Relationship Id="rId19" Type="http://schemas.openxmlformats.org/officeDocument/2006/relationships/image" Target="../media/image34.jpeg"/><Relationship Id="rId4" Type="http://schemas.microsoft.com/office/2007/relationships/hdphoto" Target="../media/hdphoto1.wdp"/><Relationship Id="rId9" Type="http://schemas.openxmlformats.org/officeDocument/2006/relationships/image" Target="../media/image27.png"/><Relationship Id="rId14" Type="http://schemas.openxmlformats.org/officeDocument/2006/relationships/image" Target="../media/image30.png"/><Relationship Id="rId22" Type="http://schemas.microsoft.com/office/2007/relationships/hdphoto" Target="../media/hdphoto7.wdp"/></Relationships>
</file>

<file path=ppt/slides/_rels/slide4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32.xml"/><Relationship Id="rId3" Type="http://schemas.openxmlformats.org/officeDocument/2006/relationships/slide" Target="slide10.xml"/><Relationship Id="rId7" Type="http://schemas.openxmlformats.org/officeDocument/2006/relationships/slide" Target="slide15.xml"/><Relationship Id="rId12" Type="http://schemas.openxmlformats.org/officeDocument/2006/relationships/slide" Target="slide28.xml"/><Relationship Id="rId17" Type="http://schemas.openxmlformats.org/officeDocument/2006/relationships/image" Target="../media/image37.png"/><Relationship Id="rId2" Type="http://schemas.openxmlformats.org/officeDocument/2006/relationships/notesSlide" Target="../notesSlides/notesSlide39.xml"/><Relationship Id="rId16" Type="http://schemas.openxmlformats.org/officeDocument/2006/relationships/slide" Target="slide33.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slide" Target="slide13.xml"/><Relationship Id="rId15" Type="http://schemas.openxmlformats.org/officeDocument/2006/relationships/slide" Target="slide35.xml"/><Relationship Id="rId10" Type="http://schemas.openxmlformats.org/officeDocument/2006/relationships/slide" Target="slide7.xml"/><Relationship Id="rId4" Type="http://schemas.openxmlformats.org/officeDocument/2006/relationships/slide" Target="slide12.xml"/><Relationship Id="rId9" Type="http://schemas.openxmlformats.org/officeDocument/2006/relationships/slide" Target="slide14.xml"/><Relationship Id="rId14" Type="http://schemas.openxmlformats.org/officeDocument/2006/relationships/slide" Target="slide18.xml"/></Relationships>
</file>

<file path=ppt/slides/_rels/slide4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32.xml"/><Relationship Id="rId18" Type="http://schemas.openxmlformats.org/officeDocument/2006/relationships/image" Target="../media/image80.png"/><Relationship Id="rId3" Type="http://schemas.openxmlformats.org/officeDocument/2006/relationships/slide" Target="slide10.xml"/><Relationship Id="rId7" Type="http://schemas.openxmlformats.org/officeDocument/2006/relationships/slide" Target="slide15.xml"/><Relationship Id="rId12" Type="http://schemas.openxmlformats.org/officeDocument/2006/relationships/slide" Target="slide28.xml"/><Relationship Id="rId17" Type="http://schemas.openxmlformats.org/officeDocument/2006/relationships/image" Target="../media/image37.png"/><Relationship Id="rId2" Type="http://schemas.openxmlformats.org/officeDocument/2006/relationships/notesSlide" Target="../notesSlides/notesSlide40.xml"/><Relationship Id="rId16" Type="http://schemas.openxmlformats.org/officeDocument/2006/relationships/slide" Target="slide39.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34.xml"/><Relationship Id="rId5" Type="http://schemas.openxmlformats.org/officeDocument/2006/relationships/slide" Target="slide13.xml"/><Relationship Id="rId15" Type="http://schemas.openxmlformats.org/officeDocument/2006/relationships/slide" Target="slide35.xml"/><Relationship Id="rId10" Type="http://schemas.openxmlformats.org/officeDocument/2006/relationships/slide" Target="slide7.xml"/><Relationship Id="rId4" Type="http://schemas.openxmlformats.org/officeDocument/2006/relationships/slide" Target="slide12.xml"/><Relationship Id="rId9" Type="http://schemas.openxmlformats.org/officeDocument/2006/relationships/slide" Target="slide14.xml"/><Relationship Id="rId14" Type="http://schemas.openxmlformats.org/officeDocument/2006/relationships/slide" Target="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4.xml"/><Relationship Id="rId3" Type="http://schemas.openxmlformats.org/officeDocument/2006/relationships/slide" Target="slide10.xml"/><Relationship Id="rId7" Type="http://schemas.openxmlformats.org/officeDocument/2006/relationships/slide" Target="slide9.xml"/><Relationship Id="rId12" Type="http://schemas.openxmlformats.org/officeDocument/2006/relationships/slide" Target="slide18.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21.xml"/><Relationship Id="rId5" Type="http://schemas.openxmlformats.org/officeDocument/2006/relationships/slide" Target="slide7.xml"/><Relationship Id="rId15" Type="http://schemas.openxmlformats.org/officeDocument/2006/relationships/image" Target="../media/image37.png"/><Relationship Id="rId10" Type="http://schemas.openxmlformats.org/officeDocument/2006/relationships/slide" Target="slide34.xml"/><Relationship Id="rId4" Type="http://schemas.openxmlformats.org/officeDocument/2006/relationships/slide" Target="slide12.xml"/><Relationship Id="rId9" Type="http://schemas.openxmlformats.org/officeDocument/2006/relationships/slide" Target="slide14.xml"/><Relationship Id="rId14" Type="http://schemas.openxmlformats.org/officeDocument/2006/relationships/slide" Target="slide25.xml"/></Relationships>
</file>

<file path=ppt/slides/_rels/slide7.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6.xml"/><Relationship Id="rId3" Type="http://schemas.openxmlformats.org/officeDocument/2006/relationships/slide" Target="slide10.xml"/><Relationship Id="rId7" Type="http://schemas.openxmlformats.org/officeDocument/2006/relationships/slide" Target="slide17.xml"/><Relationship Id="rId12" Type="http://schemas.openxmlformats.org/officeDocument/2006/relationships/slide" Target="slide25.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slide" Target="slide22.xml"/><Relationship Id="rId5" Type="http://schemas.openxmlformats.org/officeDocument/2006/relationships/slide" Target="slide8.xml"/><Relationship Id="rId15" Type="http://schemas.openxmlformats.org/officeDocument/2006/relationships/slide" Target="slide9.xml"/><Relationship Id="rId10" Type="http://schemas.openxmlformats.org/officeDocument/2006/relationships/slide" Target="slide18.xml"/><Relationship Id="rId4" Type="http://schemas.openxmlformats.org/officeDocument/2006/relationships/slide" Target="slide12.xml"/><Relationship Id="rId9" Type="http://schemas.openxmlformats.org/officeDocument/2006/relationships/slide" Target="slide34.xml"/><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9" name="Text Placeholder 8">
            <a:extLst>
              <a:ext uri="{FF2B5EF4-FFF2-40B4-BE49-F238E27FC236}">
                <a16:creationId xmlns:a16="http://schemas.microsoft.com/office/drawing/2014/main" id="{07A5354C-BF93-4FB3-84BB-98B42BDF9272}"/>
              </a:ext>
            </a:extLst>
          </p:cNvPr>
          <p:cNvSpPr>
            <a:spLocks noGrp="1"/>
          </p:cNvSpPr>
          <p:nvPr>
            <p:ph type="body" sz="quarter" idx="14"/>
          </p:nvPr>
        </p:nvSpPr>
        <p:spPr>
          <a:xfrm>
            <a:off x="813043" y="1772816"/>
            <a:ext cx="6101816" cy="3529666"/>
          </a:xfrm>
        </p:spPr>
        <p:txBody>
          <a:bodyPr/>
          <a:lstStyle/>
          <a:p>
            <a:endParaRPr lang="en-GB" dirty="0"/>
          </a:p>
        </p:txBody>
      </p:sp>
      <p:sp>
        <p:nvSpPr>
          <p:cNvPr id="2" name="Slide Number Placeholder 1">
            <a:extLst>
              <a:ext uri="{FF2B5EF4-FFF2-40B4-BE49-F238E27FC236}">
                <a16:creationId xmlns:a16="http://schemas.microsoft.com/office/drawing/2014/main" id="{F7E27BC4-4E63-4A63-83ED-B1CC9141999A}"/>
              </a:ext>
            </a:extLst>
          </p:cNvPr>
          <p:cNvSpPr>
            <a:spLocks noGrp="1"/>
          </p:cNvSpPr>
          <p:nvPr>
            <p:ph type="sldNum" sz="quarter" idx="4"/>
          </p:nvPr>
        </p:nvSpPr>
        <p:spPr/>
        <p:txBody>
          <a:bodyPr/>
          <a:lstStyle/>
          <a:p>
            <a:pPr defTabSz="11753850">
              <a:spcAft>
                <a:spcPts val="600"/>
              </a:spcAft>
            </a:pPr>
            <a:fld id="{7D2545B9-E858-4472-8814-CD0C0805E657}" type="slidenum">
              <a:rPr lang="de-DE" smtClean="0"/>
              <a:pPr defTabSz="11753850">
                <a:spcAft>
                  <a:spcPts val="600"/>
                </a:spcAft>
              </a:pPr>
              <a:t>1</a:t>
            </a:fld>
            <a:endParaRPr lang="en-GB" dirty="0"/>
          </a:p>
        </p:txBody>
      </p:sp>
      <p:sp>
        <p:nvSpPr>
          <p:cNvPr id="8" name="Subtitle 7">
            <a:extLst>
              <a:ext uri="{FF2B5EF4-FFF2-40B4-BE49-F238E27FC236}">
                <a16:creationId xmlns:a16="http://schemas.microsoft.com/office/drawing/2014/main" id="{9B322A13-2938-4858-AFEA-56C65AC36897}"/>
              </a:ext>
            </a:extLst>
          </p:cNvPr>
          <p:cNvSpPr>
            <a:spLocks noGrp="1"/>
          </p:cNvSpPr>
          <p:nvPr>
            <p:ph type="subTitle" idx="1"/>
          </p:nvPr>
        </p:nvSpPr>
        <p:spPr>
          <a:xfrm>
            <a:off x="1055440" y="3076570"/>
            <a:ext cx="3888463" cy="1967375"/>
          </a:xfrm>
        </p:spPr>
        <p:txBody>
          <a:bodyPr>
            <a:noAutofit/>
          </a:bodyPr>
          <a:lstStyle/>
          <a:p>
            <a:r>
              <a:rPr lang="en-GB" sz="2400" dirty="0"/>
              <a:t>Non-</a:t>
            </a:r>
            <a:r>
              <a:rPr lang="en-GB" sz="2400" dirty="0" err="1"/>
              <a:t>sewered</a:t>
            </a:r>
            <a:r>
              <a:rPr lang="en-GB" sz="2400" dirty="0"/>
              <a:t> sanitation systems – Prefabricated integrated treatment units – General safety and performance requirements for design and testing.</a:t>
            </a:r>
          </a:p>
        </p:txBody>
      </p:sp>
      <p:sp>
        <p:nvSpPr>
          <p:cNvPr id="7" name="Title 6">
            <a:extLst>
              <a:ext uri="{FF2B5EF4-FFF2-40B4-BE49-F238E27FC236}">
                <a16:creationId xmlns:a16="http://schemas.microsoft.com/office/drawing/2014/main" id="{0EF0BD89-DF50-4820-B8C0-CD18F54302F0}"/>
              </a:ext>
            </a:extLst>
          </p:cNvPr>
          <p:cNvSpPr>
            <a:spLocks noGrp="1"/>
          </p:cNvSpPr>
          <p:nvPr>
            <p:ph type="title"/>
          </p:nvPr>
        </p:nvSpPr>
        <p:spPr>
          <a:xfrm>
            <a:off x="1055440" y="1916832"/>
            <a:ext cx="3743952" cy="1354297"/>
          </a:xfrm>
        </p:spPr>
        <p:txBody>
          <a:bodyPr/>
          <a:lstStyle/>
          <a:p>
            <a:r>
              <a:rPr lang="en-GB" sz="3600" dirty="0"/>
              <a:t>Introduction to </a:t>
            </a:r>
            <a:br>
              <a:rPr lang="en-GB" sz="3600" dirty="0"/>
            </a:br>
            <a:r>
              <a:rPr lang="en-GB" sz="3600" dirty="0"/>
              <a:t>ISO 30500</a:t>
            </a:r>
          </a:p>
        </p:txBody>
      </p:sp>
      <p:sp>
        <p:nvSpPr>
          <p:cNvPr id="5" name="Date Placeholder 4">
            <a:extLst>
              <a:ext uri="{FF2B5EF4-FFF2-40B4-BE49-F238E27FC236}">
                <a16:creationId xmlns:a16="http://schemas.microsoft.com/office/drawing/2014/main" id="{F73D4E90-FB39-47DF-9E41-005D1A78754A}"/>
              </a:ext>
            </a:extLst>
          </p:cNvPr>
          <p:cNvSpPr>
            <a:spLocks noGrp="1"/>
          </p:cNvSpPr>
          <p:nvPr>
            <p:ph type="dt" sz="half" idx="2"/>
          </p:nvPr>
        </p:nvSpPr>
        <p:spPr/>
        <p:txBody>
          <a:bodyPr/>
          <a:lstStyle/>
          <a:p>
            <a:fld id="{2DB7A5E6-CEA5-4C44-91EF-65978A553266}" type="datetime5">
              <a:rPr lang="de-DE" smtClean="0"/>
              <a:pPr/>
              <a:t>25-10-21</a:t>
            </a:fld>
            <a:endParaRPr lang="de-DE" dirty="0"/>
          </a:p>
        </p:txBody>
      </p:sp>
      <p:sp>
        <p:nvSpPr>
          <p:cNvPr id="6" name="Footer Placeholder 5">
            <a:extLst>
              <a:ext uri="{FF2B5EF4-FFF2-40B4-BE49-F238E27FC236}">
                <a16:creationId xmlns:a16="http://schemas.microsoft.com/office/drawing/2014/main" id="{872F3443-4C17-42F2-BC95-5499CE1B1DE1}"/>
              </a:ext>
            </a:extLst>
          </p:cNvPr>
          <p:cNvSpPr>
            <a:spLocks noGrp="1"/>
          </p:cNvSpPr>
          <p:nvPr>
            <p:ph type="ftr" sz="quarter" idx="3"/>
          </p:nvPr>
        </p:nvSpPr>
        <p:spPr/>
        <p:txBody>
          <a:bodyPr/>
          <a:lstStyle/>
          <a:p>
            <a:r>
              <a:rPr lang="en-US" dirty="0"/>
              <a:t>TÜV SÜD Sustainable Sanitation Services| INTRODUCTION TO ISO 30500</a:t>
            </a:r>
          </a:p>
        </p:txBody>
      </p:sp>
    </p:spTree>
    <p:extLst>
      <p:ext uri="{BB962C8B-B14F-4D97-AF65-F5344CB8AC3E}">
        <p14:creationId xmlns:p14="http://schemas.microsoft.com/office/powerpoint/2010/main" val="3076468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53"/>
          </p:nvPr>
        </p:nvSpPr>
        <p:spPr>
          <a:xfrm>
            <a:off x="335979" y="1353626"/>
            <a:ext cx="11520041" cy="4955693"/>
          </a:xfrm>
        </p:spPr>
        <p:txBody>
          <a:bodyPr/>
          <a:lstStyle/>
          <a:p>
            <a:pPr marL="0" indent="0">
              <a:buNone/>
            </a:pPr>
            <a:r>
              <a:rPr lang="en-SG" sz="2400" dirty="0"/>
              <a:t>Sanitation system is loaded with </a:t>
            </a:r>
            <a:r>
              <a:rPr lang="en-SG" sz="2400" dirty="0">
                <a:highlight>
                  <a:srgbClr val="DBCEFE"/>
                </a:highlight>
              </a:rPr>
              <a:t>treatment capacity (TC) </a:t>
            </a:r>
            <a:r>
              <a:rPr lang="en-SG" sz="2400" dirty="0"/>
              <a:t>+ </a:t>
            </a:r>
            <a:r>
              <a:rPr lang="en-SG" sz="2400" dirty="0">
                <a:highlight>
                  <a:srgbClr val="CAE8AA"/>
                </a:highlight>
              </a:rPr>
              <a:t>“Sn”</a:t>
            </a:r>
            <a:r>
              <a:rPr lang="en-SG" sz="2400" dirty="0"/>
              <a:t>, where Sn is 80% of the difference between maximum capacity and treatment capacity.</a:t>
            </a:r>
            <a:r>
              <a:rPr lang="en-SG" sz="2400" dirty="0">
                <a:solidFill>
                  <a:schemeClr val="tx1"/>
                </a:solidFill>
              </a:rPr>
              <a:t> [Sn = 80% x ( Max – TC)]</a:t>
            </a:r>
          </a:p>
          <a:p>
            <a:pPr marL="0" indent="0">
              <a:buNone/>
            </a:pPr>
            <a:endParaRPr lang="en-SG" sz="2400" dirty="0"/>
          </a:p>
          <a:p>
            <a:r>
              <a:rPr lang="en-SG" sz="2400" dirty="0"/>
              <a:t>Loading shall be conducted at the corresponding timing:</a:t>
            </a:r>
          </a:p>
          <a:p>
            <a:pPr lvl="1"/>
            <a:r>
              <a:rPr lang="en-SG" sz="2400" dirty="0"/>
              <a:t>35 % from 6:00 to 9:00;</a:t>
            </a:r>
          </a:p>
          <a:p>
            <a:pPr lvl="1"/>
            <a:r>
              <a:rPr lang="en-SG" sz="2400" dirty="0"/>
              <a:t>25 % from 11:00 to 14:00;</a:t>
            </a:r>
          </a:p>
          <a:p>
            <a:pPr lvl="1"/>
            <a:r>
              <a:rPr lang="en-SG" sz="2400" dirty="0"/>
              <a:t>40 % from 17:00 to 20:00</a:t>
            </a:r>
            <a:endParaRPr lang="en-SG" sz="2000" dirty="0"/>
          </a:p>
          <a:p>
            <a:endParaRPr lang="en-SG" dirty="0"/>
          </a:p>
          <a:p>
            <a:pPr marL="0" indent="0">
              <a:buNone/>
            </a:pPr>
            <a:r>
              <a:rPr lang="en-SG" sz="2400" b="1" u="sng" dirty="0">
                <a:solidFill>
                  <a:srgbClr val="B7153A"/>
                </a:solidFill>
              </a:rPr>
              <a:t>Example</a:t>
            </a:r>
          </a:p>
          <a:p>
            <a:pPr marL="0" indent="0">
              <a:buNone/>
            </a:pPr>
            <a:r>
              <a:rPr lang="en-SG" dirty="0">
                <a:solidFill>
                  <a:schemeClr val="accent1"/>
                </a:solidFill>
              </a:rPr>
              <a:t>Treatment capacity = 12 </a:t>
            </a:r>
            <a:r>
              <a:rPr lang="en-SG" dirty="0" err="1">
                <a:solidFill>
                  <a:schemeClr val="accent1"/>
                </a:solidFill>
              </a:rPr>
              <a:t>pax</a:t>
            </a:r>
            <a:endParaRPr lang="en-SG" dirty="0">
              <a:solidFill>
                <a:schemeClr val="accent1"/>
              </a:solidFill>
            </a:endParaRPr>
          </a:p>
          <a:p>
            <a:pPr marL="0" indent="0">
              <a:buNone/>
            </a:pPr>
            <a:r>
              <a:rPr lang="en-SG" dirty="0">
                <a:solidFill>
                  <a:schemeClr val="accent1"/>
                </a:solidFill>
              </a:rPr>
              <a:t>Max capacity = 15 </a:t>
            </a:r>
            <a:r>
              <a:rPr lang="en-SG" dirty="0" err="1">
                <a:solidFill>
                  <a:schemeClr val="accent1"/>
                </a:solidFill>
              </a:rPr>
              <a:t>pax</a:t>
            </a:r>
            <a:endParaRPr lang="en-SG" dirty="0">
              <a:solidFill>
                <a:schemeClr val="accent1"/>
              </a:solidFill>
            </a:endParaRPr>
          </a:p>
          <a:p>
            <a:pPr marL="0" indent="0">
              <a:buNone/>
            </a:pPr>
            <a:r>
              <a:rPr lang="en-SG" dirty="0">
                <a:solidFill>
                  <a:schemeClr val="accent1"/>
                </a:solidFill>
              </a:rPr>
              <a:t>Sn = (15 -12) x 80% = 2.4 </a:t>
            </a:r>
            <a:r>
              <a:rPr lang="en-SG" dirty="0" err="1">
                <a:solidFill>
                  <a:schemeClr val="accent1"/>
                </a:solidFill>
              </a:rPr>
              <a:t>pax</a:t>
            </a:r>
            <a:endParaRPr lang="en-SG" dirty="0">
              <a:solidFill>
                <a:schemeClr val="accent1"/>
              </a:solidFill>
            </a:endParaRPr>
          </a:p>
          <a:p>
            <a:pPr marL="0" indent="0">
              <a:buNone/>
            </a:pPr>
            <a:r>
              <a:rPr lang="en-SG" dirty="0">
                <a:solidFill>
                  <a:schemeClr val="accent1"/>
                </a:solidFill>
              </a:rPr>
              <a:t>Stress loading = 12 + 2.4 = 14.4 </a:t>
            </a:r>
            <a:r>
              <a:rPr lang="en-SG" dirty="0" err="1">
                <a:solidFill>
                  <a:schemeClr val="accent1"/>
                </a:solidFill>
              </a:rPr>
              <a:t>pax</a:t>
            </a:r>
            <a:endParaRPr lang="en-SG" dirty="0">
              <a:solidFill>
                <a:schemeClr val="accent1"/>
              </a:solidFill>
            </a:endParaRPr>
          </a:p>
        </p:txBody>
      </p:sp>
      <p:sp>
        <p:nvSpPr>
          <p:cNvPr id="3" name="Title 2"/>
          <p:cNvSpPr>
            <a:spLocks noGrp="1"/>
          </p:cNvSpPr>
          <p:nvPr>
            <p:ph type="title"/>
          </p:nvPr>
        </p:nvSpPr>
        <p:spPr>
          <a:xfrm>
            <a:off x="335757" y="584200"/>
            <a:ext cx="11521281" cy="553998"/>
          </a:xfrm>
        </p:spPr>
        <p:txBody>
          <a:bodyPr/>
          <a:lstStyle/>
          <a:p>
            <a:r>
              <a:rPr lang="en-SG" sz="3600" dirty="0"/>
              <a:t>Stress (</a:t>
            </a:r>
            <a:r>
              <a:rPr lang="en-SG" sz="3200" dirty="0"/>
              <a:t>7.2.8.2)</a:t>
            </a:r>
            <a:endParaRPr lang="en-SG" dirty="0"/>
          </a:p>
        </p:txBody>
      </p:sp>
      <p:sp>
        <p:nvSpPr>
          <p:cNvPr id="4" name="Slide Number Placeholder 3"/>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10</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dirty="0"/>
          </a:p>
        </p:txBody>
      </p:sp>
      <p:graphicFrame>
        <p:nvGraphicFramePr>
          <p:cNvPr id="11" name="Table 10">
            <a:extLst>
              <a:ext uri="{FF2B5EF4-FFF2-40B4-BE49-F238E27FC236}">
                <a16:creationId xmlns:a16="http://schemas.microsoft.com/office/drawing/2014/main" id="{981A324D-332E-48D2-813B-1C38440F7BD6}"/>
              </a:ext>
            </a:extLst>
          </p:cNvPr>
          <p:cNvGraphicFramePr>
            <a:graphicFrameLocks noGrp="1"/>
          </p:cNvGraphicFramePr>
          <p:nvPr>
            <p:extLst>
              <p:ext uri="{D42A27DB-BD31-4B8C-83A1-F6EECF244321}">
                <p14:modId xmlns:p14="http://schemas.microsoft.com/office/powerpoint/2010/main" val="2180592522"/>
              </p:ext>
            </p:extLst>
          </p:nvPr>
        </p:nvGraphicFramePr>
        <p:xfrm>
          <a:off x="5452088" y="3191750"/>
          <a:ext cx="5699404" cy="2011680"/>
        </p:xfrm>
        <a:graphic>
          <a:graphicData uri="http://schemas.openxmlformats.org/drawingml/2006/table">
            <a:tbl>
              <a:tblPr/>
              <a:tblGrid>
                <a:gridCol w="2049780">
                  <a:extLst>
                    <a:ext uri="{9D8B030D-6E8A-4147-A177-3AD203B41FA5}">
                      <a16:colId xmlns:a16="http://schemas.microsoft.com/office/drawing/2014/main" val="1376156958"/>
                    </a:ext>
                  </a:extLst>
                </a:gridCol>
                <a:gridCol w="1517714">
                  <a:extLst>
                    <a:ext uri="{9D8B030D-6E8A-4147-A177-3AD203B41FA5}">
                      <a16:colId xmlns:a16="http://schemas.microsoft.com/office/drawing/2014/main" val="917181009"/>
                    </a:ext>
                  </a:extLst>
                </a:gridCol>
                <a:gridCol w="1051489">
                  <a:extLst>
                    <a:ext uri="{9D8B030D-6E8A-4147-A177-3AD203B41FA5}">
                      <a16:colId xmlns:a16="http://schemas.microsoft.com/office/drawing/2014/main" val="382327215"/>
                    </a:ext>
                  </a:extLst>
                </a:gridCol>
                <a:gridCol w="1080421">
                  <a:extLst>
                    <a:ext uri="{9D8B030D-6E8A-4147-A177-3AD203B41FA5}">
                      <a16:colId xmlns:a16="http://schemas.microsoft.com/office/drawing/2014/main" val="2716752252"/>
                    </a:ext>
                  </a:extLst>
                </a:gridCol>
              </a:tblGrid>
              <a:tr h="151986">
                <a:tc>
                  <a:txBody>
                    <a:bodyPr/>
                    <a:lstStyle/>
                    <a:p>
                      <a:pPr algn="l" fontAlgn="ctr"/>
                      <a:r>
                        <a:rPr lang="en-SG" sz="1600" b="1" i="0" u="sng" strike="noStrike" dirty="0">
                          <a:solidFill>
                            <a:schemeClr val="accent1"/>
                          </a:solidFill>
                          <a:effectLst/>
                          <a:latin typeface="Calibri" panose="020F0502020204030204" pitchFamily="34" charset="0"/>
                        </a:rPr>
                        <a:t>Normal Loading Pattern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indent="0" algn="ctr" fontAlgn="ctr">
                        <a:buFont typeface="Arial" panose="020B0604020202020204" pitchFamily="34" charset="0"/>
                        <a:buNone/>
                      </a:pPr>
                      <a:r>
                        <a:rPr lang="en-SG" sz="2000" b="1" i="0" u="none" strike="noStrike" dirty="0">
                          <a:solidFill>
                            <a:srgbClr val="B7153A"/>
                          </a:solidFill>
                          <a:effectLst/>
                          <a:latin typeface="Calibri" panose="020F0502020204030204" pitchFamily="34" charset="0"/>
                        </a:rPr>
                        <a:t> Example</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hMerge="1">
                  <a:txBody>
                    <a:bodyPr/>
                    <a:lstStyle/>
                    <a:p>
                      <a:pPr marL="171450" indent="-171450" algn="l" fontAlgn="ctr">
                        <a:buFont typeface="Arial" panose="020B0604020202020204" pitchFamily="34" charset="0"/>
                        <a:buChar char="•"/>
                      </a:pPr>
                      <a:endParaRPr lang="en-SG" sz="16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pPr marL="171450" indent="-171450" algn="l" fontAlgn="ctr">
                        <a:buFont typeface="Arial" panose="020B0604020202020204" pitchFamily="34" charset="0"/>
                        <a:buChar char="•"/>
                      </a:pPr>
                      <a:endParaRPr lang="en-SG" sz="16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5592637"/>
                  </a:ext>
                </a:extLst>
              </a:tr>
              <a:tr h="190500">
                <a:tc>
                  <a:txBody>
                    <a:bodyPr/>
                    <a:lstStyle/>
                    <a:p>
                      <a:pPr algn="l" fontAlgn="ctr"/>
                      <a:r>
                        <a:rPr lang="en-SG" sz="1600" b="0" i="0" u="none" strike="noStrike" dirty="0">
                          <a:solidFill>
                            <a:schemeClr val="accent1"/>
                          </a:solidFill>
                          <a:effectLst/>
                          <a:latin typeface="Calibri" panose="020F0502020204030204" pitchFamily="34" charset="0"/>
                        </a:rPr>
                        <a:t> </a:t>
                      </a:r>
                      <a:r>
                        <a:rPr lang="en-SG" sz="1600" b="1" i="0" u="none" strike="noStrike" dirty="0">
                          <a:solidFill>
                            <a:srgbClr val="B7153A"/>
                          </a:solidFill>
                          <a:effectLst/>
                          <a:latin typeface="Calibri" panose="020F0502020204030204" pitchFamily="34" charset="0"/>
                        </a:rPr>
                        <a:t>(14.4 </a:t>
                      </a:r>
                      <a:r>
                        <a:rPr lang="en-SG" sz="1600" b="1" i="0" u="none" strike="noStrike" dirty="0" err="1">
                          <a:solidFill>
                            <a:srgbClr val="B7153A"/>
                          </a:solidFill>
                          <a:effectLst/>
                          <a:latin typeface="Calibri" panose="020F0502020204030204" pitchFamily="34" charset="0"/>
                        </a:rPr>
                        <a:t>pax</a:t>
                      </a:r>
                      <a:r>
                        <a:rPr lang="en-SG" sz="1600" b="1" i="0" u="none" strike="noStrike" dirty="0">
                          <a:solidFill>
                            <a:srgbClr val="B7153A"/>
                          </a:solidFill>
                          <a:effectLst/>
                          <a:latin typeface="Calibri" panose="020F0502020204030204" pitchFamily="34" charset="0"/>
                        </a:rPr>
                        <a:t> design)</a:t>
                      </a:r>
                      <a:endParaRPr lang="en-SG" sz="1600" b="0" i="0" u="none" strike="noStrike" dirty="0">
                        <a:solidFill>
                          <a:schemeClr val="accent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1" i="0" u="none" strike="noStrike" dirty="0">
                          <a:solidFill>
                            <a:schemeClr val="accent1"/>
                          </a:solidFill>
                          <a:effectLst/>
                          <a:latin typeface="Calibri" panose="020F0502020204030204" pitchFamily="34" charset="0"/>
                        </a:rPr>
                        <a:t>ISO30500 (7.2.8)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1" i="0" u="none" strike="noStrike">
                          <a:solidFill>
                            <a:schemeClr val="accent1"/>
                          </a:solidFill>
                          <a:effectLst/>
                          <a:latin typeface="Calibri" panose="020F0502020204030204" pitchFamily="34" charset="0"/>
                        </a:rPr>
                        <a:t>Faeces (g)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SG" sz="1600" b="1" i="0" u="none" strike="noStrike" dirty="0">
                          <a:solidFill>
                            <a:schemeClr val="accent1"/>
                          </a:solidFill>
                          <a:effectLst/>
                          <a:latin typeface="Calibri" panose="020F0502020204030204" pitchFamily="34" charset="0"/>
                        </a:rPr>
                        <a:t>Urine (l)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0630275"/>
                  </a:ext>
                </a:extLst>
              </a:tr>
              <a:tr h="190500">
                <a:tc>
                  <a:txBody>
                    <a:bodyPr/>
                    <a:lstStyle/>
                    <a:p>
                      <a:pPr algn="l" fontAlgn="ctr"/>
                      <a:r>
                        <a:rPr lang="en-SG" sz="1600" b="1" i="0" u="none" strike="noStrike" dirty="0">
                          <a:solidFill>
                            <a:schemeClr val="tx1"/>
                          </a:solidFill>
                          <a:effectLst/>
                          <a:latin typeface="Calibri" panose="020F0502020204030204" pitchFamily="34" charset="0"/>
                        </a:rPr>
                        <a:t>Design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SG" sz="1600" b="1" i="0" u="none" strike="noStrike" dirty="0">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SG" sz="1600" b="1" i="0" u="none" strike="noStrike" dirty="0">
                          <a:solidFill>
                            <a:schemeClr val="tx1"/>
                          </a:solidFill>
                          <a:effectLst/>
                          <a:latin typeface="Calibri" panose="020F0502020204030204" pitchFamily="34" charset="0"/>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SG" sz="1600" b="1" i="0" u="none" strike="noStrike" dirty="0">
                          <a:solidFill>
                            <a:schemeClr val="tx1"/>
                          </a:solidFill>
                          <a:effectLst/>
                          <a:latin typeface="Calibri" panose="020F0502020204030204" pitchFamily="34" charset="0"/>
                        </a:rPr>
                        <a:t>15.6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643734821"/>
                  </a:ext>
                </a:extLst>
              </a:tr>
              <a:tr h="241175">
                <a:tc>
                  <a:txBody>
                    <a:bodyPr/>
                    <a:lstStyle/>
                    <a:p>
                      <a:pPr algn="l" fontAlgn="ctr"/>
                      <a:r>
                        <a:rPr lang="en-SG" sz="1600" b="1" i="0" u="none" strike="noStrike" dirty="0">
                          <a:solidFill>
                            <a:schemeClr val="tx1"/>
                          </a:solidFill>
                          <a:effectLst/>
                          <a:latin typeface="Calibri" panose="020F0502020204030204" pitchFamily="34" charset="0"/>
                        </a:rPr>
                        <a:t>Max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SG" sz="1600" b="1" i="0" u="none" strike="noStrike" dirty="0">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SG" sz="1600" b="1" i="0" u="none" strike="noStrike" dirty="0">
                          <a:solidFill>
                            <a:schemeClr val="tx1"/>
                          </a:solidFill>
                          <a:effectLst/>
                          <a:latin typeface="Calibri" panose="020F0502020204030204" pitchFamily="34" charset="0"/>
                        </a:rPr>
                        <a:t>3750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SG" sz="1600" b="1" i="0" u="none" strike="noStrike" dirty="0">
                          <a:solidFill>
                            <a:schemeClr val="tx1"/>
                          </a:solidFill>
                          <a:effectLst/>
                          <a:latin typeface="Calibri" panose="020F0502020204030204" pitchFamily="34" charset="0"/>
                        </a:rPr>
                        <a:t>19.5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14991434"/>
                  </a:ext>
                </a:extLst>
              </a:tr>
              <a:tr h="190500">
                <a:tc>
                  <a:txBody>
                    <a:bodyPr/>
                    <a:lstStyle/>
                    <a:p>
                      <a:pPr algn="l" fontAlgn="ctr"/>
                      <a:r>
                        <a:rPr lang="en-SG" sz="1600" b="1" i="0" u="none" strike="noStrike" dirty="0">
                          <a:solidFill>
                            <a:schemeClr val="accent1"/>
                          </a:solidFill>
                          <a:effectLst/>
                          <a:latin typeface="Calibri" panose="020F0502020204030204" pitchFamily="34" charset="0"/>
                        </a:rPr>
                        <a:t>Stress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SG" sz="1600" b="1" i="0" u="none" strike="noStrike" dirty="0">
                          <a:solidFill>
                            <a:schemeClr val="accent1"/>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SG" sz="1600" b="1" i="0" u="none" strike="noStrike" dirty="0">
                          <a:solidFill>
                            <a:schemeClr val="accent1"/>
                          </a:solidFill>
                          <a:effectLst/>
                          <a:latin typeface="Calibri" panose="020F0502020204030204" pitchFamily="34" charset="0"/>
                        </a:rPr>
                        <a:t>3600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SG" sz="1600" b="1" i="0" u="none" strike="noStrike" dirty="0">
                          <a:solidFill>
                            <a:schemeClr val="accent1"/>
                          </a:solidFill>
                          <a:effectLst/>
                          <a:latin typeface="Calibri" panose="020F0502020204030204" pitchFamily="34" charset="0"/>
                        </a:rPr>
                        <a:t>18.7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04970064"/>
                  </a:ext>
                </a:extLst>
              </a:tr>
              <a:tr h="190500">
                <a:tc>
                  <a:txBody>
                    <a:bodyPr/>
                    <a:lstStyle/>
                    <a:p>
                      <a:pPr algn="l" fontAlgn="ctr"/>
                      <a:r>
                        <a:rPr lang="en-SG" sz="1600" b="0" i="0" u="none" strike="noStrike" dirty="0">
                          <a:solidFill>
                            <a:schemeClr val="accent1"/>
                          </a:solidFill>
                          <a:effectLst/>
                          <a:latin typeface="Calibri" panose="020F0502020204030204" pitchFamily="34" charset="0"/>
                        </a:rPr>
                        <a:t>6:00 – 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SG" sz="1600" b="0" i="0" u="none" strike="noStrike" dirty="0">
                          <a:solidFill>
                            <a:schemeClr val="accent1"/>
                          </a:solidFill>
                          <a:effectLst/>
                          <a:latin typeface="Calibri" panose="020F0502020204030204" pitchFamily="34" charset="0"/>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1,260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07488798"/>
                  </a:ext>
                </a:extLst>
              </a:tr>
              <a:tr h="190500">
                <a:tc>
                  <a:txBody>
                    <a:bodyPr/>
                    <a:lstStyle/>
                    <a:p>
                      <a:pPr algn="l" fontAlgn="ctr"/>
                      <a:r>
                        <a:rPr lang="en-SG" sz="1600" b="0" i="0" u="none" strike="noStrike" dirty="0">
                          <a:solidFill>
                            <a:schemeClr val="accent1"/>
                          </a:solidFill>
                          <a:effectLst/>
                          <a:latin typeface="Calibri" panose="020F0502020204030204" pitchFamily="34" charset="0"/>
                        </a:rPr>
                        <a:t>11:00 – 14:00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0" i="0" u="none" strike="noStrike" dirty="0">
                          <a:solidFill>
                            <a:schemeClr val="accent1"/>
                          </a:solidFill>
                          <a:effectLst/>
                          <a:latin typeface="Calibri" panose="020F0502020204030204" pitchFamily="34" charset="0"/>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75808100"/>
                  </a:ext>
                </a:extLst>
              </a:tr>
              <a:tr h="190500">
                <a:tc>
                  <a:txBody>
                    <a:bodyPr/>
                    <a:lstStyle/>
                    <a:p>
                      <a:pPr algn="l" fontAlgn="ctr"/>
                      <a:r>
                        <a:rPr lang="en-SG" sz="1600" b="0" i="0" u="none" strike="noStrike" dirty="0">
                          <a:solidFill>
                            <a:schemeClr val="accent1"/>
                          </a:solidFill>
                          <a:effectLst/>
                          <a:latin typeface="Calibri" panose="020F0502020204030204" pitchFamily="34" charset="0"/>
                        </a:rPr>
                        <a:t>17:00 – 20:00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0" i="0" u="none" strike="noStrike" dirty="0">
                          <a:solidFill>
                            <a:schemeClr val="accent1"/>
                          </a:solidFill>
                          <a:effectLst/>
                          <a:latin typeface="Calibri" panose="020F0502020204030204" pitchFamily="34" charset="0"/>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1,440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78798567"/>
                  </a:ext>
                </a:extLst>
              </a:tr>
            </a:tbl>
          </a:graphicData>
        </a:graphic>
      </p:graphicFrame>
    </p:spTree>
    <p:extLst>
      <p:ext uri="{BB962C8B-B14F-4D97-AF65-F5344CB8AC3E}">
        <p14:creationId xmlns:p14="http://schemas.microsoft.com/office/powerpoint/2010/main" val="872493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53"/>
          </p:nvPr>
        </p:nvSpPr>
        <p:spPr>
          <a:xfrm>
            <a:off x="337493" y="1347249"/>
            <a:ext cx="11520041" cy="4680544"/>
          </a:xfrm>
        </p:spPr>
        <p:txBody>
          <a:bodyPr/>
          <a:lstStyle/>
          <a:p>
            <a:pPr marL="0" indent="0">
              <a:buNone/>
            </a:pPr>
            <a:r>
              <a:rPr lang="en-SG" sz="2400" dirty="0"/>
              <a:t>For the diarrhoea test days, 50 % of the normal faeces loading shall be ‘diarrhoea input’ instead of solid faeces. </a:t>
            </a:r>
          </a:p>
          <a:p>
            <a:r>
              <a:rPr lang="en-SG" sz="2400" dirty="0"/>
              <a:t>Half of this load is to be as normal faecal load (solid faeces), the other half diluted as diarrhoea input.</a:t>
            </a:r>
          </a:p>
          <a:p>
            <a:r>
              <a:rPr lang="en-SG" sz="2400" dirty="0"/>
              <a:t>Combine fresh faeces with water at a ratio of </a:t>
            </a:r>
          </a:p>
          <a:p>
            <a:pPr lvl="1"/>
            <a:r>
              <a:rPr lang="en-SG" sz="2400" dirty="0"/>
              <a:t>2 L of water : 1 kg of fresh faeces. </a:t>
            </a:r>
          </a:p>
        </p:txBody>
      </p:sp>
      <p:sp>
        <p:nvSpPr>
          <p:cNvPr id="3" name="Title 2"/>
          <p:cNvSpPr>
            <a:spLocks noGrp="1"/>
          </p:cNvSpPr>
          <p:nvPr>
            <p:ph type="title"/>
          </p:nvPr>
        </p:nvSpPr>
        <p:spPr>
          <a:xfrm>
            <a:off x="335757" y="584200"/>
            <a:ext cx="11521281" cy="492443"/>
          </a:xfrm>
        </p:spPr>
        <p:txBody>
          <a:bodyPr/>
          <a:lstStyle/>
          <a:p>
            <a:r>
              <a:rPr lang="en-SG" sz="3200" dirty="0"/>
              <a:t>Diarrhoea (A.3.8.10)</a:t>
            </a:r>
          </a:p>
        </p:txBody>
      </p:sp>
      <p:sp>
        <p:nvSpPr>
          <p:cNvPr id="4" name="Slide Number Placeholder 3"/>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11</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a:p>
        </p:txBody>
      </p:sp>
      <p:graphicFrame>
        <p:nvGraphicFramePr>
          <p:cNvPr id="11" name="Table 10">
            <a:extLst>
              <a:ext uri="{FF2B5EF4-FFF2-40B4-BE49-F238E27FC236}">
                <a16:creationId xmlns:a16="http://schemas.microsoft.com/office/drawing/2014/main" id="{0B6F5B34-97C2-4256-83D6-4E66E9E15EC3}"/>
              </a:ext>
            </a:extLst>
          </p:cNvPr>
          <p:cNvGraphicFramePr>
            <a:graphicFrameLocks noGrp="1"/>
          </p:cNvGraphicFramePr>
          <p:nvPr>
            <p:extLst>
              <p:ext uri="{D42A27DB-BD31-4B8C-83A1-F6EECF244321}">
                <p14:modId xmlns:p14="http://schemas.microsoft.com/office/powerpoint/2010/main" val="2486302827"/>
              </p:ext>
            </p:extLst>
          </p:nvPr>
        </p:nvGraphicFramePr>
        <p:xfrm>
          <a:off x="1487488" y="3687521"/>
          <a:ext cx="7507574" cy="1950720"/>
        </p:xfrm>
        <a:graphic>
          <a:graphicData uri="http://schemas.openxmlformats.org/drawingml/2006/table">
            <a:tbl>
              <a:tblPr/>
              <a:tblGrid>
                <a:gridCol w="2002877">
                  <a:extLst>
                    <a:ext uri="{9D8B030D-6E8A-4147-A177-3AD203B41FA5}">
                      <a16:colId xmlns:a16="http://schemas.microsoft.com/office/drawing/2014/main" val="1376156958"/>
                    </a:ext>
                  </a:extLst>
                </a:gridCol>
                <a:gridCol w="1482986">
                  <a:extLst>
                    <a:ext uri="{9D8B030D-6E8A-4147-A177-3AD203B41FA5}">
                      <a16:colId xmlns:a16="http://schemas.microsoft.com/office/drawing/2014/main" val="917181009"/>
                    </a:ext>
                  </a:extLst>
                </a:gridCol>
                <a:gridCol w="1397609">
                  <a:extLst>
                    <a:ext uri="{9D8B030D-6E8A-4147-A177-3AD203B41FA5}">
                      <a16:colId xmlns:a16="http://schemas.microsoft.com/office/drawing/2014/main" val="382327215"/>
                    </a:ext>
                  </a:extLst>
                </a:gridCol>
                <a:gridCol w="1312051">
                  <a:extLst>
                    <a:ext uri="{9D8B030D-6E8A-4147-A177-3AD203B41FA5}">
                      <a16:colId xmlns:a16="http://schemas.microsoft.com/office/drawing/2014/main" val="2716752252"/>
                    </a:ext>
                  </a:extLst>
                </a:gridCol>
                <a:gridCol w="1312051">
                  <a:extLst>
                    <a:ext uri="{9D8B030D-6E8A-4147-A177-3AD203B41FA5}">
                      <a16:colId xmlns:a16="http://schemas.microsoft.com/office/drawing/2014/main" val="3488088970"/>
                    </a:ext>
                  </a:extLst>
                </a:gridCol>
              </a:tblGrid>
              <a:tr h="151986">
                <a:tc>
                  <a:txBody>
                    <a:bodyPr/>
                    <a:lstStyle/>
                    <a:p>
                      <a:pPr algn="l" fontAlgn="ctr"/>
                      <a:r>
                        <a:rPr lang="en-SG" sz="1600" b="1" i="0" u="sng" strike="noStrike" dirty="0">
                          <a:solidFill>
                            <a:schemeClr val="accent1"/>
                          </a:solidFill>
                          <a:effectLst/>
                          <a:latin typeface="Calibri" panose="020F0502020204030204" pitchFamily="34" charset="0"/>
                        </a:rPr>
                        <a:t>Normal Loading Pattern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indent="0" algn="ctr" fontAlgn="ctr">
                        <a:buFont typeface="Arial" panose="020B0604020202020204" pitchFamily="34" charset="0"/>
                        <a:buNone/>
                      </a:pPr>
                      <a:r>
                        <a:rPr lang="en-SG" sz="2000" b="1" i="0" u="none" strike="noStrike" dirty="0">
                          <a:solidFill>
                            <a:srgbClr val="B7153A"/>
                          </a:solidFill>
                          <a:effectLst/>
                          <a:latin typeface="Calibri" panose="020F0502020204030204" pitchFamily="34" charset="0"/>
                        </a:rPr>
                        <a:t> Example</a:t>
                      </a:r>
                    </a:p>
                  </a:txBody>
                  <a:tcPr marL="0" marR="0" marT="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hMerge="1">
                  <a:txBody>
                    <a:bodyPr/>
                    <a:lstStyle/>
                    <a:p>
                      <a:pPr marL="171450" indent="-171450" algn="l" fontAlgn="ctr">
                        <a:buFont typeface="Arial" panose="020B0604020202020204" pitchFamily="34" charset="0"/>
                        <a:buChar char="•"/>
                      </a:pPr>
                      <a:endParaRPr lang="en-SG" sz="16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pPr marL="171450" indent="-171450" algn="l" fontAlgn="ctr">
                        <a:buFont typeface="Arial" panose="020B0604020202020204" pitchFamily="34" charset="0"/>
                        <a:buChar char="•"/>
                      </a:pPr>
                      <a:endParaRPr lang="en-SG" sz="16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pPr marL="0" indent="0" algn="ctr" fontAlgn="ctr">
                        <a:buFont typeface="Arial" panose="020B0604020202020204" pitchFamily="34" charset="0"/>
                        <a:buNone/>
                      </a:pPr>
                      <a:endParaRPr lang="en-SG" sz="2000" b="1" i="0" u="none" strike="noStrike" dirty="0">
                        <a:solidFill>
                          <a:srgbClr val="B7153A"/>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5592637"/>
                  </a:ext>
                </a:extLst>
              </a:tr>
              <a:tr h="190500">
                <a:tc>
                  <a:txBody>
                    <a:bodyPr/>
                    <a:lstStyle/>
                    <a:p>
                      <a:pPr algn="l" fontAlgn="ctr"/>
                      <a:endParaRPr lang="en-SG" sz="1600" b="0" i="0" u="none" strike="noStrike" dirty="0">
                        <a:solidFill>
                          <a:schemeClr val="accent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SG" sz="1600" b="1" i="0" u="none" strike="noStrike" dirty="0">
                        <a:solidFill>
                          <a:schemeClr val="accent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SG" sz="1600" b="1" i="0" u="none" strike="noStrike" dirty="0">
                        <a:solidFill>
                          <a:schemeClr val="accent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SG" sz="1600" b="1" i="0" u="none" strike="noStrike" dirty="0">
                          <a:solidFill>
                            <a:schemeClr val="accent1"/>
                          </a:solidFill>
                          <a:effectLst/>
                          <a:latin typeface="Calibri" panose="020F0502020204030204" pitchFamily="34" charset="0"/>
                        </a:rPr>
                        <a:t>Diarrhoea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hMerge="1">
                  <a:txBody>
                    <a:bodyPr/>
                    <a:lstStyle/>
                    <a:p>
                      <a:pPr algn="ctr" fontAlgn="ctr"/>
                      <a:endParaRPr lang="en-SG" sz="1600" b="1" i="0" u="none" strike="noStrike" dirty="0">
                        <a:solidFill>
                          <a:schemeClr val="accent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0222418"/>
                  </a:ext>
                </a:extLst>
              </a:tr>
              <a:tr h="190500">
                <a:tc>
                  <a:txBody>
                    <a:bodyPr/>
                    <a:lstStyle/>
                    <a:p>
                      <a:pPr algn="l" fontAlgn="ctr"/>
                      <a:r>
                        <a:rPr lang="en-SG" sz="1600" b="0" i="0" u="none" strike="noStrike" dirty="0">
                          <a:solidFill>
                            <a:schemeClr val="accent1"/>
                          </a:solidFill>
                          <a:effectLst/>
                          <a:latin typeface="Calibri" panose="020F0502020204030204" pitchFamily="34" charset="0"/>
                        </a:rPr>
                        <a:t> </a:t>
                      </a:r>
                      <a:r>
                        <a:rPr lang="en-SG" sz="1600" b="1" i="0" u="none" strike="noStrike" dirty="0">
                          <a:solidFill>
                            <a:srgbClr val="B7153A"/>
                          </a:solidFill>
                          <a:effectLst/>
                          <a:latin typeface="Calibri" panose="020F0502020204030204" pitchFamily="34" charset="0"/>
                        </a:rPr>
                        <a:t>(12 </a:t>
                      </a:r>
                      <a:r>
                        <a:rPr lang="en-SG" sz="1600" b="1" i="0" u="none" strike="noStrike" dirty="0" err="1">
                          <a:solidFill>
                            <a:srgbClr val="B7153A"/>
                          </a:solidFill>
                          <a:effectLst/>
                          <a:latin typeface="Calibri" panose="020F0502020204030204" pitchFamily="34" charset="0"/>
                        </a:rPr>
                        <a:t>pax</a:t>
                      </a:r>
                      <a:r>
                        <a:rPr lang="en-SG" sz="1600" b="1" i="0" u="none" strike="noStrike" dirty="0">
                          <a:solidFill>
                            <a:srgbClr val="B7153A"/>
                          </a:solidFill>
                          <a:effectLst/>
                          <a:latin typeface="Calibri" panose="020F0502020204030204" pitchFamily="34" charset="0"/>
                        </a:rPr>
                        <a:t> design)</a:t>
                      </a:r>
                      <a:endParaRPr lang="en-SG" sz="1600" b="0" i="0" u="none" strike="noStrike" dirty="0">
                        <a:solidFill>
                          <a:schemeClr val="accent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1" i="0" u="none" strike="noStrike" dirty="0">
                          <a:solidFill>
                            <a:schemeClr val="accent1"/>
                          </a:solidFill>
                          <a:effectLst/>
                          <a:latin typeface="Calibri" panose="020F0502020204030204" pitchFamily="34" charset="0"/>
                        </a:rPr>
                        <a:t>ISO30500 (7.2.8)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1" i="0" u="none" strike="noStrike" dirty="0">
                          <a:solidFill>
                            <a:schemeClr val="accent1"/>
                          </a:solidFill>
                          <a:effectLst/>
                          <a:latin typeface="Calibri" panose="020F0502020204030204" pitchFamily="34" charset="0"/>
                        </a:rPr>
                        <a:t>Faeces (g)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SG" sz="1600" b="1" i="0" u="none" strike="noStrike" dirty="0">
                          <a:solidFill>
                            <a:schemeClr val="accent1"/>
                          </a:solidFill>
                          <a:effectLst/>
                          <a:latin typeface="Calibri" panose="020F0502020204030204" pitchFamily="34" charset="0"/>
                        </a:rPr>
                        <a:t>Faeces (g)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SG" sz="1600" b="1" i="0" u="none" strike="noStrike" dirty="0">
                          <a:solidFill>
                            <a:schemeClr val="accent1"/>
                          </a:solidFill>
                          <a:effectLst/>
                          <a:latin typeface="Calibri" panose="020F0502020204030204" pitchFamily="34" charset="0"/>
                        </a:rPr>
                        <a:t>Water (l)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330630275"/>
                  </a:ext>
                </a:extLst>
              </a:tr>
              <a:tr h="190500">
                <a:tc>
                  <a:txBody>
                    <a:bodyPr/>
                    <a:lstStyle/>
                    <a:p>
                      <a:pPr algn="l" fontAlgn="ctr"/>
                      <a:r>
                        <a:rPr lang="en-SG" sz="1600" b="1" i="0" u="none" strike="noStrike" dirty="0">
                          <a:solidFill>
                            <a:schemeClr val="accent1"/>
                          </a:solidFill>
                          <a:effectLst/>
                          <a:latin typeface="Calibri" panose="020F0502020204030204" pitchFamily="34" charset="0"/>
                        </a:rPr>
                        <a:t>Total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SG" sz="1600" b="1" i="0" u="none" strike="noStrike" dirty="0">
                          <a:solidFill>
                            <a:schemeClr val="accent1"/>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SG" sz="1600" b="1" i="0" u="none" strike="noStrike" dirty="0">
                          <a:solidFill>
                            <a:schemeClr val="accent1"/>
                          </a:solidFill>
                          <a:effectLst/>
                          <a:latin typeface="Calibri" panose="020F0502020204030204" pitchFamily="34" charset="0"/>
                        </a:rPr>
                        <a:t>1500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SG" sz="1600" b="1" i="0" u="none" strike="noStrike" dirty="0">
                          <a:solidFill>
                            <a:schemeClr val="accent1"/>
                          </a:solidFill>
                          <a:effectLst/>
                          <a:latin typeface="Calibri" panose="020F0502020204030204" pitchFamily="34" charset="0"/>
                        </a:rPr>
                        <a:t>1500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fontAlgn="ctr"/>
                      <a:r>
                        <a:rPr lang="en-SG" sz="1600" b="1" i="0" u="none" strike="noStrike" dirty="0">
                          <a:solidFill>
                            <a:schemeClr val="accent1"/>
                          </a:solidFill>
                          <a:effectLst/>
                          <a:latin typeface="Calibri" panose="020F0502020204030204" pitchFamily="34"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604970064"/>
                  </a:ext>
                </a:extLst>
              </a:tr>
              <a:tr h="190500">
                <a:tc>
                  <a:txBody>
                    <a:bodyPr/>
                    <a:lstStyle/>
                    <a:p>
                      <a:pPr algn="l" fontAlgn="ctr"/>
                      <a:r>
                        <a:rPr lang="en-SG" sz="1600" b="0" i="0" u="none" strike="noStrike" dirty="0">
                          <a:solidFill>
                            <a:schemeClr val="accent1"/>
                          </a:solidFill>
                          <a:effectLst/>
                          <a:latin typeface="Calibri" panose="020F0502020204030204" pitchFamily="34" charset="0"/>
                        </a:rPr>
                        <a:t>6:00 – 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SG" sz="1600" b="0" i="0" u="none" strike="noStrike" dirty="0">
                          <a:solidFill>
                            <a:schemeClr val="accent1"/>
                          </a:solidFill>
                          <a:effectLst/>
                          <a:latin typeface="Calibri" panose="020F0502020204030204" pitchFamily="34" charset="0"/>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                       525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525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1207488798"/>
                  </a:ext>
                </a:extLst>
              </a:tr>
              <a:tr h="190500">
                <a:tc>
                  <a:txBody>
                    <a:bodyPr/>
                    <a:lstStyle/>
                    <a:p>
                      <a:pPr algn="l" fontAlgn="ctr"/>
                      <a:r>
                        <a:rPr lang="en-SG" sz="1600" b="0" i="0" u="none" strike="noStrike" dirty="0">
                          <a:solidFill>
                            <a:schemeClr val="accent1"/>
                          </a:solidFill>
                          <a:effectLst/>
                          <a:latin typeface="Calibri" panose="020F0502020204030204" pitchFamily="34" charset="0"/>
                        </a:rPr>
                        <a:t>11:00 – 14:00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0" i="0" u="none" strike="noStrike" dirty="0">
                          <a:solidFill>
                            <a:schemeClr val="accent1"/>
                          </a:solidFill>
                          <a:effectLst/>
                          <a:latin typeface="Calibri" panose="020F0502020204030204" pitchFamily="34" charset="0"/>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                       375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375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875808100"/>
                  </a:ext>
                </a:extLst>
              </a:tr>
              <a:tr h="190500">
                <a:tc>
                  <a:txBody>
                    <a:bodyPr/>
                    <a:lstStyle/>
                    <a:p>
                      <a:pPr algn="l" fontAlgn="ctr"/>
                      <a:r>
                        <a:rPr lang="en-SG" sz="1600" b="0" i="0" u="none" strike="noStrike" dirty="0">
                          <a:solidFill>
                            <a:schemeClr val="accent1"/>
                          </a:solidFill>
                          <a:effectLst/>
                          <a:latin typeface="Calibri" panose="020F0502020204030204" pitchFamily="34" charset="0"/>
                        </a:rPr>
                        <a:t>17:00 – 20:00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0" i="0" u="none" strike="noStrike" dirty="0">
                          <a:solidFill>
                            <a:schemeClr val="accent1"/>
                          </a:solidFill>
                          <a:effectLst/>
                          <a:latin typeface="Calibri" panose="020F0502020204030204" pitchFamily="34" charset="0"/>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                       600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600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fontAlgn="ctr"/>
                      <a:r>
                        <a:rPr lang="en-SG" sz="1600" b="0" i="0" u="none" strike="noStrike" kern="1200" dirty="0">
                          <a:solidFill>
                            <a:schemeClr val="accent1"/>
                          </a:solidFill>
                          <a:effectLst/>
                          <a:latin typeface="Calibri" panose="020F0502020204030204" pitchFamily="34" charset="0"/>
                          <a:ea typeface="+mn-ea"/>
                          <a:cs typeface="+mn-cs"/>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378798567"/>
                  </a:ext>
                </a:extLst>
              </a:tr>
            </a:tbl>
          </a:graphicData>
        </a:graphic>
      </p:graphicFrame>
    </p:spTree>
    <p:extLst>
      <p:ext uri="{BB962C8B-B14F-4D97-AF65-F5344CB8AC3E}">
        <p14:creationId xmlns:p14="http://schemas.microsoft.com/office/powerpoint/2010/main" val="3974713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Rounded Corners 148">
            <a:hlinkClick r:id="rId3" action="ppaction://hlinksldjump"/>
          </p:cNvPr>
          <p:cNvSpPr/>
          <p:nvPr/>
        </p:nvSpPr>
        <p:spPr>
          <a:xfrm>
            <a:off x="4869567" y="3262233"/>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Frontend Requirements</a:t>
            </a:r>
          </a:p>
        </p:txBody>
      </p:sp>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12</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51" name="Cloud 50"/>
          <p:cNvSpPr/>
          <p:nvPr/>
        </p:nvSpPr>
        <p:spPr>
          <a:xfrm>
            <a:off x="7986768" y="1777906"/>
            <a:ext cx="2141682" cy="6646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Evacuation Performance (6.4)</a:t>
            </a:r>
          </a:p>
        </p:txBody>
      </p:sp>
      <p:sp>
        <p:nvSpPr>
          <p:cNvPr id="95" name="Cloud 94"/>
          <p:cNvSpPr/>
          <p:nvPr/>
        </p:nvSpPr>
        <p:spPr>
          <a:xfrm>
            <a:off x="7836823" y="2554077"/>
            <a:ext cx="2435641" cy="6646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Integrity against external impacts (6.5)</a:t>
            </a:r>
          </a:p>
        </p:txBody>
      </p:sp>
      <p:sp>
        <p:nvSpPr>
          <p:cNvPr id="96" name="Cloud 95"/>
          <p:cNvSpPr/>
          <p:nvPr/>
        </p:nvSpPr>
        <p:spPr>
          <a:xfrm>
            <a:off x="7914187" y="3362082"/>
            <a:ext cx="2214262" cy="6646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Slip, trip and falling (6.6)</a:t>
            </a:r>
          </a:p>
        </p:txBody>
      </p:sp>
      <p:cxnSp>
        <p:nvCxnSpPr>
          <p:cNvPr id="97" name="Straight Arrow Connector 96"/>
          <p:cNvCxnSpPr>
            <a:cxnSpLocks/>
            <a:stCxn id="149" idx="3"/>
            <a:endCxn id="51" idx="2"/>
          </p:cNvCxnSpPr>
          <p:nvPr/>
        </p:nvCxnSpPr>
        <p:spPr>
          <a:xfrm flipV="1">
            <a:off x="6883451" y="2110210"/>
            <a:ext cx="1109960" cy="1268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cxnSpLocks/>
            <a:stCxn id="149" idx="3"/>
            <a:endCxn id="95" idx="2"/>
          </p:cNvCxnSpPr>
          <p:nvPr/>
        </p:nvCxnSpPr>
        <p:spPr>
          <a:xfrm flipV="1">
            <a:off x="6883451" y="2886381"/>
            <a:ext cx="960927" cy="492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cxnSpLocks/>
            <a:stCxn id="149" idx="3"/>
            <a:endCxn id="96" idx="2"/>
          </p:cNvCxnSpPr>
          <p:nvPr/>
        </p:nvCxnSpPr>
        <p:spPr>
          <a:xfrm>
            <a:off x="6883451" y="3378996"/>
            <a:ext cx="1037604" cy="315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Cloud 99"/>
          <p:cNvSpPr/>
          <p:nvPr/>
        </p:nvSpPr>
        <p:spPr>
          <a:xfrm>
            <a:off x="7986766" y="4082162"/>
            <a:ext cx="1853650" cy="6646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Tightness Test (A.3.1)</a:t>
            </a:r>
          </a:p>
        </p:txBody>
      </p:sp>
      <p:sp>
        <p:nvSpPr>
          <p:cNvPr id="101" name="Cloud 100"/>
          <p:cNvSpPr/>
          <p:nvPr/>
        </p:nvSpPr>
        <p:spPr>
          <a:xfrm>
            <a:off x="7338123" y="4818777"/>
            <a:ext cx="2214261" cy="6646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Evacuation Mechanism (A.3.3)</a:t>
            </a:r>
          </a:p>
        </p:txBody>
      </p:sp>
      <p:cxnSp>
        <p:nvCxnSpPr>
          <p:cNvPr id="102" name="Straight Arrow Connector 101"/>
          <p:cNvCxnSpPr>
            <a:cxnSpLocks/>
            <a:stCxn id="149" idx="3"/>
            <a:endCxn id="100" idx="2"/>
          </p:cNvCxnSpPr>
          <p:nvPr/>
        </p:nvCxnSpPr>
        <p:spPr>
          <a:xfrm>
            <a:off x="6883451" y="3378996"/>
            <a:ext cx="1109065" cy="1035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cxnSpLocks/>
            <a:stCxn id="149" idx="3"/>
            <a:endCxn id="101" idx="2"/>
          </p:cNvCxnSpPr>
          <p:nvPr/>
        </p:nvCxnSpPr>
        <p:spPr>
          <a:xfrm>
            <a:off x="6883451" y="3378996"/>
            <a:ext cx="461540" cy="1772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4" name="Cloud 103"/>
          <p:cNvSpPr/>
          <p:nvPr/>
        </p:nvSpPr>
        <p:spPr>
          <a:xfrm>
            <a:off x="7956595" y="1002353"/>
            <a:ext cx="1883821" cy="6646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Visibility of Faeces (6.3)</a:t>
            </a:r>
          </a:p>
        </p:txBody>
      </p:sp>
      <p:cxnSp>
        <p:nvCxnSpPr>
          <p:cNvPr id="105" name="Straight Arrow Connector 104"/>
          <p:cNvCxnSpPr>
            <a:cxnSpLocks/>
            <a:stCxn id="149" idx="3"/>
            <a:endCxn id="104" idx="2"/>
          </p:cNvCxnSpPr>
          <p:nvPr/>
        </p:nvCxnSpPr>
        <p:spPr>
          <a:xfrm flipV="1">
            <a:off x="6883451" y="1334657"/>
            <a:ext cx="1078987" cy="2044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6" name="Rectangle: Beveled 105"/>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07" name="Rectangle: Beveled 106"/>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09" name="Frame 108"/>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0" name="Connector: Elbow 109"/>
          <p:cNvCxnSpPr>
            <a:stCxn id="109" idx="3"/>
            <a:endCxn id="106"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onnector: Elbow 110"/>
          <p:cNvCxnSpPr>
            <a:cxnSpLocks/>
            <a:stCxn id="109" idx="3"/>
            <a:endCxn id="63"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or: Elbow 111"/>
          <p:cNvCxnSpPr>
            <a:stCxn id="109" idx="3"/>
            <a:endCxn id="107"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3" name="Rectangle: Rounded Corners 112">
            <a:hlinkClick r:id="rId4"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14" name="Rectangle: Rounded Corners 113">
            <a:hlinkClick r:id="rId3"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15" name="Rectangle: Rounded Corners 114">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16" name="Rectangle: Rounded Corners 115">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17" name="Rectangle: Rounded Corners 116">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18" name="Rectangle: Rounded Corners 117">
            <a:hlinkClick r:id="rId8"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19" name="Rectangle: Rounded Corners 118">
            <a:hlinkClick r:id="rId9"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0" name="Rectangle: Rounded Corners 119">
            <a:hlinkClick r:id="rId10"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2" name="Rectangle: Rounded Corners 121">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23" name="Rectangle: Rounded Corners 122">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24" name="Rectangle: Rounded Corners 123">
            <a:hlinkClick r:id="rId11"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25" name="Rectangle: Rounded Corners 124">
            <a:hlinkClick r:id="rId8"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26" name="Rectangle: Rounded Corners 125">
            <a:hlinkClick r:id="rId12"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29" name="Rectangle: Rounded Corners 128">
            <a:hlinkClick r:id="rId13"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0" name="Connector: Elbow 129"/>
          <p:cNvCxnSpPr>
            <a:cxnSpLocks/>
            <a:stCxn id="106" idx="0"/>
            <a:endCxn id="113"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p:cNvCxnSpPr>
            <a:cxnSpLocks/>
            <a:stCxn id="106" idx="0"/>
            <a:endCxn id="116"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onnector: Elbow 131"/>
          <p:cNvCxnSpPr>
            <a:cxnSpLocks/>
            <a:stCxn id="106" idx="0"/>
            <a:endCxn id="114"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p:cNvCxnSpPr>
            <a:cxnSpLocks/>
            <a:stCxn id="106" idx="0"/>
            <a:endCxn id="115"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p:cNvCxnSpPr>
            <a:cxnSpLocks/>
            <a:stCxn id="106" idx="0"/>
            <a:endCxn id="119"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Connector: Elbow 134"/>
          <p:cNvCxnSpPr>
            <a:cxnSpLocks/>
            <a:stCxn id="106" idx="0"/>
            <a:endCxn id="117"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Connector: Elbow 135"/>
          <p:cNvCxnSpPr>
            <a:cxnSpLocks/>
            <a:stCxn id="106" idx="0"/>
            <a:endCxn id="118"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p:cNvCxnSpPr>
            <a:cxnSpLocks/>
            <a:stCxn id="106" idx="0"/>
            <a:endCxn id="129"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07" idx="0"/>
            <a:endCxn id="120"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07"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07" idx="0"/>
            <a:endCxn id="122"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07" idx="0"/>
            <a:endCxn id="123"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07" idx="0"/>
            <a:endCxn id="124"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07" idx="0"/>
            <a:endCxn id="125"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07" idx="0"/>
            <a:endCxn id="126"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07" idx="0"/>
            <a:endCxn id="148"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48" name="Rectangle: Rounded Corners 147">
            <a:hlinkClick r:id="rId14"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63" name="Rectangle: Beveled 62"/>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64" name="Rectangle: Rounded Corners 63">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65" name="Rectangle: Rounded Corners 64">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66" name="Connector: Elbow 65"/>
          <p:cNvCxnSpPr>
            <a:cxnSpLocks/>
            <a:stCxn id="63" idx="0"/>
            <a:endCxn id="64"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p:cNvCxnSpPr>
            <a:cxnSpLocks/>
            <a:stCxn id="63" idx="0"/>
            <a:endCxn id="65"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p:cNvCxnSpPr>
            <a:cxnSpLocks/>
            <a:stCxn id="63"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hlinkClick r:id="rId15" action="ppaction://hlinksldjump"/>
          </p:cNvPr>
          <p:cNvSpPr/>
          <p:nvPr/>
        </p:nvSpPr>
        <p:spPr>
          <a:xfrm>
            <a:off x="4874204" y="5721149"/>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pic>
        <p:nvPicPr>
          <p:cNvPr id="2" name="Picture 1">
            <a:extLst>
              <a:ext uri="{FF2B5EF4-FFF2-40B4-BE49-F238E27FC236}">
                <a16:creationId xmlns:a16="http://schemas.microsoft.com/office/drawing/2014/main" id="{493AA465-DF10-A8AE-B85D-B4FC8FC8C176}"/>
              </a:ext>
            </a:extLst>
          </p:cNvPr>
          <p:cNvPicPr>
            <a:picLocks noChangeAspect="1"/>
          </p:cNvPicPr>
          <p:nvPr/>
        </p:nvPicPr>
        <p:blipFill>
          <a:blip r:embed="rId16"/>
          <a:stretch>
            <a:fillRect/>
          </a:stretch>
        </p:blipFill>
        <p:spPr>
          <a:xfrm>
            <a:off x="0" y="-6078"/>
            <a:ext cx="3944454" cy="152413"/>
          </a:xfrm>
          <a:prstGeom prst="rect">
            <a:avLst/>
          </a:prstGeom>
        </p:spPr>
      </p:pic>
      <p:sp>
        <p:nvSpPr>
          <p:cNvPr id="9" name="Rectangle: Rounded Corners 8">
            <a:hlinkClick r:id="rId3" action="ppaction://hlinksldjump"/>
            <a:extLst>
              <a:ext uri="{FF2B5EF4-FFF2-40B4-BE49-F238E27FC236}">
                <a16:creationId xmlns:a16="http://schemas.microsoft.com/office/drawing/2014/main" id="{3667CB4A-FFDA-F79B-7879-33291DE825D5}"/>
              </a:ext>
            </a:extLst>
          </p:cNvPr>
          <p:cNvSpPr/>
          <p:nvPr/>
        </p:nvSpPr>
        <p:spPr>
          <a:xfrm>
            <a:off x="258920" y="360807"/>
            <a:ext cx="2695542" cy="855587"/>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Frontend Requirements</a:t>
            </a:r>
          </a:p>
        </p:txBody>
      </p:sp>
      <p:sp>
        <p:nvSpPr>
          <p:cNvPr id="21" name="Rectangle: Rounded Corners 20">
            <a:hlinkClick r:id="rId17" action="ppaction://hlinksldjump"/>
            <a:extLst>
              <a:ext uri="{FF2B5EF4-FFF2-40B4-BE49-F238E27FC236}">
                <a16:creationId xmlns:a16="http://schemas.microsoft.com/office/drawing/2014/main" id="{D97BDAB7-1B65-54A3-05BA-DED72A174E5D}"/>
              </a:ext>
            </a:extLst>
          </p:cNvPr>
          <p:cNvSpPr/>
          <p:nvPr/>
        </p:nvSpPr>
        <p:spPr>
          <a:xfrm>
            <a:off x="2372509" y="-1501220"/>
            <a:ext cx="2971835" cy="855367"/>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Environmental Parameters</a:t>
            </a:r>
          </a:p>
        </p:txBody>
      </p:sp>
    </p:spTree>
    <p:extLst>
      <p:ext uri="{BB962C8B-B14F-4D97-AF65-F5344CB8AC3E}">
        <p14:creationId xmlns:p14="http://schemas.microsoft.com/office/powerpoint/2010/main" val="2397001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5"/>
                                        </p:tgtEl>
                                        <p:attrNameLst>
                                          <p:attrName>style.visibility</p:attrName>
                                        </p:attrNameLst>
                                      </p:cBhvr>
                                      <p:to>
                                        <p:strVal val="visible"/>
                                      </p:to>
                                    </p:set>
                                    <p:anim calcmode="lin" valueType="num">
                                      <p:cBhvr>
                                        <p:cTn id="12" dur="500" fill="hold"/>
                                        <p:tgtEl>
                                          <p:spTgt spid="95"/>
                                        </p:tgtEl>
                                        <p:attrNameLst>
                                          <p:attrName>ppt_w</p:attrName>
                                        </p:attrNameLst>
                                      </p:cBhvr>
                                      <p:tavLst>
                                        <p:tav tm="0">
                                          <p:val>
                                            <p:fltVal val="0"/>
                                          </p:val>
                                        </p:tav>
                                        <p:tav tm="100000">
                                          <p:val>
                                            <p:strVal val="#ppt_w"/>
                                          </p:val>
                                        </p:tav>
                                      </p:tavLst>
                                    </p:anim>
                                    <p:anim calcmode="lin" valueType="num">
                                      <p:cBhvr>
                                        <p:cTn id="13" dur="500" fill="hold"/>
                                        <p:tgtEl>
                                          <p:spTgt spid="95"/>
                                        </p:tgtEl>
                                        <p:attrNameLst>
                                          <p:attrName>ppt_h</p:attrName>
                                        </p:attrNameLst>
                                      </p:cBhvr>
                                      <p:tavLst>
                                        <p:tav tm="0">
                                          <p:val>
                                            <p:fltVal val="0"/>
                                          </p:val>
                                        </p:tav>
                                        <p:tav tm="100000">
                                          <p:val>
                                            <p:strVal val="#ppt_h"/>
                                          </p:val>
                                        </p:tav>
                                      </p:tavLst>
                                    </p:anim>
                                    <p:animEffect transition="in" filter="fade">
                                      <p:cBhvr>
                                        <p:cTn id="14" dur="500"/>
                                        <p:tgtEl>
                                          <p:spTgt spid="9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p:cTn id="17" dur="500" fill="hold"/>
                                        <p:tgtEl>
                                          <p:spTgt spid="96"/>
                                        </p:tgtEl>
                                        <p:attrNameLst>
                                          <p:attrName>ppt_w</p:attrName>
                                        </p:attrNameLst>
                                      </p:cBhvr>
                                      <p:tavLst>
                                        <p:tav tm="0">
                                          <p:val>
                                            <p:fltVal val="0"/>
                                          </p:val>
                                        </p:tav>
                                        <p:tav tm="100000">
                                          <p:val>
                                            <p:strVal val="#ppt_w"/>
                                          </p:val>
                                        </p:tav>
                                      </p:tavLst>
                                    </p:anim>
                                    <p:anim calcmode="lin" valueType="num">
                                      <p:cBhvr>
                                        <p:cTn id="18" dur="500" fill="hold"/>
                                        <p:tgtEl>
                                          <p:spTgt spid="96"/>
                                        </p:tgtEl>
                                        <p:attrNameLst>
                                          <p:attrName>ppt_h</p:attrName>
                                        </p:attrNameLst>
                                      </p:cBhvr>
                                      <p:tavLst>
                                        <p:tav tm="0">
                                          <p:val>
                                            <p:fltVal val="0"/>
                                          </p:val>
                                        </p:tav>
                                        <p:tav tm="100000">
                                          <p:val>
                                            <p:strVal val="#ppt_h"/>
                                          </p:val>
                                        </p:tav>
                                      </p:tavLst>
                                    </p:anim>
                                    <p:animEffect transition="in" filter="fade">
                                      <p:cBhvr>
                                        <p:cTn id="19" dur="500"/>
                                        <p:tgtEl>
                                          <p:spTgt spid="9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0"/>
                                        </p:tgtEl>
                                        <p:attrNameLst>
                                          <p:attrName>style.visibility</p:attrName>
                                        </p:attrNameLst>
                                      </p:cBhvr>
                                      <p:to>
                                        <p:strVal val="visible"/>
                                      </p:to>
                                    </p:set>
                                    <p:anim calcmode="lin" valueType="num">
                                      <p:cBhvr>
                                        <p:cTn id="22" dur="500" fill="hold"/>
                                        <p:tgtEl>
                                          <p:spTgt spid="100"/>
                                        </p:tgtEl>
                                        <p:attrNameLst>
                                          <p:attrName>ppt_w</p:attrName>
                                        </p:attrNameLst>
                                      </p:cBhvr>
                                      <p:tavLst>
                                        <p:tav tm="0">
                                          <p:val>
                                            <p:fltVal val="0"/>
                                          </p:val>
                                        </p:tav>
                                        <p:tav tm="100000">
                                          <p:val>
                                            <p:strVal val="#ppt_w"/>
                                          </p:val>
                                        </p:tav>
                                      </p:tavLst>
                                    </p:anim>
                                    <p:anim calcmode="lin" valueType="num">
                                      <p:cBhvr>
                                        <p:cTn id="23" dur="500" fill="hold"/>
                                        <p:tgtEl>
                                          <p:spTgt spid="100"/>
                                        </p:tgtEl>
                                        <p:attrNameLst>
                                          <p:attrName>ppt_h</p:attrName>
                                        </p:attrNameLst>
                                      </p:cBhvr>
                                      <p:tavLst>
                                        <p:tav tm="0">
                                          <p:val>
                                            <p:fltVal val="0"/>
                                          </p:val>
                                        </p:tav>
                                        <p:tav tm="100000">
                                          <p:val>
                                            <p:strVal val="#ppt_h"/>
                                          </p:val>
                                        </p:tav>
                                      </p:tavLst>
                                    </p:anim>
                                    <p:animEffect transition="in" filter="fade">
                                      <p:cBhvr>
                                        <p:cTn id="24" dur="500"/>
                                        <p:tgtEl>
                                          <p:spTgt spid="10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anim calcmode="lin" valueType="num">
                                      <p:cBhvr>
                                        <p:cTn id="27" dur="500" fill="hold"/>
                                        <p:tgtEl>
                                          <p:spTgt spid="101"/>
                                        </p:tgtEl>
                                        <p:attrNameLst>
                                          <p:attrName>ppt_w</p:attrName>
                                        </p:attrNameLst>
                                      </p:cBhvr>
                                      <p:tavLst>
                                        <p:tav tm="0">
                                          <p:val>
                                            <p:fltVal val="0"/>
                                          </p:val>
                                        </p:tav>
                                        <p:tav tm="100000">
                                          <p:val>
                                            <p:strVal val="#ppt_w"/>
                                          </p:val>
                                        </p:tav>
                                      </p:tavLst>
                                    </p:anim>
                                    <p:anim calcmode="lin" valueType="num">
                                      <p:cBhvr>
                                        <p:cTn id="28" dur="500" fill="hold"/>
                                        <p:tgtEl>
                                          <p:spTgt spid="101"/>
                                        </p:tgtEl>
                                        <p:attrNameLst>
                                          <p:attrName>ppt_h</p:attrName>
                                        </p:attrNameLst>
                                      </p:cBhvr>
                                      <p:tavLst>
                                        <p:tav tm="0">
                                          <p:val>
                                            <p:fltVal val="0"/>
                                          </p:val>
                                        </p:tav>
                                        <p:tav tm="100000">
                                          <p:val>
                                            <p:strVal val="#ppt_h"/>
                                          </p:val>
                                        </p:tav>
                                      </p:tavLst>
                                    </p:anim>
                                    <p:animEffect transition="in" filter="fade">
                                      <p:cBhvr>
                                        <p:cTn id="29" dur="500"/>
                                        <p:tgtEl>
                                          <p:spTgt spid="10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4"/>
                                        </p:tgtEl>
                                        <p:attrNameLst>
                                          <p:attrName>style.visibility</p:attrName>
                                        </p:attrNameLst>
                                      </p:cBhvr>
                                      <p:to>
                                        <p:strVal val="visible"/>
                                      </p:to>
                                    </p:set>
                                    <p:anim calcmode="lin" valueType="num">
                                      <p:cBhvr>
                                        <p:cTn id="32" dur="500" fill="hold"/>
                                        <p:tgtEl>
                                          <p:spTgt spid="104"/>
                                        </p:tgtEl>
                                        <p:attrNameLst>
                                          <p:attrName>ppt_w</p:attrName>
                                        </p:attrNameLst>
                                      </p:cBhvr>
                                      <p:tavLst>
                                        <p:tav tm="0">
                                          <p:val>
                                            <p:fltVal val="0"/>
                                          </p:val>
                                        </p:tav>
                                        <p:tav tm="100000">
                                          <p:val>
                                            <p:strVal val="#ppt_w"/>
                                          </p:val>
                                        </p:tav>
                                      </p:tavLst>
                                    </p:anim>
                                    <p:anim calcmode="lin" valueType="num">
                                      <p:cBhvr>
                                        <p:cTn id="33" dur="500" fill="hold"/>
                                        <p:tgtEl>
                                          <p:spTgt spid="104"/>
                                        </p:tgtEl>
                                        <p:attrNameLst>
                                          <p:attrName>ppt_h</p:attrName>
                                        </p:attrNameLst>
                                      </p:cBhvr>
                                      <p:tavLst>
                                        <p:tav tm="0">
                                          <p:val>
                                            <p:fltVal val="0"/>
                                          </p:val>
                                        </p:tav>
                                        <p:tav tm="100000">
                                          <p:val>
                                            <p:strVal val="#ppt_h"/>
                                          </p:val>
                                        </p:tav>
                                      </p:tavLst>
                                    </p:anim>
                                    <p:animEffect transition="in" filter="fade">
                                      <p:cBhvr>
                                        <p:cTn id="34" dur="500"/>
                                        <p:tgtEl>
                                          <p:spTgt spid="104"/>
                                        </p:tgtEl>
                                      </p:cBhvr>
                                    </p:animEffect>
                                  </p:childTnLst>
                                </p:cTn>
                              </p:par>
                              <p:par>
                                <p:cTn id="35" presetID="53" presetClass="entr" presetSubtype="16" fill="hold" nodeType="withEffect">
                                  <p:stCondLst>
                                    <p:cond delay="0"/>
                                  </p:stCondLst>
                                  <p:childTnLst>
                                    <p:set>
                                      <p:cBhvr>
                                        <p:cTn id="36" dur="1" fill="hold">
                                          <p:stCondLst>
                                            <p:cond delay="0"/>
                                          </p:stCondLst>
                                        </p:cTn>
                                        <p:tgtEl>
                                          <p:spTgt spid="103"/>
                                        </p:tgtEl>
                                        <p:attrNameLst>
                                          <p:attrName>style.visibility</p:attrName>
                                        </p:attrNameLst>
                                      </p:cBhvr>
                                      <p:to>
                                        <p:strVal val="visible"/>
                                      </p:to>
                                    </p:set>
                                    <p:anim calcmode="lin" valueType="num">
                                      <p:cBhvr>
                                        <p:cTn id="37" dur="500" fill="hold"/>
                                        <p:tgtEl>
                                          <p:spTgt spid="103"/>
                                        </p:tgtEl>
                                        <p:attrNameLst>
                                          <p:attrName>ppt_w</p:attrName>
                                        </p:attrNameLst>
                                      </p:cBhvr>
                                      <p:tavLst>
                                        <p:tav tm="0">
                                          <p:val>
                                            <p:fltVal val="0"/>
                                          </p:val>
                                        </p:tav>
                                        <p:tav tm="100000">
                                          <p:val>
                                            <p:strVal val="#ppt_w"/>
                                          </p:val>
                                        </p:tav>
                                      </p:tavLst>
                                    </p:anim>
                                    <p:anim calcmode="lin" valueType="num">
                                      <p:cBhvr>
                                        <p:cTn id="38" dur="500" fill="hold"/>
                                        <p:tgtEl>
                                          <p:spTgt spid="103"/>
                                        </p:tgtEl>
                                        <p:attrNameLst>
                                          <p:attrName>ppt_h</p:attrName>
                                        </p:attrNameLst>
                                      </p:cBhvr>
                                      <p:tavLst>
                                        <p:tav tm="0">
                                          <p:val>
                                            <p:fltVal val="0"/>
                                          </p:val>
                                        </p:tav>
                                        <p:tav tm="100000">
                                          <p:val>
                                            <p:strVal val="#ppt_h"/>
                                          </p:val>
                                        </p:tav>
                                      </p:tavLst>
                                    </p:anim>
                                    <p:animEffect transition="in" filter="fade">
                                      <p:cBhvr>
                                        <p:cTn id="39" dur="500"/>
                                        <p:tgtEl>
                                          <p:spTgt spid="103"/>
                                        </p:tgtEl>
                                      </p:cBhvr>
                                    </p:animEffect>
                                  </p:childTnLst>
                                </p:cTn>
                              </p:par>
                              <p:par>
                                <p:cTn id="40" presetID="53" presetClass="entr" presetSubtype="16" fill="hold" nodeType="withEffect">
                                  <p:stCondLst>
                                    <p:cond delay="0"/>
                                  </p:stCondLst>
                                  <p:childTnLst>
                                    <p:set>
                                      <p:cBhvr>
                                        <p:cTn id="41" dur="1" fill="hold">
                                          <p:stCondLst>
                                            <p:cond delay="0"/>
                                          </p:stCondLst>
                                        </p:cTn>
                                        <p:tgtEl>
                                          <p:spTgt spid="102"/>
                                        </p:tgtEl>
                                        <p:attrNameLst>
                                          <p:attrName>style.visibility</p:attrName>
                                        </p:attrNameLst>
                                      </p:cBhvr>
                                      <p:to>
                                        <p:strVal val="visible"/>
                                      </p:to>
                                    </p:set>
                                    <p:anim calcmode="lin" valueType="num">
                                      <p:cBhvr>
                                        <p:cTn id="42" dur="500" fill="hold"/>
                                        <p:tgtEl>
                                          <p:spTgt spid="102"/>
                                        </p:tgtEl>
                                        <p:attrNameLst>
                                          <p:attrName>ppt_w</p:attrName>
                                        </p:attrNameLst>
                                      </p:cBhvr>
                                      <p:tavLst>
                                        <p:tav tm="0">
                                          <p:val>
                                            <p:fltVal val="0"/>
                                          </p:val>
                                        </p:tav>
                                        <p:tav tm="100000">
                                          <p:val>
                                            <p:strVal val="#ppt_w"/>
                                          </p:val>
                                        </p:tav>
                                      </p:tavLst>
                                    </p:anim>
                                    <p:anim calcmode="lin" valueType="num">
                                      <p:cBhvr>
                                        <p:cTn id="43" dur="500" fill="hold"/>
                                        <p:tgtEl>
                                          <p:spTgt spid="102"/>
                                        </p:tgtEl>
                                        <p:attrNameLst>
                                          <p:attrName>ppt_h</p:attrName>
                                        </p:attrNameLst>
                                      </p:cBhvr>
                                      <p:tavLst>
                                        <p:tav tm="0">
                                          <p:val>
                                            <p:fltVal val="0"/>
                                          </p:val>
                                        </p:tav>
                                        <p:tav tm="100000">
                                          <p:val>
                                            <p:strVal val="#ppt_h"/>
                                          </p:val>
                                        </p:tav>
                                      </p:tavLst>
                                    </p:anim>
                                    <p:animEffect transition="in" filter="fade">
                                      <p:cBhvr>
                                        <p:cTn id="44" dur="500"/>
                                        <p:tgtEl>
                                          <p:spTgt spid="102"/>
                                        </p:tgtEl>
                                      </p:cBhvr>
                                    </p:animEffect>
                                  </p:childTnLst>
                                </p:cTn>
                              </p:par>
                              <p:par>
                                <p:cTn id="45" presetID="53" presetClass="entr" presetSubtype="16" fill="hold" nodeType="withEffect">
                                  <p:stCondLst>
                                    <p:cond delay="0"/>
                                  </p:stCondLst>
                                  <p:childTnLst>
                                    <p:set>
                                      <p:cBhvr>
                                        <p:cTn id="46" dur="1" fill="hold">
                                          <p:stCondLst>
                                            <p:cond delay="0"/>
                                          </p:stCondLst>
                                        </p:cTn>
                                        <p:tgtEl>
                                          <p:spTgt spid="99"/>
                                        </p:tgtEl>
                                        <p:attrNameLst>
                                          <p:attrName>style.visibility</p:attrName>
                                        </p:attrNameLst>
                                      </p:cBhvr>
                                      <p:to>
                                        <p:strVal val="visible"/>
                                      </p:to>
                                    </p:set>
                                    <p:anim calcmode="lin" valueType="num">
                                      <p:cBhvr>
                                        <p:cTn id="47" dur="500" fill="hold"/>
                                        <p:tgtEl>
                                          <p:spTgt spid="99"/>
                                        </p:tgtEl>
                                        <p:attrNameLst>
                                          <p:attrName>ppt_w</p:attrName>
                                        </p:attrNameLst>
                                      </p:cBhvr>
                                      <p:tavLst>
                                        <p:tav tm="0">
                                          <p:val>
                                            <p:fltVal val="0"/>
                                          </p:val>
                                        </p:tav>
                                        <p:tav tm="100000">
                                          <p:val>
                                            <p:strVal val="#ppt_w"/>
                                          </p:val>
                                        </p:tav>
                                      </p:tavLst>
                                    </p:anim>
                                    <p:anim calcmode="lin" valueType="num">
                                      <p:cBhvr>
                                        <p:cTn id="48" dur="500" fill="hold"/>
                                        <p:tgtEl>
                                          <p:spTgt spid="99"/>
                                        </p:tgtEl>
                                        <p:attrNameLst>
                                          <p:attrName>ppt_h</p:attrName>
                                        </p:attrNameLst>
                                      </p:cBhvr>
                                      <p:tavLst>
                                        <p:tav tm="0">
                                          <p:val>
                                            <p:fltVal val="0"/>
                                          </p:val>
                                        </p:tav>
                                        <p:tav tm="100000">
                                          <p:val>
                                            <p:strVal val="#ppt_h"/>
                                          </p:val>
                                        </p:tav>
                                      </p:tavLst>
                                    </p:anim>
                                    <p:animEffect transition="in" filter="fade">
                                      <p:cBhvr>
                                        <p:cTn id="49" dur="500"/>
                                        <p:tgtEl>
                                          <p:spTgt spid="99"/>
                                        </p:tgtEl>
                                      </p:cBhvr>
                                    </p:animEffect>
                                  </p:childTnLst>
                                </p:cTn>
                              </p:par>
                              <p:par>
                                <p:cTn id="50" presetID="53" presetClass="entr" presetSubtype="16" fill="hold" nodeType="withEffect">
                                  <p:stCondLst>
                                    <p:cond delay="0"/>
                                  </p:stCondLst>
                                  <p:childTnLst>
                                    <p:set>
                                      <p:cBhvr>
                                        <p:cTn id="51" dur="1" fill="hold">
                                          <p:stCondLst>
                                            <p:cond delay="0"/>
                                          </p:stCondLst>
                                        </p:cTn>
                                        <p:tgtEl>
                                          <p:spTgt spid="98"/>
                                        </p:tgtEl>
                                        <p:attrNameLst>
                                          <p:attrName>style.visibility</p:attrName>
                                        </p:attrNameLst>
                                      </p:cBhvr>
                                      <p:to>
                                        <p:strVal val="visible"/>
                                      </p:to>
                                    </p:set>
                                    <p:anim calcmode="lin" valueType="num">
                                      <p:cBhvr>
                                        <p:cTn id="52" dur="500" fill="hold"/>
                                        <p:tgtEl>
                                          <p:spTgt spid="98"/>
                                        </p:tgtEl>
                                        <p:attrNameLst>
                                          <p:attrName>ppt_w</p:attrName>
                                        </p:attrNameLst>
                                      </p:cBhvr>
                                      <p:tavLst>
                                        <p:tav tm="0">
                                          <p:val>
                                            <p:fltVal val="0"/>
                                          </p:val>
                                        </p:tav>
                                        <p:tav tm="100000">
                                          <p:val>
                                            <p:strVal val="#ppt_w"/>
                                          </p:val>
                                        </p:tav>
                                      </p:tavLst>
                                    </p:anim>
                                    <p:anim calcmode="lin" valueType="num">
                                      <p:cBhvr>
                                        <p:cTn id="53" dur="500" fill="hold"/>
                                        <p:tgtEl>
                                          <p:spTgt spid="98"/>
                                        </p:tgtEl>
                                        <p:attrNameLst>
                                          <p:attrName>ppt_h</p:attrName>
                                        </p:attrNameLst>
                                      </p:cBhvr>
                                      <p:tavLst>
                                        <p:tav tm="0">
                                          <p:val>
                                            <p:fltVal val="0"/>
                                          </p:val>
                                        </p:tav>
                                        <p:tav tm="100000">
                                          <p:val>
                                            <p:strVal val="#ppt_h"/>
                                          </p:val>
                                        </p:tav>
                                      </p:tavLst>
                                    </p:anim>
                                    <p:animEffect transition="in" filter="fade">
                                      <p:cBhvr>
                                        <p:cTn id="54" dur="500"/>
                                        <p:tgtEl>
                                          <p:spTgt spid="98"/>
                                        </p:tgtEl>
                                      </p:cBhvr>
                                    </p:animEffect>
                                  </p:childTnLst>
                                </p:cTn>
                              </p:par>
                              <p:par>
                                <p:cTn id="55" presetID="53" presetClass="entr" presetSubtype="16" fill="hold" nodeType="withEffect">
                                  <p:stCondLst>
                                    <p:cond delay="0"/>
                                  </p:stCondLst>
                                  <p:childTnLst>
                                    <p:set>
                                      <p:cBhvr>
                                        <p:cTn id="56" dur="1" fill="hold">
                                          <p:stCondLst>
                                            <p:cond delay="0"/>
                                          </p:stCondLst>
                                        </p:cTn>
                                        <p:tgtEl>
                                          <p:spTgt spid="97"/>
                                        </p:tgtEl>
                                        <p:attrNameLst>
                                          <p:attrName>style.visibility</p:attrName>
                                        </p:attrNameLst>
                                      </p:cBhvr>
                                      <p:to>
                                        <p:strVal val="visible"/>
                                      </p:to>
                                    </p:set>
                                    <p:anim calcmode="lin" valueType="num">
                                      <p:cBhvr>
                                        <p:cTn id="57" dur="500" fill="hold"/>
                                        <p:tgtEl>
                                          <p:spTgt spid="97"/>
                                        </p:tgtEl>
                                        <p:attrNameLst>
                                          <p:attrName>ppt_w</p:attrName>
                                        </p:attrNameLst>
                                      </p:cBhvr>
                                      <p:tavLst>
                                        <p:tav tm="0">
                                          <p:val>
                                            <p:fltVal val="0"/>
                                          </p:val>
                                        </p:tav>
                                        <p:tav tm="100000">
                                          <p:val>
                                            <p:strVal val="#ppt_w"/>
                                          </p:val>
                                        </p:tav>
                                      </p:tavLst>
                                    </p:anim>
                                    <p:anim calcmode="lin" valueType="num">
                                      <p:cBhvr>
                                        <p:cTn id="58" dur="500" fill="hold"/>
                                        <p:tgtEl>
                                          <p:spTgt spid="97"/>
                                        </p:tgtEl>
                                        <p:attrNameLst>
                                          <p:attrName>ppt_h</p:attrName>
                                        </p:attrNameLst>
                                      </p:cBhvr>
                                      <p:tavLst>
                                        <p:tav tm="0">
                                          <p:val>
                                            <p:fltVal val="0"/>
                                          </p:val>
                                        </p:tav>
                                        <p:tav tm="100000">
                                          <p:val>
                                            <p:strVal val="#ppt_h"/>
                                          </p:val>
                                        </p:tav>
                                      </p:tavLst>
                                    </p:anim>
                                    <p:animEffect transition="in" filter="fade">
                                      <p:cBhvr>
                                        <p:cTn id="59" dur="500"/>
                                        <p:tgtEl>
                                          <p:spTgt spid="97"/>
                                        </p:tgtEl>
                                      </p:cBhvr>
                                    </p:animEffect>
                                  </p:childTnLst>
                                </p:cTn>
                              </p:par>
                              <p:par>
                                <p:cTn id="60" presetID="53" presetClass="entr" presetSubtype="16" fill="hold" nodeType="withEffect">
                                  <p:stCondLst>
                                    <p:cond delay="0"/>
                                  </p:stCondLst>
                                  <p:childTnLst>
                                    <p:set>
                                      <p:cBhvr>
                                        <p:cTn id="61" dur="1" fill="hold">
                                          <p:stCondLst>
                                            <p:cond delay="0"/>
                                          </p:stCondLst>
                                        </p:cTn>
                                        <p:tgtEl>
                                          <p:spTgt spid="105"/>
                                        </p:tgtEl>
                                        <p:attrNameLst>
                                          <p:attrName>style.visibility</p:attrName>
                                        </p:attrNameLst>
                                      </p:cBhvr>
                                      <p:to>
                                        <p:strVal val="visible"/>
                                      </p:to>
                                    </p:set>
                                    <p:anim calcmode="lin" valueType="num">
                                      <p:cBhvr>
                                        <p:cTn id="62" dur="500" fill="hold"/>
                                        <p:tgtEl>
                                          <p:spTgt spid="105"/>
                                        </p:tgtEl>
                                        <p:attrNameLst>
                                          <p:attrName>ppt_w</p:attrName>
                                        </p:attrNameLst>
                                      </p:cBhvr>
                                      <p:tavLst>
                                        <p:tav tm="0">
                                          <p:val>
                                            <p:fltVal val="0"/>
                                          </p:val>
                                        </p:tav>
                                        <p:tav tm="100000">
                                          <p:val>
                                            <p:strVal val="#ppt_w"/>
                                          </p:val>
                                        </p:tav>
                                      </p:tavLst>
                                    </p:anim>
                                    <p:anim calcmode="lin" valueType="num">
                                      <p:cBhvr>
                                        <p:cTn id="63" dur="500" fill="hold"/>
                                        <p:tgtEl>
                                          <p:spTgt spid="105"/>
                                        </p:tgtEl>
                                        <p:attrNameLst>
                                          <p:attrName>ppt_h</p:attrName>
                                        </p:attrNameLst>
                                      </p:cBhvr>
                                      <p:tavLst>
                                        <p:tav tm="0">
                                          <p:val>
                                            <p:fltVal val="0"/>
                                          </p:val>
                                        </p:tav>
                                        <p:tav tm="100000">
                                          <p:val>
                                            <p:strVal val="#ppt_h"/>
                                          </p:val>
                                        </p:tav>
                                      </p:tavLst>
                                    </p:anim>
                                    <p:animEffect transition="in" filter="fade">
                                      <p:cBhvr>
                                        <p:cTn id="6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95" grpId="0" animBg="1"/>
      <p:bldP spid="96" grpId="0" animBg="1"/>
      <p:bldP spid="100" grpId="0" animBg="1"/>
      <p:bldP spid="101" grpId="0" animBg="1"/>
      <p:bldP spid="10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Rounded Corners 121">
            <a:hlinkClick r:id="rId3" action="ppaction://hlinksldjump"/>
          </p:cNvPr>
          <p:cNvSpPr/>
          <p:nvPr/>
        </p:nvSpPr>
        <p:spPr>
          <a:xfrm>
            <a:off x="4878894" y="3611366"/>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13</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06" name="Rectangle: Beveled 105"/>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07" name="Rectangle: Beveled 106"/>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09" name="Frame 108"/>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0" name="Connector: Elbow 109"/>
          <p:cNvCxnSpPr>
            <a:stCxn id="109" idx="3"/>
            <a:endCxn id="106"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onnector: Elbow 110"/>
          <p:cNvCxnSpPr>
            <a:cxnSpLocks/>
            <a:stCxn id="109" idx="3"/>
            <a:endCxn id="63"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or: Elbow 111"/>
          <p:cNvCxnSpPr>
            <a:stCxn id="109" idx="3"/>
            <a:endCxn id="107"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3" name="Rectangle: Rounded Corners 112">
            <a:hlinkClick r:id="rId4"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14" name="Rectangle: Rounded Corners 113">
            <a:hlinkClick r:id="rId5"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15" name="Rectangle: Rounded Corners 114">
            <a:hlinkClick r:id="rId3"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16" name="Rectangle: Rounded Corners 115">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17" name="Rectangle: Rounded Corners 116">
            <a:hlinkClick r:id="rId4"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18" name="Rectangle: Rounded Corners 117">
            <a:hlinkClick r:id="rId7"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19" name="Rectangle: Rounded Corners 118">
            <a:hlinkClick r:id="rId8"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0" name="Rectangle: Rounded Corners 119">
            <a:hlinkClick r:id="rId9"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3" name="Rectangle: Rounded Corners 122">
            <a:hlinkClick r:id="rId4"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24" name="Rectangle: Rounded Corners 123">
            <a:hlinkClick r:id="rId10"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25" name="Rectangle: Rounded Corners 124">
            <a:hlinkClick r:id="rId11"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26" name="Rectangle: Rounded Corners 125">
            <a:hlinkClick r:id="rId12"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29" name="Rectangle: Rounded Corners 128">
            <a:hlinkClick r:id="rId11"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0" name="Connector: Elbow 129"/>
          <p:cNvCxnSpPr>
            <a:cxnSpLocks/>
            <a:stCxn id="106" idx="0"/>
            <a:endCxn id="113"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p:cNvCxnSpPr>
            <a:cxnSpLocks/>
            <a:stCxn id="106" idx="0"/>
            <a:endCxn id="116"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onnector: Elbow 131"/>
          <p:cNvCxnSpPr>
            <a:cxnSpLocks/>
            <a:stCxn id="106" idx="0"/>
            <a:endCxn id="114"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p:cNvCxnSpPr>
            <a:cxnSpLocks/>
            <a:stCxn id="106" idx="0"/>
            <a:endCxn id="115"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p:cNvCxnSpPr>
            <a:cxnSpLocks/>
            <a:stCxn id="106" idx="0"/>
            <a:endCxn id="119"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Connector: Elbow 134"/>
          <p:cNvCxnSpPr>
            <a:cxnSpLocks/>
            <a:stCxn id="106" idx="0"/>
            <a:endCxn id="117"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Connector: Elbow 135"/>
          <p:cNvCxnSpPr>
            <a:cxnSpLocks/>
            <a:stCxn id="106" idx="0"/>
            <a:endCxn id="118"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p:cNvCxnSpPr>
            <a:cxnSpLocks/>
            <a:stCxn id="106" idx="0"/>
            <a:endCxn id="129"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07" idx="0"/>
            <a:endCxn id="120"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07"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07" idx="0"/>
            <a:endCxn id="122"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07" idx="0"/>
            <a:endCxn id="123"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07" idx="0"/>
            <a:endCxn id="124"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07" idx="0"/>
            <a:endCxn id="125"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07" idx="0"/>
            <a:endCxn id="126"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07" idx="0"/>
            <a:endCxn id="148"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48" name="Rectangle: Rounded Corners 147">
            <a:hlinkClick r:id="rId13"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149" name="Rectangle: Rounded Corners 148">
            <a:hlinkClick r:id="rId5"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Frontend Requirements</a:t>
            </a:r>
          </a:p>
        </p:txBody>
      </p:sp>
      <p:sp>
        <p:nvSpPr>
          <p:cNvPr id="63" name="Rectangle: Beveled 62"/>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64" name="Rectangle: Rounded Corners 63">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65" name="Rectangle: Rounded Corners 64">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66" name="Connector: Elbow 65"/>
          <p:cNvCxnSpPr>
            <a:cxnSpLocks/>
            <a:stCxn id="63" idx="0"/>
            <a:endCxn id="64"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p:cNvCxnSpPr>
            <a:cxnSpLocks/>
            <a:stCxn id="63" idx="0"/>
            <a:endCxn id="65"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p:cNvCxnSpPr>
            <a:cxnSpLocks/>
            <a:stCxn id="63"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hlinkClick r:id="rId14" action="ppaction://hlinksldjump"/>
          </p:cNvPr>
          <p:cNvSpPr/>
          <p:nvPr/>
        </p:nvSpPr>
        <p:spPr>
          <a:xfrm>
            <a:off x="4874204" y="5721149"/>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pic>
        <p:nvPicPr>
          <p:cNvPr id="2" name="Picture 1">
            <a:extLst>
              <a:ext uri="{FF2B5EF4-FFF2-40B4-BE49-F238E27FC236}">
                <a16:creationId xmlns:a16="http://schemas.microsoft.com/office/drawing/2014/main" id="{493AA465-DF10-A8AE-B85D-B4FC8FC8C176}"/>
              </a:ext>
            </a:extLst>
          </p:cNvPr>
          <p:cNvPicPr>
            <a:picLocks noChangeAspect="1"/>
          </p:cNvPicPr>
          <p:nvPr/>
        </p:nvPicPr>
        <p:blipFill>
          <a:blip r:embed="rId15"/>
          <a:stretch>
            <a:fillRect/>
          </a:stretch>
        </p:blipFill>
        <p:spPr>
          <a:xfrm>
            <a:off x="0" y="-6078"/>
            <a:ext cx="3944454" cy="152413"/>
          </a:xfrm>
          <a:prstGeom prst="rect">
            <a:avLst/>
          </a:prstGeom>
        </p:spPr>
      </p:pic>
      <p:sp>
        <p:nvSpPr>
          <p:cNvPr id="12" name="Rectangle: Rounded Corners 11">
            <a:hlinkClick r:id="rId3" action="ppaction://hlinksldjump"/>
            <a:extLst>
              <a:ext uri="{FF2B5EF4-FFF2-40B4-BE49-F238E27FC236}">
                <a16:creationId xmlns:a16="http://schemas.microsoft.com/office/drawing/2014/main" id="{B1C15C9C-D2EC-D15F-CB1A-01E54FF45130}"/>
              </a:ext>
            </a:extLst>
          </p:cNvPr>
          <p:cNvSpPr/>
          <p:nvPr/>
        </p:nvSpPr>
        <p:spPr>
          <a:xfrm>
            <a:off x="249593" y="306701"/>
            <a:ext cx="2971835" cy="855367"/>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Environmental Parameters</a:t>
            </a:r>
          </a:p>
        </p:txBody>
      </p:sp>
      <p:cxnSp>
        <p:nvCxnSpPr>
          <p:cNvPr id="10" name="Straight Arrow Connector 9">
            <a:extLst>
              <a:ext uri="{FF2B5EF4-FFF2-40B4-BE49-F238E27FC236}">
                <a16:creationId xmlns:a16="http://schemas.microsoft.com/office/drawing/2014/main" id="{0EB5C0E2-132E-D211-D416-5509BBE89736}"/>
              </a:ext>
            </a:extLst>
          </p:cNvPr>
          <p:cNvCxnSpPr>
            <a:cxnSpLocks/>
            <a:endCxn id="15" idx="2"/>
          </p:cNvCxnSpPr>
          <p:nvPr/>
        </p:nvCxnSpPr>
        <p:spPr>
          <a:xfrm flipV="1">
            <a:off x="6887681" y="1924189"/>
            <a:ext cx="1249430" cy="1787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6CA4CAD-7994-5871-43EA-141E73CAB7A7}"/>
              </a:ext>
            </a:extLst>
          </p:cNvPr>
          <p:cNvCxnSpPr>
            <a:cxnSpLocks/>
            <a:endCxn id="16" idx="2"/>
          </p:cNvCxnSpPr>
          <p:nvPr/>
        </p:nvCxnSpPr>
        <p:spPr>
          <a:xfrm flipV="1">
            <a:off x="6887681" y="2493523"/>
            <a:ext cx="1100602" cy="1218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339BE5B-A60B-AD12-95A2-486DFF4C5940}"/>
              </a:ext>
            </a:extLst>
          </p:cNvPr>
          <p:cNvCxnSpPr>
            <a:cxnSpLocks/>
            <a:endCxn id="17" idx="2"/>
          </p:cNvCxnSpPr>
          <p:nvPr/>
        </p:nvCxnSpPr>
        <p:spPr>
          <a:xfrm flipV="1">
            <a:off x="6887681" y="3150963"/>
            <a:ext cx="1243502" cy="561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BC21D5B-936D-8B09-4D11-3D9DCBCD1535}"/>
              </a:ext>
            </a:extLst>
          </p:cNvPr>
          <p:cNvGrpSpPr/>
          <p:nvPr/>
        </p:nvGrpSpPr>
        <p:grpSpPr>
          <a:xfrm>
            <a:off x="7982141" y="1660835"/>
            <a:ext cx="1980220" cy="3072276"/>
            <a:chOff x="7982141" y="1660835"/>
            <a:chExt cx="1980220" cy="3072276"/>
          </a:xfrm>
        </p:grpSpPr>
        <p:sp>
          <p:nvSpPr>
            <p:cNvPr id="15" name="Cloud 14">
              <a:hlinkClick r:id="rId8" action="ppaction://hlinksldjump"/>
              <a:extLst>
                <a:ext uri="{FF2B5EF4-FFF2-40B4-BE49-F238E27FC236}">
                  <a16:creationId xmlns:a16="http://schemas.microsoft.com/office/drawing/2014/main" id="{83AA615A-B921-BF11-1421-6465F2F6EBD9}"/>
                </a:ext>
              </a:extLst>
            </p:cNvPr>
            <p:cNvSpPr/>
            <p:nvPr/>
          </p:nvSpPr>
          <p:spPr>
            <a:xfrm>
              <a:off x="8132085" y="1660835"/>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TSS</a:t>
              </a:r>
            </a:p>
          </p:txBody>
        </p:sp>
        <p:sp>
          <p:nvSpPr>
            <p:cNvPr id="16" name="Cloud 15">
              <a:hlinkClick r:id="rId8" action="ppaction://hlinksldjump"/>
              <a:extLst>
                <a:ext uri="{FF2B5EF4-FFF2-40B4-BE49-F238E27FC236}">
                  <a16:creationId xmlns:a16="http://schemas.microsoft.com/office/drawing/2014/main" id="{573119B9-C50C-41F5-6B5A-C12126BB1DB2}"/>
                </a:ext>
              </a:extLst>
            </p:cNvPr>
            <p:cNvSpPr/>
            <p:nvPr/>
          </p:nvSpPr>
          <p:spPr>
            <a:xfrm>
              <a:off x="7982141" y="2230169"/>
              <a:ext cx="198022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BOD</a:t>
              </a:r>
            </a:p>
          </p:txBody>
        </p:sp>
        <p:sp>
          <p:nvSpPr>
            <p:cNvPr id="17" name="Cloud 16">
              <a:hlinkClick r:id="rId8" action="ppaction://hlinksldjump"/>
              <a:extLst>
                <a:ext uri="{FF2B5EF4-FFF2-40B4-BE49-F238E27FC236}">
                  <a16:creationId xmlns:a16="http://schemas.microsoft.com/office/drawing/2014/main" id="{7FC783F2-5C91-085E-8E15-223CEE23CB68}"/>
                </a:ext>
              </a:extLst>
            </p:cNvPr>
            <p:cNvSpPr/>
            <p:nvPr/>
          </p:nvSpPr>
          <p:spPr>
            <a:xfrm>
              <a:off x="8126157" y="2887609"/>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Total Nitrogen</a:t>
              </a:r>
            </a:p>
          </p:txBody>
        </p:sp>
        <p:sp>
          <p:nvSpPr>
            <p:cNvPr id="18" name="Cloud 17">
              <a:hlinkClick r:id="rId8" action="ppaction://hlinksldjump"/>
              <a:extLst>
                <a:ext uri="{FF2B5EF4-FFF2-40B4-BE49-F238E27FC236}">
                  <a16:creationId xmlns:a16="http://schemas.microsoft.com/office/drawing/2014/main" id="{721C1F82-BD4F-A001-AFF6-D9B142C76090}"/>
                </a:ext>
              </a:extLst>
            </p:cNvPr>
            <p:cNvSpPr/>
            <p:nvPr/>
          </p:nvSpPr>
          <p:spPr>
            <a:xfrm>
              <a:off x="8139093" y="3535681"/>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Total Phosphorus</a:t>
              </a:r>
            </a:p>
          </p:txBody>
        </p:sp>
        <p:sp>
          <p:nvSpPr>
            <p:cNvPr id="19" name="Cloud 18">
              <a:hlinkClick r:id="rId8" action="ppaction://hlinksldjump"/>
              <a:extLst>
                <a:ext uri="{FF2B5EF4-FFF2-40B4-BE49-F238E27FC236}">
                  <a16:creationId xmlns:a16="http://schemas.microsoft.com/office/drawing/2014/main" id="{324B6CE5-0C45-CD7B-649C-9F136CB45207}"/>
                </a:ext>
              </a:extLst>
            </p:cNvPr>
            <p:cNvSpPr/>
            <p:nvPr/>
          </p:nvSpPr>
          <p:spPr>
            <a:xfrm>
              <a:off x="8139093" y="4206404"/>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pH</a:t>
              </a:r>
            </a:p>
          </p:txBody>
        </p:sp>
      </p:grpSp>
      <p:cxnSp>
        <p:nvCxnSpPr>
          <p:cNvPr id="20" name="Straight Arrow Connector 19">
            <a:extLst>
              <a:ext uri="{FF2B5EF4-FFF2-40B4-BE49-F238E27FC236}">
                <a16:creationId xmlns:a16="http://schemas.microsoft.com/office/drawing/2014/main" id="{7AF50E93-C6CB-92C4-1F93-2FBCCAA74498}"/>
              </a:ext>
            </a:extLst>
          </p:cNvPr>
          <p:cNvCxnSpPr>
            <a:cxnSpLocks/>
            <a:endCxn id="18" idx="2"/>
          </p:cNvCxnSpPr>
          <p:nvPr/>
        </p:nvCxnSpPr>
        <p:spPr>
          <a:xfrm>
            <a:off x="6887681" y="3712139"/>
            <a:ext cx="1256438" cy="8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620E5F7-EF00-3542-DAE9-482996BE3835}"/>
              </a:ext>
            </a:extLst>
          </p:cNvPr>
          <p:cNvCxnSpPr>
            <a:cxnSpLocks/>
            <a:endCxn id="19" idx="2"/>
          </p:cNvCxnSpPr>
          <p:nvPr/>
        </p:nvCxnSpPr>
        <p:spPr>
          <a:xfrm>
            <a:off x="6887681" y="3712139"/>
            <a:ext cx="1256438" cy="757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hlinkClick r:id="rId5" action="ppaction://hlinksldjump"/>
            <a:extLst>
              <a:ext uri="{FF2B5EF4-FFF2-40B4-BE49-F238E27FC236}">
                <a16:creationId xmlns:a16="http://schemas.microsoft.com/office/drawing/2014/main" id="{C85680AB-14BE-E64C-7D17-B557CDDD8F6B}"/>
              </a:ext>
            </a:extLst>
          </p:cNvPr>
          <p:cNvSpPr/>
          <p:nvPr/>
        </p:nvSpPr>
        <p:spPr>
          <a:xfrm>
            <a:off x="-2843482" y="1695839"/>
            <a:ext cx="2695542" cy="855587"/>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Frontend Requirements</a:t>
            </a:r>
          </a:p>
        </p:txBody>
      </p:sp>
      <p:sp>
        <p:nvSpPr>
          <p:cNvPr id="7" name="Cloud 6">
            <a:hlinkClick r:id="rId8" action="ppaction://hlinksldjump"/>
            <a:extLst>
              <a:ext uri="{FF2B5EF4-FFF2-40B4-BE49-F238E27FC236}">
                <a16:creationId xmlns:a16="http://schemas.microsoft.com/office/drawing/2014/main" id="{FBA88C02-0202-ABC9-B3EC-066496DE5927}"/>
              </a:ext>
            </a:extLst>
          </p:cNvPr>
          <p:cNvSpPr/>
          <p:nvPr/>
        </p:nvSpPr>
        <p:spPr>
          <a:xfrm>
            <a:off x="8126157" y="1038867"/>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COD</a:t>
            </a:r>
          </a:p>
        </p:txBody>
      </p:sp>
      <p:sp>
        <p:nvSpPr>
          <p:cNvPr id="9" name="Cloud 8">
            <a:hlinkClick r:id="rId8" action="ppaction://hlinksldjump"/>
            <a:extLst>
              <a:ext uri="{FF2B5EF4-FFF2-40B4-BE49-F238E27FC236}">
                <a16:creationId xmlns:a16="http://schemas.microsoft.com/office/drawing/2014/main" id="{41F365CE-396D-A81F-A149-D3EFC49FAE86}"/>
              </a:ext>
            </a:extLst>
          </p:cNvPr>
          <p:cNvSpPr/>
          <p:nvPr/>
        </p:nvSpPr>
        <p:spPr>
          <a:xfrm>
            <a:off x="8146036" y="4869539"/>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Colour</a:t>
            </a:r>
          </a:p>
        </p:txBody>
      </p:sp>
      <p:cxnSp>
        <p:nvCxnSpPr>
          <p:cNvPr id="22" name="Straight Arrow Connector 21">
            <a:extLst>
              <a:ext uri="{FF2B5EF4-FFF2-40B4-BE49-F238E27FC236}">
                <a16:creationId xmlns:a16="http://schemas.microsoft.com/office/drawing/2014/main" id="{B385B802-0EAD-AAD6-6E7B-FE1AB9D14235}"/>
              </a:ext>
            </a:extLst>
          </p:cNvPr>
          <p:cNvCxnSpPr>
            <a:cxnSpLocks/>
            <a:stCxn id="122" idx="3"/>
            <a:endCxn id="7" idx="2"/>
          </p:cNvCxnSpPr>
          <p:nvPr/>
        </p:nvCxnSpPr>
        <p:spPr>
          <a:xfrm flipV="1">
            <a:off x="6892778" y="1302221"/>
            <a:ext cx="1238405" cy="2425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2B13DA6-3E93-71AD-D989-FC57010EED35}"/>
              </a:ext>
            </a:extLst>
          </p:cNvPr>
          <p:cNvCxnSpPr>
            <a:cxnSpLocks/>
            <a:stCxn id="122" idx="3"/>
            <a:endCxn id="9" idx="2"/>
          </p:cNvCxnSpPr>
          <p:nvPr/>
        </p:nvCxnSpPr>
        <p:spPr>
          <a:xfrm>
            <a:off x="6892778" y="3728129"/>
            <a:ext cx="1258284" cy="1404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507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document&#10;&#10;AI-generated content may be incorrect.">
            <a:extLst>
              <a:ext uri="{FF2B5EF4-FFF2-40B4-BE49-F238E27FC236}">
                <a16:creationId xmlns:a16="http://schemas.microsoft.com/office/drawing/2014/main" id="{82F0394A-E977-8C41-D53B-3E000666E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821" y="1120432"/>
            <a:ext cx="6558605" cy="2560281"/>
          </a:xfrm>
          <a:prstGeom prst="rect">
            <a:avLst/>
          </a:prstGeom>
        </p:spPr>
      </p:pic>
      <p:pic>
        <p:nvPicPr>
          <p:cNvPr id="3074" name="Picture 2" descr="Image result for restricted area">
            <a:extLst>
              <a:ext uri="{FF2B5EF4-FFF2-40B4-BE49-F238E27FC236}">
                <a16:creationId xmlns:a16="http://schemas.microsoft.com/office/drawing/2014/main" id="{BDFA4334-7414-48D7-9CEF-B21B5B0F72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6103" y="2373891"/>
            <a:ext cx="976645" cy="6999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list of water performance indicators&#10;&#10;AI-generated content may be incorrect.">
            <a:extLst>
              <a:ext uri="{FF2B5EF4-FFF2-40B4-BE49-F238E27FC236}">
                <a16:creationId xmlns:a16="http://schemas.microsoft.com/office/drawing/2014/main" id="{79763EE6-9846-96E0-47E5-223BA97FC0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5200" y="5277529"/>
            <a:ext cx="5247589" cy="1139087"/>
          </a:xfrm>
          <a:prstGeom prst="rect">
            <a:avLst/>
          </a:prstGeom>
        </p:spPr>
      </p:pic>
      <p:sp>
        <p:nvSpPr>
          <p:cNvPr id="3" name="Title 2"/>
          <p:cNvSpPr>
            <a:spLocks noGrp="1"/>
          </p:cNvSpPr>
          <p:nvPr>
            <p:ph type="title"/>
          </p:nvPr>
        </p:nvSpPr>
        <p:spPr>
          <a:xfrm>
            <a:off x="335757" y="584200"/>
            <a:ext cx="11521281" cy="538609"/>
          </a:xfrm>
        </p:spPr>
        <p:txBody>
          <a:bodyPr/>
          <a:lstStyle/>
          <a:p>
            <a:r>
              <a:rPr lang="en-SG" dirty="0"/>
              <a:t>Environmental Parameters Threshold</a:t>
            </a:r>
          </a:p>
        </p:txBody>
      </p:sp>
      <p:sp>
        <p:nvSpPr>
          <p:cNvPr id="4" name="Slide Number Placeholder 3"/>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14</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a:p>
        </p:txBody>
      </p:sp>
      <p:sp>
        <p:nvSpPr>
          <p:cNvPr id="2" name="TextBox 1">
            <a:extLst>
              <a:ext uri="{FF2B5EF4-FFF2-40B4-BE49-F238E27FC236}">
                <a16:creationId xmlns:a16="http://schemas.microsoft.com/office/drawing/2014/main" id="{ABE808B7-4562-432F-BFE3-5B1FE51411D3}"/>
              </a:ext>
            </a:extLst>
          </p:cNvPr>
          <p:cNvSpPr txBox="1"/>
          <p:nvPr/>
        </p:nvSpPr>
        <p:spPr>
          <a:xfrm rot="20054254">
            <a:off x="2287693" y="1564951"/>
            <a:ext cx="1584176" cy="307777"/>
          </a:xfrm>
          <a:prstGeom prst="rect">
            <a:avLst/>
          </a:prstGeom>
          <a:solidFill>
            <a:schemeClr val="bg1"/>
          </a:solidFill>
          <a:ln w="19050">
            <a:solidFill>
              <a:schemeClr val="accent1">
                <a:shade val="95000"/>
                <a:satMod val="105000"/>
              </a:schemeClr>
            </a:solidFill>
          </a:ln>
        </p:spPr>
        <p:txBody>
          <a:bodyPr wrap="square" lIns="0" tIns="0" rIns="0" bIns="0" rtlCol="0" anchor="t">
            <a:spAutoFit/>
          </a:bodyPr>
          <a:lstStyle/>
          <a:p>
            <a:r>
              <a:rPr lang="en-SG" sz="2000" u="sng" dirty="0">
                <a:solidFill>
                  <a:srgbClr val="FF0000"/>
                </a:solidFill>
              </a:rPr>
              <a:t>Public Exposure</a:t>
            </a:r>
          </a:p>
        </p:txBody>
      </p:sp>
      <p:sp>
        <p:nvSpPr>
          <p:cNvPr id="15" name="TextBox 14">
            <a:extLst>
              <a:ext uri="{FF2B5EF4-FFF2-40B4-BE49-F238E27FC236}">
                <a16:creationId xmlns:a16="http://schemas.microsoft.com/office/drawing/2014/main" id="{A11FDDFE-F4C3-45D9-966D-76AF3DD31BE1}"/>
              </a:ext>
            </a:extLst>
          </p:cNvPr>
          <p:cNvSpPr txBox="1"/>
          <p:nvPr/>
        </p:nvSpPr>
        <p:spPr>
          <a:xfrm rot="2058542">
            <a:off x="8359363" y="1598608"/>
            <a:ext cx="1584176" cy="307777"/>
          </a:xfrm>
          <a:prstGeom prst="rect">
            <a:avLst/>
          </a:prstGeom>
          <a:solidFill>
            <a:schemeClr val="bg1"/>
          </a:solidFill>
          <a:ln w="19050">
            <a:solidFill>
              <a:schemeClr val="accent1">
                <a:shade val="95000"/>
                <a:satMod val="105000"/>
              </a:schemeClr>
            </a:solidFill>
          </a:ln>
        </p:spPr>
        <p:txBody>
          <a:bodyPr wrap="square" lIns="0" tIns="0" rIns="0" bIns="0" rtlCol="0" anchor="t">
            <a:spAutoFit/>
          </a:bodyPr>
          <a:lstStyle/>
          <a:p>
            <a:r>
              <a:rPr lang="en-SG" sz="2000" u="sng" dirty="0">
                <a:solidFill>
                  <a:srgbClr val="FF0000"/>
                </a:solidFill>
              </a:rPr>
              <a:t>Controlled Area</a:t>
            </a:r>
          </a:p>
        </p:txBody>
      </p:sp>
      <p:grpSp>
        <p:nvGrpSpPr>
          <p:cNvPr id="14" name="Group 13">
            <a:extLst>
              <a:ext uri="{FF2B5EF4-FFF2-40B4-BE49-F238E27FC236}">
                <a16:creationId xmlns:a16="http://schemas.microsoft.com/office/drawing/2014/main" id="{B1266884-11B4-8335-47FE-11E3D1FABE96}"/>
              </a:ext>
            </a:extLst>
          </p:cNvPr>
          <p:cNvGrpSpPr/>
          <p:nvPr/>
        </p:nvGrpSpPr>
        <p:grpSpPr>
          <a:xfrm>
            <a:off x="3000401" y="3733786"/>
            <a:ext cx="5908816" cy="1543743"/>
            <a:chOff x="1761562" y="4115805"/>
            <a:chExt cx="8154538" cy="2102694"/>
          </a:xfrm>
        </p:grpSpPr>
        <p:pic>
          <p:nvPicPr>
            <p:cNvPr id="16" name="Picture 15" descr="A white rectangular box with black text&#10;&#10;AI-generated content may be incorrect.">
              <a:extLst>
                <a:ext uri="{FF2B5EF4-FFF2-40B4-BE49-F238E27FC236}">
                  <a16:creationId xmlns:a16="http://schemas.microsoft.com/office/drawing/2014/main" id="{60849A0B-EDEC-87D9-6A0E-D9602CC5F2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1562" y="4115805"/>
              <a:ext cx="8154538" cy="1305107"/>
            </a:xfrm>
            <a:prstGeom prst="rect">
              <a:avLst/>
            </a:prstGeom>
          </p:spPr>
        </p:pic>
        <p:pic>
          <p:nvPicPr>
            <p:cNvPr id="17" name="Picture 16">
              <a:extLst>
                <a:ext uri="{FF2B5EF4-FFF2-40B4-BE49-F238E27FC236}">
                  <a16:creationId xmlns:a16="http://schemas.microsoft.com/office/drawing/2014/main" id="{ABC13C6F-A4C4-6B92-D799-222418C50003}"/>
                </a:ext>
              </a:extLst>
            </p:cNvPr>
            <p:cNvPicPr>
              <a:picLocks noChangeAspect="1"/>
            </p:cNvPicPr>
            <p:nvPr/>
          </p:nvPicPr>
          <p:blipFill>
            <a:blip r:embed="rId7">
              <a:extLst>
                <a:ext uri="{28A0092B-C50C-407E-A947-70E740481C1C}">
                  <a14:useLocalDpi xmlns:a14="http://schemas.microsoft.com/office/drawing/2010/main" val="0"/>
                </a:ext>
              </a:extLst>
            </a:blip>
            <a:srcRect t="83178"/>
            <a:stretch/>
          </p:blipFill>
          <p:spPr>
            <a:xfrm>
              <a:off x="1774262" y="5370775"/>
              <a:ext cx="8059275" cy="847724"/>
            </a:xfrm>
            <a:prstGeom prst="rect">
              <a:avLst/>
            </a:prstGeom>
          </p:spPr>
        </p:pic>
      </p:grpSp>
    </p:spTree>
    <p:extLst>
      <p:ext uri="{BB962C8B-B14F-4D97-AF65-F5344CB8AC3E}">
        <p14:creationId xmlns:p14="http://schemas.microsoft.com/office/powerpoint/2010/main" val="1961633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32ED7-9B6E-42EB-998D-09F709A69E9A}"/>
            </a:ext>
          </a:extLst>
        </p:cNvPr>
        <p:cNvGrpSpPr/>
        <p:nvPr/>
      </p:nvGrpSpPr>
      <p:grpSpPr>
        <a:xfrm>
          <a:off x="0" y="0"/>
          <a:ext cx="0" cy="0"/>
          <a:chOff x="0" y="0"/>
          <a:chExt cx="0" cy="0"/>
        </a:xfrm>
      </p:grpSpPr>
      <p:sp>
        <p:nvSpPr>
          <p:cNvPr id="122" name="Rectangle: Rounded Corners 121">
            <a:hlinkClick r:id="rId3" action="ppaction://hlinksldjump"/>
            <a:extLst>
              <a:ext uri="{FF2B5EF4-FFF2-40B4-BE49-F238E27FC236}">
                <a16:creationId xmlns:a16="http://schemas.microsoft.com/office/drawing/2014/main" id="{B13C3C0D-4339-DC28-E2D0-777FC56860CF}"/>
              </a:ext>
            </a:extLst>
          </p:cNvPr>
          <p:cNvSpPr/>
          <p:nvPr/>
        </p:nvSpPr>
        <p:spPr>
          <a:xfrm>
            <a:off x="4878894" y="3611366"/>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4" name="Slide Number Placeholder 3">
            <a:extLst>
              <a:ext uri="{FF2B5EF4-FFF2-40B4-BE49-F238E27FC236}">
                <a16:creationId xmlns:a16="http://schemas.microsoft.com/office/drawing/2014/main" id="{C5297E78-4632-ED75-C22B-338E8DCD63C0}"/>
              </a:ext>
            </a:extLst>
          </p:cNvPr>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15</a:t>
            </a:fld>
            <a:endParaRPr lang="de-DE" dirty="0"/>
          </a:p>
        </p:txBody>
      </p:sp>
      <p:sp>
        <p:nvSpPr>
          <p:cNvPr id="5" name="Date Placeholder 4">
            <a:extLst>
              <a:ext uri="{FF2B5EF4-FFF2-40B4-BE49-F238E27FC236}">
                <a16:creationId xmlns:a16="http://schemas.microsoft.com/office/drawing/2014/main" id="{68830460-D9CC-93F9-4DDC-7704C1EBF846}"/>
              </a:ext>
            </a:extLst>
          </p:cNvPr>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a:extLst>
              <a:ext uri="{FF2B5EF4-FFF2-40B4-BE49-F238E27FC236}">
                <a16:creationId xmlns:a16="http://schemas.microsoft.com/office/drawing/2014/main" id="{5D06CA80-5E62-A11F-EBC9-99E7D53F2576}"/>
              </a:ext>
            </a:extLst>
          </p:cNvPr>
          <p:cNvSpPr>
            <a:spLocks noGrp="1"/>
          </p:cNvSpPr>
          <p:nvPr>
            <p:ph type="ftr" sz="quarter" idx="12"/>
          </p:nvPr>
        </p:nvSpPr>
        <p:spPr/>
        <p:txBody>
          <a:bodyPr/>
          <a:lstStyle/>
          <a:p>
            <a:r>
              <a:rPr lang="en-US" dirty="0"/>
              <a:t>TÜV SÜD Sustainable Sanitation Services| INTRODUCTION TO ISO 30500</a:t>
            </a:r>
          </a:p>
        </p:txBody>
      </p:sp>
      <p:sp>
        <p:nvSpPr>
          <p:cNvPr id="8" name="Text Placeholder 7">
            <a:extLst>
              <a:ext uri="{FF2B5EF4-FFF2-40B4-BE49-F238E27FC236}">
                <a16:creationId xmlns:a16="http://schemas.microsoft.com/office/drawing/2014/main" id="{7C372D9C-5CB1-6684-530A-D4A5A6D2A9F9}"/>
              </a:ext>
            </a:extLst>
          </p:cNvPr>
          <p:cNvSpPr>
            <a:spLocks noGrp="1"/>
          </p:cNvSpPr>
          <p:nvPr>
            <p:ph type="body" sz="quarter" idx="54"/>
          </p:nvPr>
        </p:nvSpPr>
        <p:spPr/>
        <p:txBody>
          <a:bodyPr/>
          <a:lstStyle/>
          <a:p>
            <a:endParaRPr lang="en-SG"/>
          </a:p>
        </p:txBody>
      </p:sp>
      <p:sp>
        <p:nvSpPr>
          <p:cNvPr id="106" name="Rectangle: Beveled 105">
            <a:extLst>
              <a:ext uri="{FF2B5EF4-FFF2-40B4-BE49-F238E27FC236}">
                <a16:creationId xmlns:a16="http://schemas.microsoft.com/office/drawing/2014/main" id="{F9C49ACA-2599-D72F-E0E1-CB06C8848A61}"/>
              </a:ext>
            </a:extLst>
          </p:cNvPr>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07" name="Rectangle: Beveled 106">
            <a:extLst>
              <a:ext uri="{FF2B5EF4-FFF2-40B4-BE49-F238E27FC236}">
                <a16:creationId xmlns:a16="http://schemas.microsoft.com/office/drawing/2014/main" id="{32EAC9F8-63A4-CE42-B18A-13C5313ED7D7}"/>
              </a:ext>
            </a:extLst>
          </p:cNvPr>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09" name="Frame 108">
            <a:extLst>
              <a:ext uri="{FF2B5EF4-FFF2-40B4-BE49-F238E27FC236}">
                <a16:creationId xmlns:a16="http://schemas.microsoft.com/office/drawing/2014/main" id="{CBD2F154-3DA4-AABA-5C22-7133CAADABDE}"/>
              </a:ext>
            </a:extLst>
          </p:cNvPr>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0" name="Connector: Elbow 109">
            <a:extLst>
              <a:ext uri="{FF2B5EF4-FFF2-40B4-BE49-F238E27FC236}">
                <a16:creationId xmlns:a16="http://schemas.microsoft.com/office/drawing/2014/main" id="{FC0F663E-99CD-3AA9-AF20-3A9AB9A0660C}"/>
              </a:ext>
            </a:extLst>
          </p:cNvPr>
          <p:cNvCxnSpPr>
            <a:stCxn id="109" idx="3"/>
            <a:endCxn id="106"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onnector: Elbow 110">
            <a:extLst>
              <a:ext uri="{FF2B5EF4-FFF2-40B4-BE49-F238E27FC236}">
                <a16:creationId xmlns:a16="http://schemas.microsoft.com/office/drawing/2014/main" id="{B262C3A1-3E95-609C-3117-41673673D182}"/>
              </a:ext>
            </a:extLst>
          </p:cNvPr>
          <p:cNvCxnSpPr>
            <a:cxnSpLocks/>
            <a:stCxn id="109" idx="3"/>
            <a:endCxn id="63"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2B0660A6-9325-A5F4-ED4D-78AEFDF37E35}"/>
              </a:ext>
            </a:extLst>
          </p:cNvPr>
          <p:cNvCxnSpPr>
            <a:stCxn id="109" idx="3"/>
            <a:endCxn id="107"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3" name="Rectangle: Rounded Corners 112">
            <a:hlinkClick r:id="rId4" action="ppaction://hlinksldjump"/>
            <a:extLst>
              <a:ext uri="{FF2B5EF4-FFF2-40B4-BE49-F238E27FC236}">
                <a16:creationId xmlns:a16="http://schemas.microsoft.com/office/drawing/2014/main" id="{EFE32917-1584-4752-E806-3FAB1C81B586}"/>
              </a:ext>
            </a:extLst>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14" name="Rectangle: Rounded Corners 113">
            <a:hlinkClick r:id="rId5" action="ppaction://hlinksldjump"/>
            <a:extLst>
              <a:ext uri="{FF2B5EF4-FFF2-40B4-BE49-F238E27FC236}">
                <a16:creationId xmlns:a16="http://schemas.microsoft.com/office/drawing/2014/main" id="{A30256EC-D851-9BFF-354B-5E13362C9C0E}"/>
              </a:ext>
            </a:extLst>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15" name="Rectangle: Rounded Corners 114">
            <a:hlinkClick r:id="rId3" action="ppaction://hlinksldjump"/>
            <a:extLst>
              <a:ext uri="{FF2B5EF4-FFF2-40B4-BE49-F238E27FC236}">
                <a16:creationId xmlns:a16="http://schemas.microsoft.com/office/drawing/2014/main" id="{BF13898A-48F0-623D-789A-78E3785BE4DD}"/>
              </a:ext>
            </a:extLst>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16" name="Rectangle: Rounded Corners 115">
            <a:hlinkClick r:id="rId6" action="ppaction://hlinksldjump"/>
            <a:extLst>
              <a:ext uri="{FF2B5EF4-FFF2-40B4-BE49-F238E27FC236}">
                <a16:creationId xmlns:a16="http://schemas.microsoft.com/office/drawing/2014/main" id="{9271A5F9-36A6-1588-11ED-318DACA27486}"/>
              </a:ext>
            </a:extLst>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17" name="Rectangle: Rounded Corners 116">
            <a:hlinkClick r:id="rId4" action="ppaction://hlinksldjump"/>
            <a:extLst>
              <a:ext uri="{FF2B5EF4-FFF2-40B4-BE49-F238E27FC236}">
                <a16:creationId xmlns:a16="http://schemas.microsoft.com/office/drawing/2014/main" id="{3CE9E673-45B9-D220-4841-AFDFEFEE37EA}"/>
              </a:ext>
            </a:extLst>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18" name="Rectangle: Rounded Corners 117">
            <a:hlinkClick r:id="rId7" action="ppaction://hlinksldjump"/>
            <a:extLst>
              <a:ext uri="{FF2B5EF4-FFF2-40B4-BE49-F238E27FC236}">
                <a16:creationId xmlns:a16="http://schemas.microsoft.com/office/drawing/2014/main" id="{5788DB1E-B073-CDAB-D0C2-D2FF2C509B01}"/>
              </a:ext>
            </a:extLst>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19" name="Rectangle: Rounded Corners 118">
            <a:hlinkClick r:id="rId8" action="ppaction://hlinksldjump"/>
            <a:extLst>
              <a:ext uri="{FF2B5EF4-FFF2-40B4-BE49-F238E27FC236}">
                <a16:creationId xmlns:a16="http://schemas.microsoft.com/office/drawing/2014/main" id="{B911AFC0-2A32-526C-BE26-467CC5F13A9D}"/>
              </a:ext>
            </a:extLst>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0" name="Rectangle: Rounded Corners 119">
            <a:hlinkClick r:id="rId9" action="ppaction://hlinksldjump"/>
            <a:extLst>
              <a:ext uri="{FF2B5EF4-FFF2-40B4-BE49-F238E27FC236}">
                <a16:creationId xmlns:a16="http://schemas.microsoft.com/office/drawing/2014/main" id="{01805E9B-AA0B-B7D0-8D62-AB2256AFFFFE}"/>
              </a:ext>
            </a:extLst>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3" name="Rectangle: Rounded Corners 122">
            <a:hlinkClick r:id="rId4" action="ppaction://hlinksldjump"/>
            <a:extLst>
              <a:ext uri="{FF2B5EF4-FFF2-40B4-BE49-F238E27FC236}">
                <a16:creationId xmlns:a16="http://schemas.microsoft.com/office/drawing/2014/main" id="{484B7AD1-EFBA-CE6D-A3BE-0F53C20660A5}"/>
              </a:ext>
            </a:extLst>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24" name="Rectangle: Rounded Corners 123">
            <a:hlinkClick r:id="rId10" action="ppaction://hlinksldjump"/>
            <a:extLst>
              <a:ext uri="{FF2B5EF4-FFF2-40B4-BE49-F238E27FC236}">
                <a16:creationId xmlns:a16="http://schemas.microsoft.com/office/drawing/2014/main" id="{ABFF61AB-E0A9-8D37-6B4C-FF5379B5DF54}"/>
              </a:ext>
            </a:extLst>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25" name="Rectangle: Rounded Corners 124">
            <a:hlinkClick r:id="rId11" action="ppaction://hlinksldjump"/>
            <a:extLst>
              <a:ext uri="{FF2B5EF4-FFF2-40B4-BE49-F238E27FC236}">
                <a16:creationId xmlns:a16="http://schemas.microsoft.com/office/drawing/2014/main" id="{58D12FD8-DC34-DA05-6436-711C65230F10}"/>
              </a:ext>
            </a:extLst>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26" name="Rectangle: Rounded Corners 125">
            <a:hlinkClick r:id="rId12" action="ppaction://hlinksldjump"/>
            <a:extLst>
              <a:ext uri="{FF2B5EF4-FFF2-40B4-BE49-F238E27FC236}">
                <a16:creationId xmlns:a16="http://schemas.microsoft.com/office/drawing/2014/main" id="{D68E6722-FEBC-0C41-942D-357587B4B318}"/>
              </a:ext>
            </a:extLst>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29" name="Rectangle: Rounded Corners 128">
            <a:hlinkClick r:id="rId11" action="ppaction://hlinksldjump"/>
            <a:extLst>
              <a:ext uri="{FF2B5EF4-FFF2-40B4-BE49-F238E27FC236}">
                <a16:creationId xmlns:a16="http://schemas.microsoft.com/office/drawing/2014/main" id="{DE396AA5-CBAF-A04A-3412-02AC7A461999}"/>
              </a:ext>
            </a:extLst>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0" name="Connector: Elbow 129">
            <a:extLst>
              <a:ext uri="{FF2B5EF4-FFF2-40B4-BE49-F238E27FC236}">
                <a16:creationId xmlns:a16="http://schemas.microsoft.com/office/drawing/2014/main" id="{25222159-44F8-F6C3-97E1-5EF2FD1C7AD3}"/>
              </a:ext>
            </a:extLst>
          </p:cNvPr>
          <p:cNvCxnSpPr>
            <a:cxnSpLocks/>
            <a:stCxn id="106" idx="0"/>
            <a:endCxn id="113"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B6C9B78A-E9D3-320C-4D8A-EE4BDC2A30B4}"/>
              </a:ext>
            </a:extLst>
          </p:cNvPr>
          <p:cNvCxnSpPr>
            <a:cxnSpLocks/>
            <a:stCxn id="106" idx="0"/>
            <a:endCxn id="116"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57D1B973-75A1-C468-0AA1-2EA6924138E3}"/>
              </a:ext>
            </a:extLst>
          </p:cNvPr>
          <p:cNvCxnSpPr>
            <a:cxnSpLocks/>
            <a:stCxn id="106" idx="0"/>
            <a:endCxn id="114"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14B85FEE-D9B4-982E-D03E-C5C42295C2D8}"/>
              </a:ext>
            </a:extLst>
          </p:cNvPr>
          <p:cNvCxnSpPr>
            <a:cxnSpLocks/>
            <a:stCxn id="106" idx="0"/>
            <a:endCxn id="115"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D1A75D98-B684-6660-500A-C3A64A5BE783}"/>
              </a:ext>
            </a:extLst>
          </p:cNvPr>
          <p:cNvCxnSpPr>
            <a:cxnSpLocks/>
            <a:stCxn id="106" idx="0"/>
            <a:endCxn id="119"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Connector: Elbow 134">
            <a:extLst>
              <a:ext uri="{FF2B5EF4-FFF2-40B4-BE49-F238E27FC236}">
                <a16:creationId xmlns:a16="http://schemas.microsoft.com/office/drawing/2014/main" id="{A43E57F1-7AC9-609D-EDBA-AADA9490C059}"/>
              </a:ext>
            </a:extLst>
          </p:cNvPr>
          <p:cNvCxnSpPr>
            <a:cxnSpLocks/>
            <a:stCxn id="106" idx="0"/>
            <a:endCxn id="117"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Connector: Elbow 135">
            <a:extLst>
              <a:ext uri="{FF2B5EF4-FFF2-40B4-BE49-F238E27FC236}">
                <a16:creationId xmlns:a16="http://schemas.microsoft.com/office/drawing/2014/main" id="{B1E7E6E6-404C-41DA-904D-F8D4DD58D9DB}"/>
              </a:ext>
            </a:extLst>
          </p:cNvPr>
          <p:cNvCxnSpPr>
            <a:cxnSpLocks/>
            <a:stCxn id="106" idx="0"/>
            <a:endCxn id="118"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55DA0FDD-0D07-40FA-470E-309E8F2B3122}"/>
              </a:ext>
            </a:extLst>
          </p:cNvPr>
          <p:cNvCxnSpPr>
            <a:cxnSpLocks/>
            <a:stCxn id="106" idx="0"/>
            <a:endCxn id="129"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a:extLst>
              <a:ext uri="{FF2B5EF4-FFF2-40B4-BE49-F238E27FC236}">
                <a16:creationId xmlns:a16="http://schemas.microsoft.com/office/drawing/2014/main" id="{4F0F86C5-BDFD-EC4C-B725-2C7FBF659B79}"/>
              </a:ext>
            </a:extLst>
          </p:cNvPr>
          <p:cNvCxnSpPr>
            <a:cxnSpLocks/>
            <a:stCxn id="107" idx="0"/>
            <a:endCxn id="120"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a:extLst>
              <a:ext uri="{FF2B5EF4-FFF2-40B4-BE49-F238E27FC236}">
                <a16:creationId xmlns:a16="http://schemas.microsoft.com/office/drawing/2014/main" id="{E6D40E69-6328-9BE5-AE60-5D69F8D8A16E}"/>
              </a:ext>
            </a:extLst>
          </p:cNvPr>
          <p:cNvCxnSpPr>
            <a:cxnSpLocks/>
            <a:stCxn id="107"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a:extLst>
              <a:ext uri="{FF2B5EF4-FFF2-40B4-BE49-F238E27FC236}">
                <a16:creationId xmlns:a16="http://schemas.microsoft.com/office/drawing/2014/main" id="{79B90657-7B18-3CFC-EAA5-5BF8AF068821}"/>
              </a:ext>
            </a:extLst>
          </p:cNvPr>
          <p:cNvCxnSpPr>
            <a:cxnSpLocks/>
            <a:stCxn id="107" idx="0"/>
            <a:endCxn id="122"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a:extLst>
              <a:ext uri="{FF2B5EF4-FFF2-40B4-BE49-F238E27FC236}">
                <a16:creationId xmlns:a16="http://schemas.microsoft.com/office/drawing/2014/main" id="{13C12D6E-FE71-2612-ACBF-CCA4AEA1902C}"/>
              </a:ext>
            </a:extLst>
          </p:cNvPr>
          <p:cNvCxnSpPr>
            <a:cxnSpLocks/>
            <a:stCxn id="107" idx="0"/>
            <a:endCxn id="123"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a:extLst>
              <a:ext uri="{FF2B5EF4-FFF2-40B4-BE49-F238E27FC236}">
                <a16:creationId xmlns:a16="http://schemas.microsoft.com/office/drawing/2014/main" id="{039161A1-1A9F-AECC-CE2D-6ABD40D629E5}"/>
              </a:ext>
            </a:extLst>
          </p:cNvPr>
          <p:cNvCxnSpPr>
            <a:cxnSpLocks/>
            <a:stCxn id="107" idx="0"/>
            <a:endCxn id="124"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3197EDA0-DD8B-B7E0-AF00-CF885E1325F5}"/>
              </a:ext>
            </a:extLst>
          </p:cNvPr>
          <p:cNvCxnSpPr>
            <a:cxnSpLocks/>
            <a:stCxn id="107" idx="0"/>
            <a:endCxn id="125"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1E3125B9-5F7F-8A29-03B5-4FF9D3EDBD04}"/>
              </a:ext>
            </a:extLst>
          </p:cNvPr>
          <p:cNvCxnSpPr>
            <a:cxnSpLocks/>
            <a:stCxn id="107" idx="0"/>
            <a:endCxn id="126"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EB76753E-6D7A-0644-CC75-6D8C6EA57657}"/>
              </a:ext>
            </a:extLst>
          </p:cNvPr>
          <p:cNvCxnSpPr>
            <a:cxnSpLocks/>
            <a:stCxn id="107" idx="0"/>
            <a:endCxn id="148"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48" name="Rectangle: Rounded Corners 147">
            <a:hlinkClick r:id="rId13" action="ppaction://hlinksldjump"/>
            <a:extLst>
              <a:ext uri="{FF2B5EF4-FFF2-40B4-BE49-F238E27FC236}">
                <a16:creationId xmlns:a16="http://schemas.microsoft.com/office/drawing/2014/main" id="{D5E67FBC-8B38-6E71-57ED-87986FC86B70}"/>
              </a:ext>
            </a:extLst>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149" name="Rectangle: Rounded Corners 148">
            <a:hlinkClick r:id="rId5" action="ppaction://hlinksldjump"/>
            <a:extLst>
              <a:ext uri="{FF2B5EF4-FFF2-40B4-BE49-F238E27FC236}">
                <a16:creationId xmlns:a16="http://schemas.microsoft.com/office/drawing/2014/main" id="{3CBB8BB9-CAC7-AB5A-5D5E-C09CAD5FFC8D}"/>
              </a:ext>
            </a:extLst>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Frontend Requirements</a:t>
            </a:r>
          </a:p>
        </p:txBody>
      </p:sp>
      <p:sp>
        <p:nvSpPr>
          <p:cNvPr id="63" name="Rectangle: Beveled 62">
            <a:extLst>
              <a:ext uri="{FF2B5EF4-FFF2-40B4-BE49-F238E27FC236}">
                <a16:creationId xmlns:a16="http://schemas.microsoft.com/office/drawing/2014/main" id="{CA2C5880-AAD8-C01F-B48B-C9376593BC35}"/>
              </a:ext>
            </a:extLst>
          </p:cNvPr>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64" name="Rectangle: Rounded Corners 63">
            <a:hlinkClick r:id="" action="ppaction://noaction"/>
            <a:extLst>
              <a:ext uri="{FF2B5EF4-FFF2-40B4-BE49-F238E27FC236}">
                <a16:creationId xmlns:a16="http://schemas.microsoft.com/office/drawing/2014/main" id="{5D617F89-746F-99EA-3924-E94F6C11496E}"/>
              </a:ext>
            </a:extLst>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65" name="Rectangle: Rounded Corners 64">
            <a:hlinkClick r:id="" action="ppaction://noaction"/>
            <a:extLst>
              <a:ext uri="{FF2B5EF4-FFF2-40B4-BE49-F238E27FC236}">
                <a16:creationId xmlns:a16="http://schemas.microsoft.com/office/drawing/2014/main" id="{26D17760-E73A-D3B7-E375-1F00B0FC45AF}"/>
              </a:ext>
            </a:extLst>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66" name="Connector: Elbow 65">
            <a:extLst>
              <a:ext uri="{FF2B5EF4-FFF2-40B4-BE49-F238E27FC236}">
                <a16:creationId xmlns:a16="http://schemas.microsoft.com/office/drawing/2014/main" id="{D03843AB-4DD4-5FDD-EE7C-FE3511FD233F}"/>
              </a:ext>
            </a:extLst>
          </p:cNvPr>
          <p:cNvCxnSpPr>
            <a:cxnSpLocks/>
            <a:stCxn id="63" idx="0"/>
            <a:endCxn id="64"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3D8AAC84-481B-92CF-B3CA-5DFEABF00AD3}"/>
              </a:ext>
            </a:extLst>
          </p:cNvPr>
          <p:cNvCxnSpPr>
            <a:cxnSpLocks/>
            <a:stCxn id="63" idx="0"/>
            <a:endCxn id="65"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E78FB8D4-0E46-B8DB-6750-BC92E254D7D1}"/>
              </a:ext>
            </a:extLst>
          </p:cNvPr>
          <p:cNvCxnSpPr>
            <a:cxnSpLocks/>
            <a:stCxn id="63"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hlinkClick r:id="rId14" action="ppaction://hlinksldjump"/>
            <a:extLst>
              <a:ext uri="{FF2B5EF4-FFF2-40B4-BE49-F238E27FC236}">
                <a16:creationId xmlns:a16="http://schemas.microsoft.com/office/drawing/2014/main" id="{F26C0C3B-F697-C19B-E0C9-DB89B79C3D50}"/>
              </a:ext>
            </a:extLst>
          </p:cNvPr>
          <p:cNvSpPr/>
          <p:nvPr/>
        </p:nvSpPr>
        <p:spPr>
          <a:xfrm>
            <a:off x="4874204" y="5721149"/>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pic>
        <p:nvPicPr>
          <p:cNvPr id="2" name="Picture 1">
            <a:extLst>
              <a:ext uri="{FF2B5EF4-FFF2-40B4-BE49-F238E27FC236}">
                <a16:creationId xmlns:a16="http://schemas.microsoft.com/office/drawing/2014/main" id="{8D8197FB-12B9-652B-C4F6-D014E2317B87}"/>
              </a:ext>
            </a:extLst>
          </p:cNvPr>
          <p:cNvPicPr>
            <a:picLocks noChangeAspect="1"/>
          </p:cNvPicPr>
          <p:nvPr/>
        </p:nvPicPr>
        <p:blipFill>
          <a:blip r:embed="rId15"/>
          <a:stretch>
            <a:fillRect/>
          </a:stretch>
        </p:blipFill>
        <p:spPr>
          <a:xfrm>
            <a:off x="0" y="-6078"/>
            <a:ext cx="3944454" cy="152413"/>
          </a:xfrm>
          <a:prstGeom prst="rect">
            <a:avLst/>
          </a:prstGeom>
        </p:spPr>
      </p:pic>
      <p:sp>
        <p:nvSpPr>
          <p:cNvPr id="12" name="Rectangle: Rounded Corners 11">
            <a:hlinkClick r:id="rId3" action="ppaction://hlinksldjump"/>
            <a:extLst>
              <a:ext uri="{FF2B5EF4-FFF2-40B4-BE49-F238E27FC236}">
                <a16:creationId xmlns:a16="http://schemas.microsoft.com/office/drawing/2014/main" id="{19AD9AC3-5E20-44BC-BE89-2A6DF5D54433}"/>
              </a:ext>
            </a:extLst>
          </p:cNvPr>
          <p:cNvSpPr/>
          <p:nvPr/>
        </p:nvSpPr>
        <p:spPr>
          <a:xfrm>
            <a:off x="249593" y="306701"/>
            <a:ext cx="2971835" cy="855367"/>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Environmental Parameters</a:t>
            </a:r>
          </a:p>
        </p:txBody>
      </p:sp>
      <p:cxnSp>
        <p:nvCxnSpPr>
          <p:cNvPr id="10" name="Straight Arrow Connector 9">
            <a:extLst>
              <a:ext uri="{FF2B5EF4-FFF2-40B4-BE49-F238E27FC236}">
                <a16:creationId xmlns:a16="http://schemas.microsoft.com/office/drawing/2014/main" id="{49A6E317-DAD1-9C8A-3B34-399DC621381F}"/>
              </a:ext>
            </a:extLst>
          </p:cNvPr>
          <p:cNvCxnSpPr>
            <a:cxnSpLocks/>
            <a:endCxn id="15" idx="2"/>
          </p:cNvCxnSpPr>
          <p:nvPr/>
        </p:nvCxnSpPr>
        <p:spPr>
          <a:xfrm flipV="1">
            <a:off x="6887681" y="1924189"/>
            <a:ext cx="1249430" cy="1787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ED0476D-5002-B137-8293-B78EA5727427}"/>
              </a:ext>
            </a:extLst>
          </p:cNvPr>
          <p:cNvCxnSpPr>
            <a:cxnSpLocks/>
            <a:endCxn id="16" idx="2"/>
          </p:cNvCxnSpPr>
          <p:nvPr/>
        </p:nvCxnSpPr>
        <p:spPr>
          <a:xfrm flipV="1">
            <a:off x="6887681" y="2493523"/>
            <a:ext cx="1100602" cy="1218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ECA991C-B01B-48E1-2A56-084EAFBE4723}"/>
              </a:ext>
            </a:extLst>
          </p:cNvPr>
          <p:cNvCxnSpPr>
            <a:cxnSpLocks/>
            <a:endCxn id="17" idx="2"/>
          </p:cNvCxnSpPr>
          <p:nvPr/>
        </p:nvCxnSpPr>
        <p:spPr>
          <a:xfrm flipV="1">
            <a:off x="6887681" y="3150963"/>
            <a:ext cx="1243502" cy="561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2F0950B-723E-EC2D-35FA-FCB3AE075788}"/>
              </a:ext>
            </a:extLst>
          </p:cNvPr>
          <p:cNvGrpSpPr/>
          <p:nvPr/>
        </p:nvGrpSpPr>
        <p:grpSpPr>
          <a:xfrm>
            <a:off x="7982141" y="1660835"/>
            <a:ext cx="1980220" cy="3072276"/>
            <a:chOff x="7982141" y="1660835"/>
            <a:chExt cx="1980220" cy="3072276"/>
          </a:xfrm>
        </p:grpSpPr>
        <p:sp>
          <p:nvSpPr>
            <p:cNvPr id="15" name="Cloud 14">
              <a:hlinkClick r:id="rId8" action="ppaction://hlinksldjump"/>
              <a:extLst>
                <a:ext uri="{FF2B5EF4-FFF2-40B4-BE49-F238E27FC236}">
                  <a16:creationId xmlns:a16="http://schemas.microsoft.com/office/drawing/2014/main" id="{F0DCDBBB-8851-DA0A-5830-2650B31E5E19}"/>
                </a:ext>
              </a:extLst>
            </p:cNvPr>
            <p:cNvSpPr/>
            <p:nvPr/>
          </p:nvSpPr>
          <p:spPr>
            <a:xfrm>
              <a:off x="8132085" y="1660835"/>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TSS</a:t>
              </a:r>
            </a:p>
          </p:txBody>
        </p:sp>
        <p:sp>
          <p:nvSpPr>
            <p:cNvPr id="16" name="Cloud 15">
              <a:hlinkClick r:id="rId8" action="ppaction://hlinksldjump"/>
              <a:extLst>
                <a:ext uri="{FF2B5EF4-FFF2-40B4-BE49-F238E27FC236}">
                  <a16:creationId xmlns:a16="http://schemas.microsoft.com/office/drawing/2014/main" id="{6473735B-12FC-5B37-EC3C-70F9EC35E294}"/>
                </a:ext>
              </a:extLst>
            </p:cNvPr>
            <p:cNvSpPr/>
            <p:nvPr/>
          </p:nvSpPr>
          <p:spPr>
            <a:xfrm>
              <a:off x="7982141" y="2230169"/>
              <a:ext cx="198022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BOD</a:t>
              </a:r>
            </a:p>
          </p:txBody>
        </p:sp>
        <p:sp>
          <p:nvSpPr>
            <p:cNvPr id="17" name="Cloud 16">
              <a:hlinkClick r:id="rId8" action="ppaction://hlinksldjump"/>
              <a:extLst>
                <a:ext uri="{FF2B5EF4-FFF2-40B4-BE49-F238E27FC236}">
                  <a16:creationId xmlns:a16="http://schemas.microsoft.com/office/drawing/2014/main" id="{6B89FC3B-F459-C1DA-0C35-5A2216546EE0}"/>
                </a:ext>
              </a:extLst>
            </p:cNvPr>
            <p:cNvSpPr/>
            <p:nvPr/>
          </p:nvSpPr>
          <p:spPr>
            <a:xfrm>
              <a:off x="8126157" y="2887609"/>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Total Nitrogen</a:t>
              </a:r>
            </a:p>
          </p:txBody>
        </p:sp>
        <p:sp>
          <p:nvSpPr>
            <p:cNvPr id="18" name="Cloud 17">
              <a:hlinkClick r:id="rId8" action="ppaction://hlinksldjump"/>
              <a:extLst>
                <a:ext uri="{FF2B5EF4-FFF2-40B4-BE49-F238E27FC236}">
                  <a16:creationId xmlns:a16="http://schemas.microsoft.com/office/drawing/2014/main" id="{AC7D828A-457B-24FC-085A-168D3F9C6242}"/>
                </a:ext>
              </a:extLst>
            </p:cNvPr>
            <p:cNvSpPr/>
            <p:nvPr/>
          </p:nvSpPr>
          <p:spPr>
            <a:xfrm>
              <a:off x="8139093" y="3535681"/>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Total Phosphorus</a:t>
              </a:r>
            </a:p>
          </p:txBody>
        </p:sp>
        <p:sp>
          <p:nvSpPr>
            <p:cNvPr id="19" name="Cloud 18">
              <a:hlinkClick r:id="rId8" action="ppaction://hlinksldjump"/>
              <a:extLst>
                <a:ext uri="{FF2B5EF4-FFF2-40B4-BE49-F238E27FC236}">
                  <a16:creationId xmlns:a16="http://schemas.microsoft.com/office/drawing/2014/main" id="{73922516-07EA-278B-3A2C-28E84942996D}"/>
                </a:ext>
              </a:extLst>
            </p:cNvPr>
            <p:cNvSpPr/>
            <p:nvPr/>
          </p:nvSpPr>
          <p:spPr>
            <a:xfrm>
              <a:off x="8139093" y="4206404"/>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pH</a:t>
              </a:r>
            </a:p>
          </p:txBody>
        </p:sp>
      </p:grpSp>
      <p:cxnSp>
        <p:nvCxnSpPr>
          <p:cNvPr id="20" name="Straight Arrow Connector 19">
            <a:extLst>
              <a:ext uri="{FF2B5EF4-FFF2-40B4-BE49-F238E27FC236}">
                <a16:creationId xmlns:a16="http://schemas.microsoft.com/office/drawing/2014/main" id="{57BFF1A6-EBA8-A762-507D-36E54CDCCFE2}"/>
              </a:ext>
            </a:extLst>
          </p:cNvPr>
          <p:cNvCxnSpPr>
            <a:cxnSpLocks/>
            <a:endCxn id="18" idx="2"/>
          </p:cNvCxnSpPr>
          <p:nvPr/>
        </p:nvCxnSpPr>
        <p:spPr>
          <a:xfrm>
            <a:off x="6887681" y="3712139"/>
            <a:ext cx="1256438" cy="8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476EB6E-B931-5ADA-2D5C-3806E2861AAE}"/>
              </a:ext>
            </a:extLst>
          </p:cNvPr>
          <p:cNvCxnSpPr>
            <a:cxnSpLocks/>
            <a:endCxn id="19" idx="2"/>
          </p:cNvCxnSpPr>
          <p:nvPr/>
        </p:nvCxnSpPr>
        <p:spPr>
          <a:xfrm>
            <a:off x="6887681" y="3712139"/>
            <a:ext cx="1256438" cy="757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hlinkClick r:id="rId5" action="ppaction://hlinksldjump"/>
            <a:extLst>
              <a:ext uri="{FF2B5EF4-FFF2-40B4-BE49-F238E27FC236}">
                <a16:creationId xmlns:a16="http://schemas.microsoft.com/office/drawing/2014/main" id="{9F535BCF-C155-D855-0D40-C42B92E4DE8B}"/>
              </a:ext>
            </a:extLst>
          </p:cNvPr>
          <p:cNvSpPr/>
          <p:nvPr/>
        </p:nvSpPr>
        <p:spPr>
          <a:xfrm>
            <a:off x="-2843482" y="1695839"/>
            <a:ext cx="2695542" cy="855587"/>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Frontend Requirements</a:t>
            </a:r>
          </a:p>
        </p:txBody>
      </p:sp>
      <p:sp>
        <p:nvSpPr>
          <p:cNvPr id="7" name="Cloud 6">
            <a:hlinkClick r:id="rId8" action="ppaction://hlinksldjump"/>
            <a:extLst>
              <a:ext uri="{FF2B5EF4-FFF2-40B4-BE49-F238E27FC236}">
                <a16:creationId xmlns:a16="http://schemas.microsoft.com/office/drawing/2014/main" id="{B645A87F-EAB1-2CB2-F119-42B2B0734685}"/>
              </a:ext>
            </a:extLst>
          </p:cNvPr>
          <p:cNvSpPr/>
          <p:nvPr/>
        </p:nvSpPr>
        <p:spPr>
          <a:xfrm>
            <a:off x="8126157" y="1038867"/>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COD</a:t>
            </a:r>
          </a:p>
        </p:txBody>
      </p:sp>
      <p:sp>
        <p:nvSpPr>
          <p:cNvPr id="9" name="Cloud 8">
            <a:hlinkClick r:id="rId8" action="ppaction://hlinksldjump"/>
            <a:extLst>
              <a:ext uri="{FF2B5EF4-FFF2-40B4-BE49-F238E27FC236}">
                <a16:creationId xmlns:a16="http://schemas.microsoft.com/office/drawing/2014/main" id="{F6471E84-7F37-491F-C9AE-B993C25B2468}"/>
              </a:ext>
            </a:extLst>
          </p:cNvPr>
          <p:cNvSpPr/>
          <p:nvPr/>
        </p:nvSpPr>
        <p:spPr>
          <a:xfrm>
            <a:off x="8146036" y="4869539"/>
            <a:ext cx="1620180" cy="52670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Colour</a:t>
            </a:r>
          </a:p>
        </p:txBody>
      </p:sp>
      <p:cxnSp>
        <p:nvCxnSpPr>
          <p:cNvPr id="22" name="Straight Arrow Connector 21">
            <a:extLst>
              <a:ext uri="{FF2B5EF4-FFF2-40B4-BE49-F238E27FC236}">
                <a16:creationId xmlns:a16="http://schemas.microsoft.com/office/drawing/2014/main" id="{FE1D83BE-2DB4-D682-8CD4-A200B44F7416}"/>
              </a:ext>
            </a:extLst>
          </p:cNvPr>
          <p:cNvCxnSpPr>
            <a:cxnSpLocks/>
            <a:stCxn id="122" idx="3"/>
            <a:endCxn id="7" idx="2"/>
          </p:cNvCxnSpPr>
          <p:nvPr/>
        </p:nvCxnSpPr>
        <p:spPr>
          <a:xfrm flipV="1">
            <a:off x="6892778" y="1302221"/>
            <a:ext cx="1238405" cy="2425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1A51879-8DE3-4A72-F9D4-2F11040AF677}"/>
              </a:ext>
            </a:extLst>
          </p:cNvPr>
          <p:cNvCxnSpPr>
            <a:cxnSpLocks/>
            <a:stCxn id="122" idx="3"/>
            <a:endCxn id="9" idx="2"/>
          </p:cNvCxnSpPr>
          <p:nvPr/>
        </p:nvCxnSpPr>
        <p:spPr>
          <a:xfrm>
            <a:off x="6892778" y="3728129"/>
            <a:ext cx="1258284" cy="1404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82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Rounded Corners 121">
            <a:hlinkClick r:id="rId3"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16</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06" name="Rectangle: Beveled 105"/>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07" name="Rectangle: Beveled 106"/>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09" name="Frame 108"/>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0" name="Connector: Elbow 109"/>
          <p:cNvCxnSpPr>
            <a:stCxn id="109" idx="3"/>
            <a:endCxn id="106"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onnector: Elbow 110"/>
          <p:cNvCxnSpPr>
            <a:cxnSpLocks/>
            <a:stCxn id="109" idx="3"/>
            <a:endCxn id="63"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or: Elbow 111"/>
          <p:cNvCxnSpPr>
            <a:stCxn id="109" idx="3"/>
            <a:endCxn id="107"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3" name="Rectangle: Rounded Corners 112">
            <a:hlinkClick r:id="rId4"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14" name="Rectangle: Rounded Corners 113">
            <a:hlinkClick r:id="rId5"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15" name="Rectangle: Rounded Corners 114">
            <a:hlinkClick r:id="rId3"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16" name="Rectangle: Rounded Corners 115">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17" name="Rectangle: Rounded Corners 116">
            <a:hlinkClick r:id="rId6"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18" name="Rectangle: Rounded Corners 117">
            <a:hlinkClick r:id="rId7"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19" name="Rectangle: Rounded Corners 118">
            <a:hlinkClick r:id="rId3"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0" name="Rectangle: Rounded Corners 119">
            <a:hlinkClick r:id="rId8"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3" name="Rectangle: Rounded Corners 122">
            <a:hlinkClick r:id="rId6" action="ppaction://hlinksldjump"/>
          </p:cNvPr>
          <p:cNvSpPr/>
          <p:nvPr/>
        </p:nvSpPr>
        <p:spPr>
          <a:xfrm>
            <a:off x="4878894" y="3967214"/>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a:t>
            </a:r>
            <a:r>
              <a:rPr lang="en-SG" sz="1200">
                <a:solidFill>
                  <a:schemeClr val="tx1"/>
                </a:solidFill>
              </a:rPr>
              <a:t>Health Parameters</a:t>
            </a:r>
            <a:endParaRPr lang="en-SG" sz="1200" dirty="0">
              <a:solidFill>
                <a:schemeClr val="tx1"/>
              </a:solidFill>
            </a:endParaRPr>
          </a:p>
        </p:txBody>
      </p:sp>
      <p:sp>
        <p:nvSpPr>
          <p:cNvPr id="124" name="Rectangle: Rounded Corners 123">
            <a:hlinkClick r:id="rId9"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25" name="Rectangle: Rounded Corners 124">
            <a:hlinkClick r:id="rId10"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26" name="Rectangle: Rounded Corners 125">
            <a:hlinkClick r:id="rId11"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29" name="Rectangle: Rounded Corners 128">
            <a:hlinkClick r:id="rId12"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0" name="Connector: Elbow 129"/>
          <p:cNvCxnSpPr>
            <a:cxnSpLocks/>
            <a:stCxn id="106" idx="0"/>
            <a:endCxn id="113"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p:cNvCxnSpPr>
            <a:cxnSpLocks/>
            <a:stCxn id="106" idx="0"/>
            <a:endCxn id="116"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onnector: Elbow 131"/>
          <p:cNvCxnSpPr>
            <a:cxnSpLocks/>
            <a:stCxn id="106" idx="0"/>
            <a:endCxn id="114"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p:cNvCxnSpPr>
            <a:cxnSpLocks/>
            <a:stCxn id="106" idx="0"/>
            <a:endCxn id="115"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p:cNvCxnSpPr>
            <a:cxnSpLocks/>
            <a:stCxn id="106" idx="0"/>
            <a:endCxn id="119"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Connector: Elbow 134"/>
          <p:cNvCxnSpPr>
            <a:cxnSpLocks/>
            <a:stCxn id="106" idx="0"/>
            <a:endCxn id="117"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Connector: Elbow 135"/>
          <p:cNvCxnSpPr>
            <a:cxnSpLocks/>
            <a:stCxn id="106" idx="0"/>
            <a:endCxn id="118"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p:cNvCxnSpPr>
            <a:cxnSpLocks/>
            <a:stCxn id="106" idx="0"/>
            <a:endCxn id="129"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07" idx="0"/>
            <a:endCxn id="120"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07"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07" idx="0"/>
            <a:endCxn id="122"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07" idx="0"/>
            <a:endCxn id="123"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07" idx="0"/>
            <a:endCxn id="124"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07" idx="0"/>
            <a:endCxn id="125"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07" idx="0"/>
            <a:endCxn id="126"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07" idx="0"/>
            <a:endCxn id="148"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48" name="Rectangle: Rounded Corners 147">
            <a:hlinkClick r:id="rId13"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149" name="Rectangle: Rounded Corners 148">
            <a:hlinkClick r:id="rId5"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Frontend Requirements</a:t>
            </a:r>
          </a:p>
        </p:txBody>
      </p:sp>
      <p:sp>
        <p:nvSpPr>
          <p:cNvPr id="63" name="Rectangle: Beveled 62"/>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64" name="Rectangle: Rounded Corners 63">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65" name="Rectangle: Rounded Corners 64">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66" name="Connector: Elbow 65"/>
          <p:cNvCxnSpPr>
            <a:cxnSpLocks/>
            <a:stCxn id="63" idx="0"/>
            <a:endCxn id="64"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p:cNvCxnSpPr>
            <a:cxnSpLocks/>
            <a:stCxn id="63" idx="0"/>
            <a:endCxn id="65"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p:cNvCxnSpPr>
            <a:cxnSpLocks/>
            <a:stCxn id="63"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hlinkClick r:id="rId14" action="ppaction://hlinksldjump"/>
          </p:cNvPr>
          <p:cNvSpPr/>
          <p:nvPr/>
        </p:nvSpPr>
        <p:spPr>
          <a:xfrm>
            <a:off x="4874204" y="5721149"/>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pic>
        <p:nvPicPr>
          <p:cNvPr id="2" name="Picture 1">
            <a:extLst>
              <a:ext uri="{FF2B5EF4-FFF2-40B4-BE49-F238E27FC236}">
                <a16:creationId xmlns:a16="http://schemas.microsoft.com/office/drawing/2014/main" id="{493AA465-DF10-A8AE-B85D-B4FC8FC8C176}"/>
              </a:ext>
            </a:extLst>
          </p:cNvPr>
          <p:cNvPicPr>
            <a:picLocks noChangeAspect="1"/>
          </p:cNvPicPr>
          <p:nvPr/>
        </p:nvPicPr>
        <p:blipFill>
          <a:blip r:embed="rId15"/>
          <a:stretch>
            <a:fillRect/>
          </a:stretch>
        </p:blipFill>
        <p:spPr>
          <a:xfrm>
            <a:off x="0" y="-6078"/>
            <a:ext cx="3944454" cy="152413"/>
          </a:xfrm>
          <a:prstGeom prst="rect">
            <a:avLst/>
          </a:prstGeom>
        </p:spPr>
      </p:pic>
      <p:sp>
        <p:nvSpPr>
          <p:cNvPr id="3" name="Cloud 2">
            <a:hlinkClick r:id="rId16" action="ppaction://hlinksldjump"/>
            <a:extLst>
              <a:ext uri="{FF2B5EF4-FFF2-40B4-BE49-F238E27FC236}">
                <a16:creationId xmlns:a16="http://schemas.microsoft.com/office/drawing/2014/main" id="{1EF3FAE9-EEBC-6D77-B02D-440263691E89}"/>
              </a:ext>
            </a:extLst>
          </p:cNvPr>
          <p:cNvSpPr/>
          <p:nvPr/>
        </p:nvSpPr>
        <p:spPr>
          <a:xfrm>
            <a:off x="8158023" y="2228821"/>
            <a:ext cx="1511066" cy="60294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Bacteria</a:t>
            </a:r>
          </a:p>
        </p:txBody>
      </p:sp>
      <p:sp>
        <p:nvSpPr>
          <p:cNvPr id="7" name="Cloud 6">
            <a:hlinkClick r:id="rId16" action="ppaction://hlinksldjump"/>
            <a:extLst>
              <a:ext uri="{FF2B5EF4-FFF2-40B4-BE49-F238E27FC236}">
                <a16:creationId xmlns:a16="http://schemas.microsoft.com/office/drawing/2014/main" id="{2FBB2559-8CEA-0C74-B721-D226AEACBC89}"/>
              </a:ext>
            </a:extLst>
          </p:cNvPr>
          <p:cNvSpPr/>
          <p:nvPr/>
        </p:nvSpPr>
        <p:spPr>
          <a:xfrm>
            <a:off x="8008079" y="2850017"/>
            <a:ext cx="1846858" cy="60294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Helminth</a:t>
            </a:r>
          </a:p>
        </p:txBody>
      </p:sp>
      <p:sp>
        <p:nvSpPr>
          <p:cNvPr id="9" name="Cloud 8">
            <a:hlinkClick r:id="rId16" action="ppaction://hlinksldjump"/>
            <a:extLst>
              <a:ext uri="{FF2B5EF4-FFF2-40B4-BE49-F238E27FC236}">
                <a16:creationId xmlns:a16="http://schemas.microsoft.com/office/drawing/2014/main" id="{02062B4E-B86D-9737-66C0-57AA3DD5EC1A}"/>
              </a:ext>
            </a:extLst>
          </p:cNvPr>
          <p:cNvSpPr/>
          <p:nvPr/>
        </p:nvSpPr>
        <p:spPr>
          <a:xfrm>
            <a:off x="8152095" y="3498089"/>
            <a:ext cx="1511066" cy="60294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Protozoa</a:t>
            </a:r>
          </a:p>
        </p:txBody>
      </p:sp>
      <p:cxnSp>
        <p:nvCxnSpPr>
          <p:cNvPr id="22" name="Straight Arrow Connector 21">
            <a:extLst>
              <a:ext uri="{FF2B5EF4-FFF2-40B4-BE49-F238E27FC236}">
                <a16:creationId xmlns:a16="http://schemas.microsoft.com/office/drawing/2014/main" id="{CD00D738-A799-11F1-B412-0AC0E63F7F84}"/>
              </a:ext>
            </a:extLst>
          </p:cNvPr>
          <p:cNvCxnSpPr>
            <a:cxnSpLocks/>
            <a:endCxn id="3" idx="2"/>
          </p:cNvCxnSpPr>
          <p:nvPr/>
        </p:nvCxnSpPr>
        <p:spPr>
          <a:xfrm flipV="1">
            <a:off x="6905894" y="2530291"/>
            <a:ext cx="1256816" cy="1553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3328E74-4609-2C8D-6B7E-CF421ED05A4A}"/>
              </a:ext>
            </a:extLst>
          </p:cNvPr>
          <p:cNvCxnSpPr>
            <a:cxnSpLocks/>
            <a:endCxn id="7" idx="2"/>
          </p:cNvCxnSpPr>
          <p:nvPr/>
        </p:nvCxnSpPr>
        <p:spPr>
          <a:xfrm flipV="1">
            <a:off x="6905894" y="3151487"/>
            <a:ext cx="1107914" cy="932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EA2C74E-1138-3B4B-3631-637B7512312F}"/>
              </a:ext>
            </a:extLst>
          </p:cNvPr>
          <p:cNvCxnSpPr>
            <a:cxnSpLocks/>
            <a:endCxn id="9" idx="2"/>
          </p:cNvCxnSpPr>
          <p:nvPr/>
        </p:nvCxnSpPr>
        <p:spPr>
          <a:xfrm flipV="1">
            <a:off x="6905894" y="3799559"/>
            <a:ext cx="1250888" cy="284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loud 24">
            <a:hlinkClick r:id="rId16" action="ppaction://hlinksldjump"/>
            <a:extLst>
              <a:ext uri="{FF2B5EF4-FFF2-40B4-BE49-F238E27FC236}">
                <a16:creationId xmlns:a16="http://schemas.microsoft.com/office/drawing/2014/main" id="{D67EC8D4-9D1A-A833-98F9-043D6615AF5B}"/>
              </a:ext>
            </a:extLst>
          </p:cNvPr>
          <p:cNvSpPr/>
          <p:nvPr/>
        </p:nvSpPr>
        <p:spPr>
          <a:xfrm>
            <a:off x="8165031" y="4146161"/>
            <a:ext cx="1511066" cy="60294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Virus</a:t>
            </a:r>
          </a:p>
        </p:txBody>
      </p:sp>
      <p:cxnSp>
        <p:nvCxnSpPr>
          <p:cNvPr id="26" name="Straight Arrow Connector 25">
            <a:extLst>
              <a:ext uri="{FF2B5EF4-FFF2-40B4-BE49-F238E27FC236}">
                <a16:creationId xmlns:a16="http://schemas.microsoft.com/office/drawing/2014/main" id="{6F835BB3-E15A-747F-7E21-4952AD599E73}"/>
              </a:ext>
            </a:extLst>
          </p:cNvPr>
          <p:cNvCxnSpPr>
            <a:cxnSpLocks/>
            <a:endCxn id="25" idx="2"/>
          </p:cNvCxnSpPr>
          <p:nvPr/>
        </p:nvCxnSpPr>
        <p:spPr>
          <a:xfrm>
            <a:off x="6905894" y="4083977"/>
            <a:ext cx="1263824" cy="363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hlinkClick r:id="rId6" action="ppaction://hlinksldjump"/>
            <a:extLst>
              <a:ext uri="{FF2B5EF4-FFF2-40B4-BE49-F238E27FC236}">
                <a16:creationId xmlns:a16="http://schemas.microsoft.com/office/drawing/2014/main" id="{94C0D843-E289-5FEE-8524-3796F6C5FCF0}"/>
              </a:ext>
            </a:extLst>
          </p:cNvPr>
          <p:cNvSpPr/>
          <p:nvPr/>
        </p:nvSpPr>
        <p:spPr>
          <a:xfrm>
            <a:off x="141156" y="322140"/>
            <a:ext cx="2768423" cy="872450"/>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Human Health Parameters</a:t>
            </a:r>
          </a:p>
        </p:txBody>
      </p:sp>
      <p:sp>
        <p:nvSpPr>
          <p:cNvPr id="29" name="Rectangle: Rounded Corners 28">
            <a:hlinkClick r:id="rId17" action="ppaction://hlinksldjump"/>
            <a:extLst>
              <a:ext uri="{FF2B5EF4-FFF2-40B4-BE49-F238E27FC236}">
                <a16:creationId xmlns:a16="http://schemas.microsoft.com/office/drawing/2014/main" id="{250C91D4-4ECA-B9EA-7589-21DA5163A01E}"/>
              </a:ext>
            </a:extLst>
          </p:cNvPr>
          <p:cNvSpPr/>
          <p:nvPr/>
        </p:nvSpPr>
        <p:spPr>
          <a:xfrm>
            <a:off x="-3462663" y="1435060"/>
            <a:ext cx="2971835" cy="855367"/>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Environmental Parameters</a:t>
            </a:r>
          </a:p>
        </p:txBody>
      </p:sp>
    </p:spTree>
    <p:extLst>
      <p:ext uri="{BB962C8B-B14F-4D97-AF65-F5344CB8AC3E}">
        <p14:creationId xmlns:p14="http://schemas.microsoft.com/office/powerpoint/2010/main" val="2119311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757" y="584200"/>
            <a:ext cx="11521281" cy="538609"/>
          </a:xfrm>
        </p:spPr>
        <p:txBody>
          <a:bodyPr/>
          <a:lstStyle/>
          <a:p>
            <a:r>
              <a:rPr lang="en-SG" dirty="0"/>
              <a:t>Human Health Parameters Spiking</a:t>
            </a:r>
          </a:p>
        </p:txBody>
      </p:sp>
      <p:sp>
        <p:nvSpPr>
          <p:cNvPr id="4" name="Slide Number Placeholder 3"/>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17</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dirty="0"/>
          </a:p>
        </p:txBody>
      </p:sp>
      <p:sp>
        <p:nvSpPr>
          <p:cNvPr id="15" name="Arrow: Right 14">
            <a:extLst>
              <a:ext uri="{FF2B5EF4-FFF2-40B4-BE49-F238E27FC236}">
                <a16:creationId xmlns:a16="http://schemas.microsoft.com/office/drawing/2014/main" id="{CB87B40B-772D-40F1-8E44-8DA903F67352}"/>
              </a:ext>
            </a:extLst>
          </p:cNvPr>
          <p:cNvSpPr/>
          <p:nvPr/>
        </p:nvSpPr>
        <p:spPr>
          <a:xfrm>
            <a:off x="687082" y="2243470"/>
            <a:ext cx="1018601" cy="456287"/>
          </a:xfrm>
          <a:prstGeom prst="rightArrow">
            <a:avLst/>
          </a:prstGeom>
          <a:solidFill>
            <a:schemeClr val="accent2">
              <a:lumMod val="40000"/>
              <a:lumOff val="60000"/>
            </a:schemeClr>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SG" b="1" dirty="0">
                <a:solidFill>
                  <a:schemeClr val="tx1"/>
                </a:solidFill>
                <a:latin typeface="Times New Roman" panose="02020603050405020304" pitchFamily="18" charset="0"/>
                <a:cs typeface="Times New Roman" panose="02020603050405020304" pitchFamily="18" charset="0"/>
              </a:rPr>
              <a:t>Input</a:t>
            </a:r>
          </a:p>
        </p:txBody>
      </p:sp>
      <p:sp>
        <p:nvSpPr>
          <p:cNvPr id="16" name="Arrow: Right 15">
            <a:extLst>
              <a:ext uri="{FF2B5EF4-FFF2-40B4-BE49-F238E27FC236}">
                <a16:creationId xmlns:a16="http://schemas.microsoft.com/office/drawing/2014/main" id="{85ED8DC2-3523-46B4-A225-8D8CB7417D75}"/>
              </a:ext>
            </a:extLst>
          </p:cNvPr>
          <p:cNvSpPr/>
          <p:nvPr/>
        </p:nvSpPr>
        <p:spPr>
          <a:xfrm>
            <a:off x="4800870" y="2158390"/>
            <a:ext cx="1018601" cy="456287"/>
          </a:xfrm>
          <a:prstGeom prst="rightArrow">
            <a:avLst/>
          </a:prstGeom>
          <a:solidFill>
            <a:schemeClr val="accent2">
              <a:lumMod val="40000"/>
              <a:lumOff val="60000"/>
            </a:schemeClr>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SG" b="1" dirty="0">
                <a:solidFill>
                  <a:schemeClr val="tx1"/>
                </a:solidFill>
                <a:latin typeface="Times New Roman" panose="02020603050405020304" pitchFamily="18" charset="0"/>
                <a:cs typeface="Times New Roman" panose="02020603050405020304" pitchFamily="18" charset="0"/>
              </a:rPr>
              <a:t>Output</a:t>
            </a:r>
          </a:p>
        </p:txBody>
      </p:sp>
      <p:pic>
        <p:nvPicPr>
          <p:cNvPr id="27" name="Content Placeholder 8">
            <a:extLst>
              <a:ext uri="{FF2B5EF4-FFF2-40B4-BE49-F238E27FC236}">
                <a16:creationId xmlns:a16="http://schemas.microsoft.com/office/drawing/2014/main" id="{1310D2CA-7C57-43BE-AD44-44ACBA5476A3}"/>
              </a:ext>
            </a:extLst>
          </p:cNvPr>
          <p:cNvPicPr>
            <a:picLocks noGrp="1" noChangeAspect="1"/>
          </p:cNvPicPr>
          <p:nvPr>
            <p:ph sz="quarter" idx="53"/>
          </p:nvPr>
        </p:nvPicPr>
        <p:blipFill rotWithShape="1">
          <a:blip r:embed="rId3"/>
          <a:srcRect l="29639" t="36438" r="35012" b="35040"/>
          <a:stretch/>
        </p:blipFill>
        <p:spPr>
          <a:xfrm>
            <a:off x="1847528" y="1735489"/>
            <a:ext cx="2808313" cy="1514354"/>
          </a:xfrm>
          <a:prstGeom prst="rect">
            <a:avLst/>
          </a:prstGeom>
          <a:ln w="25400">
            <a:solidFill>
              <a:schemeClr val="accent1">
                <a:shade val="95000"/>
                <a:satMod val="105000"/>
              </a:schemeClr>
            </a:solidFill>
          </a:ln>
        </p:spPr>
      </p:pic>
      <p:sp>
        <p:nvSpPr>
          <p:cNvPr id="28" name="TextBox 27">
            <a:extLst>
              <a:ext uri="{FF2B5EF4-FFF2-40B4-BE49-F238E27FC236}">
                <a16:creationId xmlns:a16="http://schemas.microsoft.com/office/drawing/2014/main" id="{A145598B-D192-450F-9A19-9875B8BA23BC}"/>
              </a:ext>
            </a:extLst>
          </p:cNvPr>
          <p:cNvSpPr txBox="1"/>
          <p:nvPr/>
        </p:nvSpPr>
        <p:spPr>
          <a:xfrm>
            <a:off x="2906925" y="1308016"/>
            <a:ext cx="811650" cy="307777"/>
          </a:xfrm>
          <a:prstGeom prst="rect">
            <a:avLst/>
          </a:prstGeom>
          <a:noFill/>
        </p:spPr>
        <p:txBody>
          <a:bodyPr wrap="square" lIns="0" tIns="0" rIns="0" bIns="0" rtlCol="0" anchor="t">
            <a:spAutoFit/>
          </a:bodyPr>
          <a:lstStyle/>
          <a:p>
            <a:r>
              <a:rPr lang="en-SG" sz="2000" b="1" u="sng" dirty="0"/>
              <a:t>NSSS</a:t>
            </a:r>
          </a:p>
        </p:txBody>
      </p:sp>
      <p:grpSp>
        <p:nvGrpSpPr>
          <p:cNvPr id="12" name="Group 11">
            <a:extLst>
              <a:ext uri="{FF2B5EF4-FFF2-40B4-BE49-F238E27FC236}">
                <a16:creationId xmlns:a16="http://schemas.microsoft.com/office/drawing/2014/main" id="{1BBBBBA3-1F34-C0C8-9B33-8969D84797B0}"/>
              </a:ext>
            </a:extLst>
          </p:cNvPr>
          <p:cNvGrpSpPr/>
          <p:nvPr/>
        </p:nvGrpSpPr>
        <p:grpSpPr>
          <a:xfrm>
            <a:off x="507165" y="1371199"/>
            <a:ext cx="773263" cy="797032"/>
            <a:chOff x="6567924" y="2397791"/>
            <a:chExt cx="773263" cy="797032"/>
          </a:xfrm>
        </p:grpSpPr>
        <p:cxnSp>
          <p:nvCxnSpPr>
            <p:cNvPr id="20" name="Straight Arrow Connector 19">
              <a:extLst>
                <a:ext uri="{FF2B5EF4-FFF2-40B4-BE49-F238E27FC236}">
                  <a16:creationId xmlns:a16="http://schemas.microsoft.com/office/drawing/2014/main" id="{E63991CC-C6CA-4591-95AB-C53B24494CE2}"/>
                </a:ext>
              </a:extLst>
            </p:cNvPr>
            <p:cNvCxnSpPr>
              <a:cxnSpLocks/>
            </p:cNvCxnSpPr>
            <p:nvPr/>
          </p:nvCxnSpPr>
          <p:spPr>
            <a:xfrm>
              <a:off x="7062229" y="2761668"/>
              <a:ext cx="0" cy="433155"/>
            </a:xfrm>
            <a:prstGeom prst="straightConnector1">
              <a:avLst/>
            </a:prstGeom>
            <a:ln w="31750">
              <a:solidFill>
                <a:srgbClr val="E4002B"/>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474464C-96E5-4DE6-9B94-D93679DD28AE}"/>
                </a:ext>
              </a:extLst>
            </p:cNvPr>
            <p:cNvSpPr txBox="1"/>
            <p:nvPr/>
          </p:nvSpPr>
          <p:spPr>
            <a:xfrm>
              <a:off x="6783271" y="2397791"/>
              <a:ext cx="557916" cy="290141"/>
            </a:xfrm>
            <a:prstGeom prst="rect">
              <a:avLst/>
            </a:prstGeom>
            <a:noFill/>
          </p:spPr>
          <p:txBody>
            <a:bodyPr wrap="square" lIns="0" tIns="0" rIns="0" bIns="0" rtlCol="0" anchor="t">
              <a:spAutoFit/>
            </a:bodyPr>
            <a:lstStyle/>
            <a:p>
              <a:r>
                <a:rPr lang="en-SG" sz="2000" dirty="0"/>
                <a:t>Spike</a:t>
              </a:r>
            </a:p>
          </p:txBody>
        </p:sp>
        <p:sp>
          <p:nvSpPr>
            <p:cNvPr id="19" name="Oval 18">
              <a:extLst>
                <a:ext uri="{FF2B5EF4-FFF2-40B4-BE49-F238E27FC236}">
                  <a16:creationId xmlns:a16="http://schemas.microsoft.com/office/drawing/2014/main" id="{523B2FBF-D459-4DFF-9268-01E2D8B47019}"/>
                </a:ext>
              </a:extLst>
            </p:cNvPr>
            <p:cNvSpPr/>
            <p:nvPr/>
          </p:nvSpPr>
          <p:spPr>
            <a:xfrm>
              <a:off x="6567924" y="2470328"/>
              <a:ext cx="189182" cy="165363"/>
            </a:xfrm>
            <a:prstGeom prst="ellipse">
              <a:avLst/>
            </a:prstGeom>
            <a:solidFill>
              <a:srgbClr val="FFC000"/>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SG" dirty="0">
                  <a:solidFill>
                    <a:schemeClr val="tx1"/>
                  </a:solidFill>
                </a:rPr>
                <a:t>1</a:t>
              </a:r>
            </a:p>
          </p:txBody>
        </p:sp>
      </p:grpSp>
      <p:grpSp>
        <p:nvGrpSpPr>
          <p:cNvPr id="9" name="Group 8">
            <a:extLst>
              <a:ext uri="{FF2B5EF4-FFF2-40B4-BE49-F238E27FC236}">
                <a16:creationId xmlns:a16="http://schemas.microsoft.com/office/drawing/2014/main" id="{523053B1-0FF3-EA78-AA22-C74B389AFFFC}"/>
              </a:ext>
            </a:extLst>
          </p:cNvPr>
          <p:cNvGrpSpPr/>
          <p:nvPr/>
        </p:nvGrpSpPr>
        <p:grpSpPr>
          <a:xfrm>
            <a:off x="877131" y="2624899"/>
            <a:ext cx="531632" cy="807816"/>
            <a:chOff x="6937890" y="3651491"/>
            <a:chExt cx="531632" cy="807816"/>
          </a:xfrm>
        </p:grpSpPr>
        <p:cxnSp>
          <p:nvCxnSpPr>
            <p:cNvPr id="22" name="Straight Arrow Connector 21">
              <a:extLst>
                <a:ext uri="{FF2B5EF4-FFF2-40B4-BE49-F238E27FC236}">
                  <a16:creationId xmlns:a16="http://schemas.microsoft.com/office/drawing/2014/main" id="{DD76DC5D-3035-452A-A7AB-C686C8CF3745}"/>
                </a:ext>
              </a:extLst>
            </p:cNvPr>
            <p:cNvCxnSpPr>
              <a:cxnSpLocks/>
            </p:cNvCxnSpPr>
            <p:nvPr/>
          </p:nvCxnSpPr>
          <p:spPr>
            <a:xfrm>
              <a:off x="7333758" y="3651491"/>
              <a:ext cx="0" cy="459662"/>
            </a:xfrm>
            <a:prstGeom prst="straightConnector1">
              <a:avLst/>
            </a:prstGeom>
            <a:ln w="31750">
              <a:solidFill>
                <a:srgbClr val="009639"/>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E9F2ACC-8288-4924-B9A8-3C9036E925D6}"/>
                </a:ext>
              </a:extLst>
            </p:cNvPr>
            <p:cNvSpPr txBox="1"/>
            <p:nvPr/>
          </p:nvSpPr>
          <p:spPr>
            <a:xfrm>
              <a:off x="7197994" y="4169166"/>
              <a:ext cx="271528" cy="290141"/>
            </a:xfrm>
            <a:prstGeom prst="rect">
              <a:avLst/>
            </a:prstGeom>
            <a:noFill/>
          </p:spPr>
          <p:txBody>
            <a:bodyPr wrap="square" lIns="0" tIns="0" rIns="0" bIns="0" rtlCol="0" anchor="t">
              <a:spAutoFit/>
            </a:bodyPr>
            <a:lstStyle/>
            <a:p>
              <a:r>
                <a:rPr lang="en-SG" sz="2000" dirty="0"/>
                <a:t>S1</a:t>
              </a:r>
            </a:p>
          </p:txBody>
        </p:sp>
        <p:sp>
          <p:nvSpPr>
            <p:cNvPr id="34" name="Oval 33">
              <a:extLst>
                <a:ext uri="{FF2B5EF4-FFF2-40B4-BE49-F238E27FC236}">
                  <a16:creationId xmlns:a16="http://schemas.microsoft.com/office/drawing/2014/main" id="{C4EDE4FE-69CF-42B2-9BDA-E5082854FDD7}"/>
                </a:ext>
              </a:extLst>
            </p:cNvPr>
            <p:cNvSpPr/>
            <p:nvPr/>
          </p:nvSpPr>
          <p:spPr>
            <a:xfrm>
              <a:off x="6937890" y="4236416"/>
              <a:ext cx="189182" cy="165363"/>
            </a:xfrm>
            <a:prstGeom prst="ellipse">
              <a:avLst/>
            </a:prstGeom>
            <a:solidFill>
              <a:srgbClr val="FFC000"/>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SG" dirty="0">
                  <a:solidFill>
                    <a:schemeClr val="tx1"/>
                  </a:solidFill>
                </a:rPr>
                <a:t>2</a:t>
              </a:r>
            </a:p>
          </p:txBody>
        </p:sp>
      </p:grpSp>
      <p:grpSp>
        <p:nvGrpSpPr>
          <p:cNvPr id="11" name="Group 10">
            <a:extLst>
              <a:ext uri="{FF2B5EF4-FFF2-40B4-BE49-F238E27FC236}">
                <a16:creationId xmlns:a16="http://schemas.microsoft.com/office/drawing/2014/main" id="{FA483DE2-24AD-7CDC-4AAC-74613BDF58DE}"/>
              </a:ext>
            </a:extLst>
          </p:cNvPr>
          <p:cNvGrpSpPr/>
          <p:nvPr/>
        </p:nvGrpSpPr>
        <p:grpSpPr>
          <a:xfrm>
            <a:off x="4740389" y="2614676"/>
            <a:ext cx="510940" cy="882670"/>
            <a:chOff x="10801148" y="3641268"/>
            <a:chExt cx="510940" cy="882670"/>
          </a:xfrm>
        </p:grpSpPr>
        <p:cxnSp>
          <p:nvCxnSpPr>
            <p:cNvPr id="23" name="Straight Arrow Connector 22">
              <a:extLst>
                <a:ext uri="{FF2B5EF4-FFF2-40B4-BE49-F238E27FC236}">
                  <a16:creationId xmlns:a16="http://schemas.microsoft.com/office/drawing/2014/main" id="{D895C6A2-4756-4745-BBE8-B296EE4639B1}"/>
                </a:ext>
              </a:extLst>
            </p:cNvPr>
            <p:cNvCxnSpPr>
              <a:cxnSpLocks/>
            </p:cNvCxnSpPr>
            <p:nvPr/>
          </p:nvCxnSpPr>
          <p:spPr>
            <a:xfrm>
              <a:off x="11151687" y="3641268"/>
              <a:ext cx="0" cy="473412"/>
            </a:xfrm>
            <a:prstGeom prst="straightConnector1">
              <a:avLst/>
            </a:prstGeom>
            <a:ln w="31750">
              <a:solidFill>
                <a:srgbClr val="009639"/>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395DF65-F534-4935-BB75-074142789B18}"/>
                </a:ext>
              </a:extLst>
            </p:cNvPr>
            <p:cNvSpPr txBox="1"/>
            <p:nvPr/>
          </p:nvSpPr>
          <p:spPr>
            <a:xfrm>
              <a:off x="11040560" y="4233797"/>
              <a:ext cx="271528" cy="290141"/>
            </a:xfrm>
            <a:prstGeom prst="rect">
              <a:avLst/>
            </a:prstGeom>
            <a:noFill/>
          </p:spPr>
          <p:txBody>
            <a:bodyPr wrap="square" lIns="0" tIns="0" rIns="0" bIns="0" rtlCol="0" anchor="t">
              <a:spAutoFit/>
            </a:bodyPr>
            <a:lstStyle/>
            <a:p>
              <a:r>
                <a:rPr lang="en-SG" sz="2000" dirty="0"/>
                <a:t>S2</a:t>
              </a:r>
            </a:p>
          </p:txBody>
        </p:sp>
        <p:sp>
          <p:nvSpPr>
            <p:cNvPr id="35" name="Oval 34">
              <a:extLst>
                <a:ext uri="{FF2B5EF4-FFF2-40B4-BE49-F238E27FC236}">
                  <a16:creationId xmlns:a16="http://schemas.microsoft.com/office/drawing/2014/main" id="{0ADFF8CC-A8A4-40CB-A5DA-8E33A77E70E4}"/>
                </a:ext>
              </a:extLst>
            </p:cNvPr>
            <p:cNvSpPr/>
            <p:nvPr/>
          </p:nvSpPr>
          <p:spPr>
            <a:xfrm>
              <a:off x="10801148" y="4289561"/>
              <a:ext cx="189182" cy="165363"/>
            </a:xfrm>
            <a:prstGeom prst="ellipse">
              <a:avLst/>
            </a:prstGeom>
            <a:solidFill>
              <a:srgbClr val="FFC000"/>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SG" dirty="0">
                  <a:solidFill>
                    <a:schemeClr val="tx1"/>
                  </a:solidFill>
                </a:rPr>
                <a:t>3</a:t>
              </a:r>
            </a:p>
          </p:txBody>
        </p:sp>
      </p:grpSp>
      <p:sp>
        <p:nvSpPr>
          <p:cNvPr id="18" name="Rectangle 17">
            <a:extLst>
              <a:ext uri="{FF2B5EF4-FFF2-40B4-BE49-F238E27FC236}">
                <a16:creationId xmlns:a16="http://schemas.microsoft.com/office/drawing/2014/main" id="{A1F3A778-5DDA-84C4-2EA6-F0676286EB68}"/>
              </a:ext>
            </a:extLst>
          </p:cNvPr>
          <p:cNvSpPr/>
          <p:nvPr/>
        </p:nvSpPr>
        <p:spPr>
          <a:xfrm rot="10800000" flipV="1">
            <a:off x="-6986385" y="660651"/>
            <a:ext cx="5905583" cy="353131"/>
          </a:xfrm>
          <a:prstGeom prst="rect">
            <a:avLst/>
          </a:prstGeom>
          <a:solidFill>
            <a:schemeClr val="bg1"/>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SG" sz="2000" dirty="0">
                <a:solidFill>
                  <a:sysClr val="windowText" lastClr="000000"/>
                </a:solidFill>
              </a:rPr>
              <a:t>Spiking values</a:t>
            </a:r>
          </a:p>
        </p:txBody>
      </p:sp>
      <p:grpSp>
        <p:nvGrpSpPr>
          <p:cNvPr id="29" name="Group 28">
            <a:extLst>
              <a:ext uri="{FF2B5EF4-FFF2-40B4-BE49-F238E27FC236}">
                <a16:creationId xmlns:a16="http://schemas.microsoft.com/office/drawing/2014/main" id="{4AD557B7-CCB6-6F08-883B-EF940CF7F7E0}"/>
              </a:ext>
            </a:extLst>
          </p:cNvPr>
          <p:cNvGrpSpPr/>
          <p:nvPr/>
        </p:nvGrpSpPr>
        <p:grpSpPr>
          <a:xfrm>
            <a:off x="16537160" y="5239301"/>
            <a:ext cx="1832332" cy="307777"/>
            <a:chOff x="6783271" y="5389322"/>
            <a:chExt cx="1832332" cy="307777"/>
          </a:xfrm>
        </p:grpSpPr>
        <p:sp>
          <p:nvSpPr>
            <p:cNvPr id="21" name="TextBox 20">
              <a:extLst>
                <a:ext uri="{FF2B5EF4-FFF2-40B4-BE49-F238E27FC236}">
                  <a16:creationId xmlns:a16="http://schemas.microsoft.com/office/drawing/2014/main" id="{E6C7CECE-FE3B-1825-8275-5771D60E610E}"/>
                </a:ext>
              </a:extLst>
            </p:cNvPr>
            <p:cNvSpPr txBox="1"/>
            <p:nvPr/>
          </p:nvSpPr>
          <p:spPr>
            <a:xfrm>
              <a:off x="6783271" y="5389322"/>
              <a:ext cx="1832332" cy="307777"/>
            </a:xfrm>
            <a:prstGeom prst="rect">
              <a:avLst/>
            </a:prstGeom>
            <a:noFill/>
          </p:spPr>
          <p:txBody>
            <a:bodyPr wrap="square" lIns="0" tIns="0" rIns="0" bIns="0" rtlCol="0" anchor="t">
              <a:spAutoFit/>
            </a:bodyPr>
            <a:lstStyle/>
            <a:p>
              <a:r>
                <a:rPr lang="en-US" sz="2000" dirty="0"/>
                <a:t>LRV =         - </a:t>
              </a:r>
            </a:p>
          </p:txBody>
        </p:sp>
        <p:sp>
          <p:nvSpPr>
            <p:cNvPr id="25" name="Oval 24">
              <a:extLst>
                <a:ext uri="{FF2B5EF4-FFF2-40B4-BE49-F238E27FC236}">
                  <a16:creationId xmlns:a16="http://schemas.microsoft.com/office/drawing/2014/main" id="{65770BBA-685D-594D-5CB9-AC75EA83E829}"/>
                </a:ext>
              </a:extLst>
            </p:cNvPr>
            <p:cNvSpPr/>
            <p:nvPr/>
          </p:nvSpPr>
          <p:spPr>
            <a:xfrm>
              <a:off x="7486960" y="5425172"/>
              <a:ext cx="270078" cy="236076"/>
            </a:xfrm>
            <a:prstGeom prst="ellipse">
              <a:avLst/>
            </a:prstGeom>
            <a:solidFill>
              <a:srgbClr val="FFC000"/>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SG" dirty="0">
                  <a:solidFill>
                    <a:schemeClr val="tx1"/>
                  </a:solidFill>
                </a:rPr>
                <a:t>2</a:t>
              </a:r>
            </a:p>
          </p:txBody>
        </p:sp>
        <p:sp>
          <p:nvSpPr>
            <p:cNvPr id="26" name="Oval 25">
              <a:extLst>
                <a:ext uri="{FF2B5EF4-FFF2-40B4-BE49-F238E27FC236}">
                  <a16:creationId xmlns:a16="http://schemas.microsoft.com/office/drawing/2014/main" id="{6854AE3C-2733-F3EE-A54A-FBD48486CCE0}"/>
                </a:ext>
              </a:extLst>
            </p:cNvPr>
            <p:cNvSpPr/>
            <p:nvPr/>
          </p:nvSpPr>
          <p:spPr>
            <a:xfrm>
              <a:off x="8065562" y="5424797"/>
              <a:ext cx="270936" cy="236826"/>
            </a:xfrm>
            <a:prstGeom prst="ellipse">
              <a:avLst/>
            </a:prstGeom>
            <a:solidFill>
              <a:srgbClr val="FFC000"/>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SG" dirty="0">
                  <a:solidFill>
                    <a:schemeClr val="tx1"/>
                  </a:solidFill>
                </a:rPr>
                <a:t>3</a:t>
              </a:r>
            </a:p>
          </p:txBody>
        </p:sp>
      </p:grpSp>
      <p:grpSp>
        <p:nvGrpSpPr>
          <p:cNvPr id="52" name="Group 51">
            <a:extLst>
              <a:ext uri="{FF2B5EF4-FFF2-40B4-BE49-F238E27FC236}">
                <a16:creationId xmlns:a16="http://schemas.microsoft.com/office/drawing/2014/main" id="{F686E347-11E2-4BA4-518B-EEE747CE1992}"/>
              </a:ext>
            </a:extLst>
          </p:cNvPr>
          <p:cNvGrpSpPr/>
          <p:nvPr/>
        </p:nvGrpSpPr>
        <p:grpSpPr>
          <a:xfrm>
            <a:off x="690270" y="4872534"/>
            <a:ext cx="3759077" cy="1471903"/>
            <a:chOff x="7067599" y="4723683"/>
            <a:chExt cx="3759077" cy="1471903"/>
          </a:xfrm>
        </p:grpSpPr>
        <p:pic>
          <p:nvPicPr>
            <p:cNvPr id="33" name="Picture 32">
              <a:extLst>
                <a:ext uri="{FF2B5EF4-FFF2-40B4-BE49-F238E27FC236}">
                  <a16:creationId xmlns:a16="http://schemas.microsoft.com/office/drawing/2014/main" id="{359030C2-5B1C-06E9-2E1C-8085711D579A}"/>
                </a:ext>
              </a:extLst>
            </p:cNvPr>
            <p:cNvPicPr>
              <a:picLocks noChangeAspect="1"/>
            </p:cNvPicPr>
            <p:nvPr/>
          </p:nvPicPr>
          <p:blipFill>
            <a:blip r:embed="rId4"/>
            <a:stretch>
              <a:fillRect/>
            </a:stretch>
          </p:blipFill>
          <p:spPr>
            <a:xfrm>
              <a:off x="7650876" y="5277115"/>
              <a:ext cx="2872124" cy="784106"/>
            </a:xfrm>
            <a:prstGeom prst="rect">
              <a:avLst/>
            </a:prstGeom>
          </p:spPr>
        </p:pic>
        <p:pic>
          <p:nvPicPr>
            <p:cNvPr id="43" name="Picture 42">
              <a:extLst>
                <a:ext uri="{FF2B5EF4-FFF2-40B4-BE49-F238E27FC236}">
                  <a16:creationId xmlns:a16="http://schemas.microsoft.com/office/drawing/2014/main" id="{BA6E05F6-FF2A-DCED-CF16-3B1272118FA0}"/>
                </a:ext>
              </a:extLst>
            </p:cNvPr>
            <p:cNvPicPr>
              <a:picLocks noChangeAspect="1"/>
            </p:cNvPicPr>
            <p:nvPr/>
          </p:nvPicPr>
          <p:blipFill>
            <a:blip r:embed="rId5"/>
            <a:stretch>
              <a:fillRect/>
            </a:stretch>
          </p:blipFill>
          <p:spPr>
            <a:xfrm>
              <a:off x="7070026" y="5212043"/>
              <a:ext cx="947115" cy="983543"/>
            </a:xfrm>
            <a:prstGeom prst="rect">
              <a:avLst/>
            </a:prstGeom>
          </p:spPr>
        </p:pic>
        <p:pic>
          <p:nvPicPr>
            <p:cNvPr id="45" name="Picture 44">
              <a:extLst>
                <a:ext uri="{FF2B5EF4-FFF2-40B4-BE49-F238E27FC236}">
                  <a16:creationId xmlns:a16="http://schemas.microsoft.com/office/drawing/2014/main" id="{E5283517-101E-3C10-1B90-D519358A4798}"/>
                </a:ext>
              </a:extLst>
            </p:cNvPr>
            <p:cNvPicPr>
              <a:picLocks noChangeAspect="1"/>
            </p:cNvPicPr>
            <p:nvPr/>
          </p:nvPicPr>
          <p:blipFill>
            <a:blip r:embed="rId5"/>
            <a:stretch>
              <a:fillRect/>
            </a:stretch>
          </p:blipFill>
          <p:spPr>
            <a:xfrm>
              <a:off x="7067599" y="4723683"/>
              <a:ext cx="947115" cy="983543"/>
            </a:xfrm>
            <a:prstGeom prst="rect">
              <a:avLst/>
            </a:prstGeom>
          </p:spPr>
        </p:pic>
        <p:sp>
          <p:nvSpPr>
            <p:cNvPr id="46" name="TextBox 45">
              <a:extLst>
                <a:ext uri="{FF2B5EF4-FFF2-40B4-BE49-F238E27FC236}">
                  <a16:creationId xmlns:a16="http://schemas.microsoft.com/office/drawing/2014/main" id="{8CAC62C2-C8CA-15AD-E8DC-FE800D6C6C5E}"/>
                </a:ext>
              </a:extLst>
            </p:cNvPr>
            <p:cNvSpPr txBox="1"/>
            <p:nvPr/>
          </p:nvSpPr>
          <p:spPr>
            <a:xfrm>
              <a:off x="7876518" y="4865611"/>
              <a:ext cx="2950158" cy="492443"/>
            </a:xfrm>
            <a:prstGeom prst="rect">
              <a:avLst/>
            </a:prstGeom>
            <a:noFill/>
          </p:spPr>
          <p:txBody>
            <a:bodyPr wrap="square" lIns="0" tIns="0" rIns="0" bIns="0" rtlCol="0" anchor="t">
              <a:spAutoFit/>
            </a:bodyPr>
            <a:lstStyle/>
            <a:p>
              <a:r>
                <a:rPr lang="en-US" sz="3200" dirty="0"/>
                <a:t>Threshold</a:t>
              </a:r>
            </a:p>
          </p:txBody>
        </p:sp>
      </p:grpSp>
      <p:sp>
        <p:nvSpPr>
          <p:cNvPr id="50" name="TextBox 49">
            <a:extLst>
              <a:ext uri="{FF2B5EF4-FFF2-40B4-BE49-F238E27FC236}">
                <a16:creationId xmlns:a16="http://schemas.microsoft.com/office/drawing/2014/main" id="{FFF914A7-4449-C647-DEB2-90D64D8E8D0F}"/>
              </a:ext>
            </a:extLst>
          </p:cNvPr>
          <p:cNvSpPr txBox="1"/>
          <p:nvPr/>
        </p:nvSpPr>
        <p:spPr>
          <a:xfrm>
            <a:off x="986080" y="4197204"/>
            <a:ext cx="4026752" cy="861774"/>
          </a:xfrm>
          <a:prstGeom prst="rect">
            <a:avLst/>
          </a:prstGeom>
          <a:noFill/>
        </p:spPr>
        <p:txBody>
          <a:bodyPr wrap="square" lIns="0" tIns="0" rIns="0" bIns="0" rtlCol="0" anchor="t">
            <a:spAutoFit/>
          </a:bodyPr>
          <a:lstStyle/>
          <a:p>
            <a:r>
              <a:rPr lang="en-US" sz="2800" b="1" dirty="0">
                <a:solidFill>
                  <a:srgbClr val="0046AD"/>
                </a:solidFill>
              </a:rPr>
              <a:t>Requirements to fulfill human health parameters</a:t>
            </a:r>
          </a:p>
        </p:txBody>
      </p:sp>
      <p:grpSp>
        <p:nvGrpSpPr>
          <p:cNvPr id="42" name="Group 41">
            <a:extLst>
              <a:ext uri="{FF2B5EF4-FFF2-40B4-BE49-F238E27FC236}">
                <a16:creationId xmlns:a16="http://schemas.microsoft.com/office/drawing/2014/main" id="{2E278961-9C1B-3421-0322-D953A192B80F}"/>
              </a:ext>
            </a:extLst>
          </p:cNvPr>
          <p:cNvGrpSpPr/>
          <p:nvPr/>
        </p:nvGrpSpPr>
        <p:grpSpPr>
          <a:xfrm>
            <a:off x="6405363" y="2797451"/>
            <a:ext cx="5119926" cy="2902140"/>
            <a:chOff x="3845338" y="1124281"/>
            <a:chExt cx="6073701" cy="3512207"/>
          </a:xfrm>
        </p:grpSpPr>
        <p:pic>
          <p:nvPicPr>
            <p:cNvPr id="36" name="Picture 35" descr="A screenshot of a medical report&#10;&#10;AI-generated content may be incorrect.">
              <a:extLst>
                <a:ext uri="{FF2B5EF4-FFF2-40B4-BE49-F238E27FC236}">
                  <a16:creationId xmlns:a16="http://schemas.microsoft.com/office/drawing/2014/main" id="{D09BFE00-BA5B-97E0-163C-CEAC48B3C260}"/>
                </a:ext>
              </a:extLst>
            </p:cNvPr>
            <p:cNvPicPr>
              <a:picLocks noChangeAspect="1"/>
            </p:cNvPicPr>
            <p:nvPr/>
          </p:nvPicPr>
          <p:blipFill>
            <a:blip r:embed="rId6">
              <a:extLst>
                <a:ext uri="{28A0092B-C50C-407E-A947-70E740481C1C}">
                  <a14:useLocalDpi xmlns:a14="http://schemas.microsoft.com/office/drawing/2010/main" val="0"/>
                </a:ext>
              </a:extLst>
            </a:blip>
            <a:srcRect b="36268"/>
            <a:stretch/>
          </p:blipFill>
          <p:spPr>
            <a:xfrm>
              <a:off x="3845339" y="1124281"/>
              <a:ext cx="6073700" cy="2564846"/>
            </a:xfrm>
            <a:prstGeom prst="rect">
              <a:avLst/>
            </a:prstGeom>
          </p:spPr>
        </p:pic>
        <p:pic>
          <p:nvPicPr>
            <p:cNvPr id="41" name="Picture 40" descr="A white rectangular box with black text&#10;&#10;AI-generated content may be incorrect.">
              <a:extLst>
                <a:ext uri="{FF2B5EF4-FFF2-40B4-BE49-F238E27FC236}">
                  <a16:creationId xmlns:a16="http://schemas.microsoft.com/office/drawing/2014/main" id="{164BC5AA-6613-8256-848E-50725CA60152}"/>
                </a:ext>
              </a:extLst>
            </p:cNvPr>
            <p:cNvPicPr>
              <a:picLocks noChangeAspect="1"/>
            </p:cNvPicPr>
            <p:nvPr/>
          </p:nvPicPr>
          <p:blipFill>
            <a:blip r:embed="rId7">
              <a:extLst>
                <a:ext uri="{28A0092B-C50C-407E-A947-70E740481C1C}">
                  <a14:useLocalDpi xmlns:a14="http://schemas.microsoft.com/office/drawing/2010/main" val="0"/>
                </a:ext>
              </a:extLst>
            </a:blip>
            <a:srcRect t="48199"/>
            <a:stretch/>
          </p:blipFill>
          <p:spPr>
            <a:xfrm>
              <a:off x="3845338" y="3679730"/>
              <a:ext cx="6073701" cy="956758"/>
            </a:xfrm>
            <a:prstGeom prst="rect">
              <a:avLst/>
            </a:prstGeom>
          </p:spPr>
        </p:pic>
      </p:grpSp>
      <p:sp>
        <p:nvSpPr>
          <p:cNvPr id="44" name="Rectangle 43">
            <a:extLst>
              <a:ext uri="{FF2B5EF4-FFF2-40B4-BE49-F238E27FC236}">
                <a16:creationId xmlns:a16="http://schemas.microsoft.com/office/drawing/2014/main" id="{925300C7-1B36-C12B-45DA-1116EF0E764B}"/>
              </a:ext>
            </a:extLst>
          </p:cNvPr>
          <p:cNvSpPr/>
          <p:nvPr/>
        </p:nvSpPr>
        <p:spPr>
          <a:xfrm rot="10800000" flipV="1">
            <a:off x="6096000" y="2395336"/>
            <a:ext cx="5905583" cy="429576"/>
          </a:xfrm>
          <a:prstGeom prst="rect">
            <a:avLst/>
          </a:prstGeom>
          <a:solidFill>
            <a:schemeClr val="bg1"/>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SG" sz="1400" dirty="0">
                <a:solidFill>
                  <a:sysClr val="windowText" lastClr="000000"/>
                </a:solidFill>
              </a:rPr>
              <a:t>Thresholds and log reduction values requirements.</a:t>
            </a:r>
          </a:p>
        </p:txBody>
      </p:sp>
      <p:pic>
        <p:nvPicPr>
          <p:cNvPr id="13" name="Picture 12">
            <a:extLst>
              <a:ext uri="{FF2B5EF4-FFF2-40B4-BE49-F238E27FC236}">
                <a16:creationId xmlns:a16="http://schemas.microsoft.com/office/drawing/2014/main" id="{251A807D-EB6F-9607-77BA-823DC19FC0BA}"/>
              </a:ext>
            </a:extLst>
          </p:cNvPr>
          <p:cNvPicPr>
            <a:picLocks noChangeAspect="1"/>
          </p:cNvPicPr>
          <p:nvPr/>
        </p:nvPicPr>
        <p:blipFill>
          <a:blip r:embed="rId8"/>
          <a:stretch>
            <a:fillRect/>
          </a:stretch>
        </p:blipFill>
        <p:spPr>
          <a:xfrm>
            <a:off x="6372531" y="726292"/>
            <a:ext cx="5096956" cy="1628968"/>
          </a:xfrm>
          <a:prstGeom prst="rect">
            <a:avLst/>
          </a:prstGeom>
        </p:spPr>
      </p:pic>
      <p:pic>
        <p:nvPicPr>
          <p:cNvPr id="14" name="Picture 13">
            <a:extLst>
              <a:ext uri="{FF2B5EF4-FFF2-40B4-BE49-F238E27FC236}">
                <a16:creationId xmlns:a16="http://schemas.microsoft.com/office/drawing/2014/main" id="{C9E0D062-FC0C-D8BC-07ED-52C2C1D48A97}"/>
              </a:ext>
            </a:extLst>
          </p:cNvPr>
          <p:cNvPicPr>
            <a:picLocks noChangeAspect="1"/>
          </p:cNvPicPr>
          <p:nvPr/>
        </p:nvPicPr>
        <p:blipFill>
          <a:blip r:embed="rId9"/>
          <a:srcRect t="63878"/>
          <a:stretch>
            <a:fillRect/>
          </a:stretch>
        </p:blipFill>
        <p:spPr>
          <a:xfrm>
            <a:off x="6337034" y="5663676"/>
            <a:ext cx="5256584" cy="892998"/>
          </a:xfrm>
          <a:prstGeom prst="rect">
            <a:avLst/>
          </a:prstGeom>
        </p:spPr>
      </p:pic>
    </p:spTree>
    <p:extLst>
      <p:ext uri="{BB962C8B-B14F-4D97-AF65-F5344CB8AC3E}">
        <p14:creationId xmlns:p14="http://schemas.microsoft.com/office/powerpoint/2010/main" val="2891542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6CCCA5-3311-AD67-E932-D0634B6B3600}"/>
              </a:ext>
            </a:extLst>
          </p:cNvPr>
          <p:cNvSpPr>
            <a:spLocks noGrp="1"/>
          </p:cNvSpPr>
          <p:nvPr>
            <p:ph type="title"/>
          </p:nvPr>
        </p:nvSpPr>
        <p:spPr>
          <a:xfrm>
            <a:off x="334963" y="247651"/>
            <a:ext cx="10548000" cy="1125384"/>
          </a:xfrm>
        </p:spPr>
        <p:txBody>
          <a:bodyPr/>
          <a:lstStyle/>
          <a:p>
            <a:r>
              <a:rPr lang="de-DE" sz="3600" i="1" dirty="0">
                <a:latin typeface="TUV SUD Pro" panose="020B0503030300000000" pitchFamily="34" charset="0"/>
              </a:rPr>
              <a:t>Microbial Testing</a:t>
            </a:r>
            <a:br>
              <a:rPr lang="de-DE" sz="3600" i="1" dirty="0">
                <a:latin typeface="TUV SUD Pro" panose="020B0503030300000000" pitchFamily="34" charset="0"/>
              </a:rPr>
            </a:br>
            <a:endParaRPr lang="de-DE" sz="3600" i="1" dirty="0">
              <a:latin typeface="TUV SUD Pro" panose="020B0503030300000000" pitchFamily="34" charset="0"/>
            </a:endParaRPr>
          </a:p>
        </p:txBody>
      </p:sp>
      <p:sp>
        <p:nvSpPr>
          <p:cNvPr id="8" name="Foliennummernplatzhalter 7">
            <a:extLst>
              <a:ext uri="{FF2B5EF4-FFF2-40B4-BE49-F238E27FC236}">
                <a16:creationId xmlns:a16="http://schemas.microsoft.com/office/drawing/2014/main" id="{6A41AE0D-7918-5F7B-7016-221B264B0A20}"/>
              </a:ext>
            </a:extLst>
          </p:cNvPr>
          <p:cNvSpPr>
            <a:spLocks noGrp="1"/>
          </p:cNvSpPr>
          <p:nvPr>
            <p:ph type="sldNum" sz="quarter" idx="12"/>
          </p:nvPr>
        </p:nvSpPr>
        <p:spPr/>
        <p:txBody>
          <a:bodyPr/>
          <a:lstStyle/>
          <a:p>
            <a:fld id="{888F065A-EFAC-409A-9F56-D24A0EB303A4}" type="slidenum">
              <a:rPr lang="de-DE" smtClean="0"/>
              <a:t>18</a:t>
            </a:fld>
            <a:endParaRPr lang="de-DE"/>
          </a:p>
        </p:txBody>
      </p:sp>
      <p:sp>
        <p:nvSpPr>
          <p:cNvPr id="6" name="TextBox 5">
            <a:extLst>
              <a:ext uri="{FF2B5EF4-FFF2-40B4-BE49-F238E27FC236}">
                <a16:creationId xmlns:a16="http://schemas.microsoft.com/office/drawing/2014/main" id="{8EF2866F-4353-33FF-D823-926C875A2E85}"/>
              </a:ext>
            </a:extLst>
          </p:cNvPr>
          <p:cNvSpPr txBox="1"/>
          <p:nvPr/>
        </p:nvSpPr>
        <p:spPr>
          <a:xfrm>
            <a:off x="743827" y="6088541"/>
            <a:ext cx="2894744" cy="344335"/>
          </a:xfrm>
          <a:prstGeom prst="rect">
            <a:avLst/>
          </a:prstGeom>
          <a:noFill/>
        </p:spPr>
        <p:txBody>
          <a:bodyPr wrap="square" lIns="0" tIns="0" rIns="0" bIns="0" rtlCol="0">
            <a:noAutofit/>
          </a:bodyPr>
          <a:lstStyle/>
          <a:p>
            <a:pPr algn="ctr"/>
            <a:r>
              <a:rPr lang="en-US" dirty="0">
                <a:latin typeface="TUV SUD Pro" panose="020B0503030300000000" pitchFamily="34" charset="0"/>
              </a:rPr>
              <a:t>Microbe spiking</a:t>
            </a:r>
          </a:p>
        </p:txBody>
      </p:sp>
      <p:sp>
        <p:nvSpPr>
          <p:cNvPr id="9" name="TextBox 8">
            <a:extLst>
              <a:ext uri="{FF2B5EF4-FFF2-40B4-BE49-F238E27FC236}">
                <a16:creationId xmlns:a16="http://schemas.microsoft.com/office/drawing/2014/main" id="{5EBC1F8C-8C3F-C72C-E159-1A293A45670A}"/>
              </a:ext>
            </a:extLst>
          </p:cNvPr>
          <p:cNvSpPr txBox="1"/>
          <p:nvPr/>
        </p:nvSpPr>
        <p:spPr>
          <a:xfrm>
            <a:off x="3730819" y="6074208"/>
            <a:ext cx="7636374" cy="344335"/>
          </a:xfrm>
          <a:prstGeom prst="rect">
            <a:avLst/>
          </a:prstGeom>
          <a:noFill/>
        </p:spPr>
        <p:txBody>
          <a:bodyPr wrap="square" lIns="0" tIns="0" rIns="0" bIns="0" rtlCol="0">
            <a:noAutofit/>
          </a:bodyPr>
          <a:lstStyle/>
          <a:p>
            <a:pPr algn="ctr"/>
            <a:r>
              <a:rPr lang="en-US" dirty="0">
                <a:latin typeface="TUV SUD Pro" panose="020B0503030300000000" pitchFamily="34" charset="0"/>
              </a:rPr>
              <a:t>Microbe testing (Sample Taking)</a:t>
            </a:r>
          </a:p>
        </p:txBody>
      </p:sp>
      <p:pic>
        <p:nvPicPr>
          <p:cNvPr id="12" name="Picture 11">
            <a:extLst>
              <a:ext uri="{FF2B5EF4-FFF2-40B4-BE49-F238E27FC236}">
                <a16:creationId xmlns:a16="http://schemas.microsoft.com/office/drawing/2014/main" id="{6DDEDAB5-023C-A971-A9BD-0CBFBB1491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3621" y="933035"/>
            <a:ext cx="2767198" cy="5001484"/>
          </a:xfrm>
          <a:prstGeom prst="rect">
            <a:avLst/>
          </a:prstGeom>
        </p:spPr>
      </p:pic>
      <p:pic>
        <p:nvPicPr>
          <p:cNvPr id="14" name="Picture 13">
            <a:extLst>
              <a:ext uri="{FF2B5EF4-FFF2-40B4-BE49-F238E27FC236}">
                <a16:creationId xmlns:a16="http://schemas.microsoft.com/office/drawing/2014/main" id="{2F1FEDFD-60D4-8D52-1493-313620D678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5030" y="901197"/>
            <a:ext cx="2763976" cy="5055607"/>
          </a:xfrm>
          <a:prstGeom prst="rect">
            <a:avLst/>
          </a:prstGeom>
        </p:spPr>
      </p:pic>
      <p:pic>
        <p:nvPicPr>
          <p:cNvPr id="16" name="Picture 15" descr="A person in a white protective suit working in a room&#10;&#10;Description automatically generated">
            <a:extLst>
              <a:ext uri="{FF2B5EF4-FFF2-40B4-BE49-F238E27FC236}">
                <a16:creationId xmlns:a16="http://schemas.microsoft.com/office/drawing/2014/main" id="{DB635797-D0EF-6441-96D8-B710DAF27A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180" r="34714"/>
          <a:stretch/>
        </p:blipFill>
        <p:spPr>
          <a:xfrm>
            <a:off x="8472264" y="912339"/>
            <a:ext cx="2784813" cy="5033322"/>
          </a:xfrm>
          <a:prstGeom prst="rect">
            <a:avLst/>
          </a:prstGeom>
        </p:spPr>
      </p:pic>
      <p:sp>
        <p:nvSpPr>
          <p:cNvPr id="5" name="Footer Placeholder 5">
            <a:extLst>
              <a:ext uri="{FF2B5EF4-FFF2-40B4-BE49-F238E27FC236}">
                <a16:creationId xmlns:a16="http://schemas.microsoft.com/office/drawing/2014/main" id="{5E7644B3-BA68-72E2-7570-1A3392599E9D}"/>
              </a:ext>
            </a:extLst>
          </p:cNvPr>
          <p:cNvSpPr txBox="1">
            <a:spLocks/>
          </p:cNvSpPr>
          <p:nvPr/>
        </p:nvSpPr>
        <p:spPr>
          <a:xfrm>
            <a:off x="0" y="6606000"/>
            <a:ext cx="8688684" cy="252000"/>
          </a:xfrm>
          <a:prstGeom prst="rect">
            <a:avLst/>
          </a:prstGeom>
          <a:gradFill>
            <a:gsLst>
              <a:gs pos="0">
                <a:schemeClr val="tx1">
                  <a:lumMod val="87000"/>
                  <a:lumOff val="13000"/>
                  <a:alpha val="60000"/>
                </a:schemeClr>
              </a:gs>
              <a:gs pos="29000">
                <a:schemeClr val="tx1">
                  <a:alpha val="30000"/>
                </a:schemeClr>
              </a:gs>
              <a:gs pos="100000">
                <a:srgbClr val="000000">
                  <a:alpha val="0"/>
                </a:srgbClr>
              </a:gs>
            </a:gsLst>
            <a:lin ang="16200000" scaled="1"/>
          </a:gradFill>
        </p:spPr>
        <p:txBody>
          <a:bodyPr vert="horz" lIns="342000" tIns="45720" rIns="342000" bIns="46800" rtlCol="0" anchor="b" anchorCtr="0">
            <a:normAutofit/>
          </a:bodyPr>
          <a:lstStyle>
            <a:defPPr>
              <a:defRPr lang="de-DE"/>
            </a:defPPr>
            <a:lvl1pPr marL="0" algn="r" defTabSz="914400" rtl="0" eaLnBrk="1" latinLnBrk="0" hangingPunct="1">
              <a:defRPr lang="en-US" sz="1000" kern="1200" smtClean="0">
                <a:solidFill>
                  <a:srgbClr val="FFFFFF"/>
                </a:solidFill>
                <a:latin typeface="Arial Narrow"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SG" dirty="0"/>
              <a:t>TÜV SÜD Sustainable Sanitation Services| INTRODUCTION TO ISO 30500</a:t>
            </a:r>
          </a:p>
        </p:txBody>
      </p:sp>
      <p:grpSp>
        <p:nvGrpSpPr>
          <p:cNvPr id="10" name="Group 9">
            <a:extLst>
              <a:ext uri="{FF2B5EF4-FFF2-40B4-BE49-F238E27FC236}">
                <a16:creationId xmlns:a16="http://schemas.microsoft.com/office/drawing/2014/main" id="{49AEA000-51B5-D157-48F4-049590DBD81A}"/>
              </a:ext>
            </a:extLst>
          </p:cNvPr>
          <p:cNvGrpSpPr/>
          <p:nvPr/>
        </p:nvGrpSpPr>
        <p:grpSpPr>
          <a:xfrm>
            <a:off x="11362414" y="0"/>
            <a:ext cx="599309" cy="1014721"/>
            <a:chOff x="11362414" y="0"/>
            <a:chExt cx="599309" cy="1014721"/>
          </a:xfrm>
        </p:grpSpPr>
        <p:sp>
          <p:nvSpPr>
            <p:cNvPr id="7" name="Rectangle 6">
              <a:extLst>
                <a:ext uri="{FF2B5EF4-FFF2-40B4-BE49-F238E27FC236}">
                  <a16:creationId xmlns:a16="http://schemas.microsoft.com/office/drawing/2014/main" id="{FA77807D-9E27-F2E2-349E-C71DEF1FC3B9}"/>
                </a:ext>
              </a:extLst>
            </p:cNvPr>
            <p:cNvSpPr/>
            <p:nvPr/>
          </p:nvSpPr>
          <p:spPr>
            <a:xfrm>
              <a:off x="11362414" y="267247"/>
              <a:ext cx="599309" cy="747474"/>
            </a:xfrm>
            <a:prstGeom prst="rect">
              <a:avLst/>
            </a:prstGeom>
            <a:solidFill>
              <a:schemeClr val="bg1"/>
            </a:solidFill>
            <a:ln w="95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2000" dirty="0" err="1"/>
            </a:p>
          </p:txBody>
        </p:sp>
        <p:pic>
          <p:nvPicPr>
            <p:cNvPr id="4" name="Picture 3">
              <a:extLst>
                <a:ext uri="{FF2B5EF4-FFF2-40B4-BE49-F238E27FC236}">
                  <a16:creationId xmlns:a16="http://schemas.microsoft.com/office/drawing/2014/main" id="{909DEE82-6E76-7DB7-E563-6A5720C8355A}"/>
                </a:ext>
              </a:extLst>
            </p:cNvPr>
            <p:cNvPicPr>
              <a:picLocks noChangeAspect="1"/>
            </p:cNvPicPr>
            <p:nvPr/>
          </p:nvPicPr>
          <p:blipFill>
            <a:blip r:embed="rId6"/>
            <a:stretch>
              <a:fillRect/>
            </a:stretch>
          </p:blipFill>
          <p:spPr>
            <a:xfrm>
              <a:off x="11362414" y="0"/>
              <a:ext cx="573074" cy="579170"/>
            </a:xfrm>
            <a:prstGeom prst="rect">
              <a:avLst/>
            </a:prstGeom>
          </p:spPr>
        </p:pic>
      </p:grpSp>
    </p:spTree>
    <p:extLst>
      <p:ext uri="{BB962C8B-B14F-4D97-AF65-F5344CB8AC3E}">
        <p14:creationId xmlns:p14="http://schemas.microsoft.com/office/powerpoint/2010/main" val="4055585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Rounded Corners 121">
            <a:hlinkClick r:id="rId3"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19</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dirty="0"/>
          </a:p>
        </p:txBody>
      </p:sp>
      <p:sp>
        <p:nvSpPr>
          <p:cNvPr id="106" name="Rectangle: Beveled 105"/>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07" name="Rectangle: Beveled 106"/>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09" name="Frame 108"/>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0" name="Connector: Elbow 109"/>
          <p:cNvCxnSpPr>
            <a:stCxn id="109" idx="3"/>
            <a:endCxn id="106"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onnector: Elbow 110"/>
          <p:cNvCxnSpPr>
            <a:cxnSpLocks/>
            <a:stCxn id="109" idx="3"/>
            <a:endCxn id="63"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or: Elbow 111"/>
          <p:cNvCxnSpPr>
            <a:stCxn id="109" idx="3"/>
            <a:endCxn id="107"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3" name="Rectangle: Rounded Corners 112">
            <a:hlinkClick r:id="rId4"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14" name="Rectangle: Rounded Corners 113">
            <a:hlinkClick r:id="rId5"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15" name="Rectangle: Rounded Corners 114">
            <a:hlinkClick r:id="rId3"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16" name="Rectangle: Rounded Corners 115">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17" name="Rectangle: Rounded Corners 116">
            <a:hlinkClick r:id="rId6"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18" name="Rectangle: Rounded Corners 117">
            <a:hlinkClick r:id="rId7"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19" name="Rectangle: Rounded Corners 118">
            <a:hlinkClick r:id="rId3"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0" name="Rectangle: Rounded Corners 119">
            <a:hlinkClick r:id="rId8"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3" name="Rectangle: Rounded Corners 122">
            <a:hlinkClick r:id="rId6" action="ppaction://hlinksldjump"/>
          </p:cNvPr>
          <p:cNvSpPr/>
          <p:nvPr/>
        </p:nvSpPr>
        <p:spPr>
          <a:xfrm>
            <a:off x="4878894" y="3967214"/>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24" name="Rectangle: Rounded Corners 123">
            <a:hlinkClick r:id="rId9"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25" name="Rectangle: Rounded Corners 124">
            <a:hlinkClick r:id="rId10"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26" name="Rectangle: Rounded Corners 125">
            <a:hlinkClick r:id="rId11"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29" name="Rectangle: Rounded Corners 128">
            <a:hlinkClick r:id="rId12"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0" name="Connector: Elbow 129"/>
          <p:cNvCxnSpPr>
            <a:cxnSpLocks/>
            <a:stCxn id="106" idx="0"/>
            <a:endCxn id="113"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p:cNvCxnSpPr>
            <a:cxnSpLocks/>
            <a:stCxn id="106" idx="0"/>
            <a:endCxn id="116"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onnector: Elbow 131"/>
          <p:cNvCxnSpPr>
            <a:cxnSpLocks/>
            <a:stCxn id="106" idx="0"/>
            <a:endCxn id="114"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p:cNvCxnSpPr>
            <a:cxnSpLocks/>
            <a:stCxn id="106" idx="0"/>
            <a:endCxn id="115"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p:cNvCxnSpPr>
            <a:cxnSpLocks/>
            <a:stCxn id="106" idx="0"/>
            <a:endCxn id="119"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Connector: Elbow 134"/>
          <p:cNvCxnSpPr>
            <a:cxnSpLocks/>
            <a:stCxn id="106" idx="0"/>
            <a:endCxn id="117"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Connector: Elbow 135"/>
          <p:cNvCxnSpPr>
            <a:cxnSpLocks/>
            <a:stCxn id="106" idx="0"/>
            <a:endCxn id="118"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p:cNvCxnSpPr>
            <a:cxnSpLocks/>
            <a:stCxn id="106" idx="0"/>
            <a:endCxn id="129"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07" idx="0"/>
            <a:endCxn id="120"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07"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07" idx="0"/>
            <a:endCxn id="122"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07" idx="0"/>
            <a:endCxn id="123"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07" idx="0"/>
            <a:endCxn id="124"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07" idx="0"/>
            <a:endCxn id="125"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07" idx="0"/>
            <a:endCxn id="126"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07" idx="0"/>
            <a:endCxn id="148"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48" name="Rectangle: Rounded Corners 147">
            <a:hlinkClick r:id="rId13"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149" name="Rectangle: Rounded Corners 148">
            <a:hlinkClick r:id="rId5"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Frontend Requirements</a:t>
            </a:r>
          </a:p>
        </p:txBody>
      </p:sp>
      <p:sp>
        <p:nvSpPr>
          <p:cNvPr id="63" name="Rectangle: Beveled 62"/>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64" name="Rectangle: Rounded Corners 63">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65" name="Rectangle: Rounded Corners 64">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66" name="Connector: Elbow 65"/>
          <p:cNvCxnSpPr>
            <a:cxnSpLocks/>
            <a:stCxn id="63" idx="0"/>
            <a:endCxn id="64"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p:cNvCxnSpPr>
            <a:cxnSpLocks/>
            <a:stCxn id="63" idx="0"/>
            <a:endCxn id="65"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p:cNvCxnSpPr>
            <a:cxnSpLocks/>
            <a:stCxn id="63"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hlinkClick r:id="rId14" action="ppaction://hlinksldjump"/>
          </p:cNvPr>
          <p:cNvSpPr/>
          <p:nvPr/>
        </p:nvSpPr>
        <p:spPr>
          <a:xfrm>
            <a:off x="4874204" y="5721149"/>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pic>
        <p:nvPicPr>
          <p:cNvPr id="2" name="Picture 1">
            <a:extLst>
              <a:ext uri="{FF2B5EF4-FFF2-40B4-BE49-F238E27FC236}">
                <a16:creationId xmlns:a16="http://schemas.microsoft.com/office/drawing/2014/main" id="{493AA465-DF10-A8AE-B85D-B4FC8FC8C176}"/>
              </a:ext>
            </a:extLst>
          </p:cNvPr>
          <p:cNvPicPr>
            <a:picLocks noChangeAspect="1"/>
          </p:cNvPicPr>
          <p:nvPr/>
        </p:nvPicPr>
        <p:blipFill>
          <a:blip r:embed="rId15"/>
          <a:stretch>
            <a:fillRect/>
          </a:stretch>
        </p:blipFill>
        <p:spPr>
          <a:xfrm>
            <a:off x="0" y="-6078"/>
            <a:ext cx="3944454" cy="152413"/>
          </a:xfrm>
          <a:prstGeom prst="rect">
            <a:avLst/>
          </a:prstGeom>
        </p:spPr>
      </p:pic>
      <p:sp>
        <p:nvSpPr>
          <p:cNvPr id="3" name="Cloud 2">
            <a:hlinkClick r:id="rId16" action="ppaction://hlinksldjump"/>
            <a:extLst>
              <a:ext uri="{FF2B5EF4-FFF2-40B4-BE49-F238E27FC236}">
                <a16:creationId xmlns:a16="http://schemas.microsoft.com/office/drawing/2014/main" id="{1EF3FAE9-EEBC-6D77-B02D-440263691E89}"/>
              </a:ext>
            </a:extLst>
          </p:cNvPr>
          <p:cNvSpPr/>
          <p:nvPr/>
        </p:nvSpPr>
        <p:spPr>
          <a:xfrm>
            <a:off x="8158023" y="2228821"/>
            <a:ext cx="1511066" cy="60294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Bacteria</a:t>
            </a:r>
          </a:p>
        </p:txBody>
      </p:sp>
      <p:sp>
        <p:nvSpPr>
          <p:cNvPr id="7" name="Cloud 6">
            <a:hlinkClick r:id="rId16" action="ppaction://hlinksldjump"/>
            <a:extLst>
              <a:ext uri="{FF2B5EF4-FFF2-40B4-BE49-F238E27FC236}">
                <a16:creationId xmlns:a16="http://schemas.microsoft.com/office/drawing/2014/main" id="{2FBB2559-8CEA-0C74-B721-D226AEACBC89}"/>
              </a:ext>
            </a:extLst>
          </p:cNvPr>
          <p:cNvSpPr/>
          <p:nvPr/>
        </p:nvSpPr>
        <p:spPr>
          <a:xfrm>
            <a:off x="8008079" y="2850017"/>
            <a:ext cx="1846858" cy="60294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Helminth</a:t>
            </a:r>
          </a:p>
        </p:txBody>
      </p:sp>
      <p:sp>
        <p:nvSpPr>
          <p:cNvPr id="9" name="Cloud 8">
            <a:hlinkClick r:id="rId16" action="ppaction://hlinksldjump"/>
            <a:extLst>
              <a:ext uri="{FF2B5EF4-FFF2-40B4-BE49-F238E27FC236}">
                <a16:creationId xmlns:a16="http://schemas.microsoft.com/office/drawing/2014/main" id="{02062B4E-B86D-9737-66C0-57AA3DD5EC1A}"/>
              </a:ext>
            </a:extLst>
          </p:cNvPr>
          <p:cNvSpPr/>
          <p:nvPr/>
        </p:nvSpPr>
        <p:spPr>
          <a:xfrm>
            <a:off x="8152095" y="3498089"/>
            <a:ext cx="1511066" cy="60294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Protozoa</a:t>
            </a:r>
          </a:p>
        </p:txBody>
      </p:sp>
      <p:cxnSp>
        <p:nvCxnSpPr>
          <p:cNvPr id="22" name="Straight Arrow Connector 21">
            <a:extLst>
              <a:ext uri="{FF2B5EF4-FFF2-40B4-BE49-F238E27FC236}">
                <a16:creationId xmlns:a16="http://schemas.microsoft.com/office/drawing/2014/main" id="{CD00D738-A799-11F1-B412-0AC0E63F7F84}"/>
              </a:ext>
            </a:extLst>
          </p:cNvPr>
          <p:cNvCxnSpPr>
            <a:cxnSpLocks/>
            <a:endCxn id="3" idx="2"/>
          </p:cNvCxnSpPr>
          <p:nvPr/>
        </p:nvCxnSpPr>
        <p:spPr>
          <a:xfrm flipV="1">
            <a:off x="6905894" y="2530291"/>
            <a:ext cx="1256816" cy="1553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3328E74-4609-2C8D-6B7E-CF421ED05A4A}"/>
              </a:ext>
            </a:extLst>
          </p:cNvPr>
          <p:cNvCxnSpPr>
            <a:cxnSpLocks/>
            <a:endCxn id="7" idx="2"/>
          </p:cNvCxnSpPr>
          <p:nvPr/>
        </p:nvCxnSpPr>
        <p:spPr>
          <a:xfrm flipV="1">
            <a:off x="6905894" y="3151487"/>
            <a:ext cx="1107914" cy="932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EA2C74E-1138-3B4B-3631-637B7512312F}"/>
              </a:ext>
            </a:extLst>
          </p:cNvPr>
          <p:cNvCxnSpPr>
            <a:cxnSpLocks/>
            <a:endCxn id="9" idx="2"/>
          </p:cNvCxnSpPr>
          <p:nvPr/>
        </p:nvCxnSpPr>
        <p:spPr>
          <a:xfrm flipV="1">
            <a:off x="6905894" y="3799559"/>
            <a:ext cx="1250888" cy="284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Cloud 24">
            <a:hlinkClick r:id="rId16" action="ppaction://hlinksldjump"/>
            <a:extLst>
              <a:ext uri="{FF2B5EF4-FFF2-40B4-BE49-F238E27FC236}">
                <a16:creationId xmlns:a16="http://schemas.microsoft.com/office/drawing/2014/main" id="{D67EC8D4-9D1A-A833-98F9-043D6615AF5B}"/>
              </a:ext>
            </a:extLst>
          </p:cNvPr>
          <p:cNvSpPr/>
          <p:nvPr/>
        </p:nvSpPr>
        <p:spPr>
          <a:xfrm>
            <a:off x="8165031" y="4146161"/>
            <a:ext cx="1511066" cy="60294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Virus</a:t>
            </a:r>
          </a:p>
        </p:txBody>
      </p:sp>
      <p:cxnSp>
        <p:nvCxnSpPr>
          <p:cNvPr id="26" name="Straight Arrow Connector 25">
            <a:extLst>
              <a:ext uri="{FF2B5EF4-FFF2-40B4-BE49-F238E27FC236}">
                <a16:creationId xmlns:a16="http://schemas.microsoft.com/office/drawing/2014/main" id="{6F835BB3-E15A-747F-7E21-4952AD599E73}"/>
              </a:ext>
            </a:extLst>
          </p:cNvPr>
          <p:cNvCxnSpPr>
            <a:cxnSpLocks/>
            <a:endCxn id="25" idx="2"/>
          </p:cNvCxnSpPr>
          <p:nvPr/>
        </p:nvCxnSpPr>
        <p:spPr>
          <a:xfrm>
            <a:off x="6905894" y="4083977"/>
            <a:ext cx="1263824" cy="363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hlinkClick r:id="rId6" action="ppaction://hlinksldjump"/>
            <a:extLst>
              <a:ext uri="{FF2B5EF4-FFF2-40B4-BE49-F238E27FC236}">
                <a16:creationId xmlns:a16="http://schemas.microsoft.com/office/drawing/2014/main" id="{94C0D843-E289-5FEE-8524-3796F6C5FCF0}"/>
              </a:ext>
            </a:extLst>
          </p:cNvPr>
          <p:cNvSpPr/>
          <p:nvPr/>
        </p:nvSpPr>
        <p:spPr>
          <a:xfrm>
            <a:off x="141156" y="322140"/>
            <a:ext cx="2768423" cy="872450"/>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Human Health Parameters</a:t>
            </a:r>
          </a:p>
        </p:txBody>
      </p:sp>
      <p:sp>
        <p:nvSpPr>
          <p:cNvPr id="78" name="Rectangle: Rounded Corners 77">
            <a:hlinkClick r:id="rId9" action="ppaction://hlinksldjump"/>
            <a:extLst>
              <a:ext uri="{FF2B5EF4-FFF2-40B4-BE49-F238E27FC236}">
                <a16:creationId xmlns:a16="http://schemas.microsoft.com/office/drawing/2014/main" id="{62822D85-9978-4100-4D15-E3CFA2A1B90C}"/>
              </a:ext>
            </a:extLst>
          </p:cNvPr>
          <p:cNvSpPr/>
          <p:nvPr/>
        </p:nvSpPr>
        <p:spPr>
          <a:xfrm>
            <a:off x="1977546" y="-1444424"/>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Air Emissions Parameters</a:t>
            </a:r>
          </a:p>
        </p:txBody>
      </p:sp>
    </p:spTree>
    <p:extLst>
      <p:ext uri="{BB962C8B-B14F-4D97-AF65-F5344CB8AC3E}">
        <p14:creationId xmlns:p14="http://schemas.microsoft.com/office/powerpoint/2010/main" val="2119212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10D7CA-9EC4-4875-9E9D-F8B0610CFDB0}"/>
              </a:ext>
            </a:extLst>
          </p:cNvPr>
          <p:cNvPicPr>
            <a:picLocks noChangeAspect="1"/>
          </p:cNvPicPr>
          <p:nvPr/>
        </p:nvPicPr>
        <p:blipFill>
          <a:blip r:embed="rId3"/>
          <a:stretch>
            <a:fillRect/>
          </a:stretch>
        </p:blipFill>
        <p:spPr>
          <a:xfrm>
            <a:off x="1066" y="-5339"/>
            <a:ext cx="12192000" cy="6857999"/>
          </a:xfrm>
          <a:prstGeom prst="rect">
            <a:avLst/>
          </a:prstGeom>
        </p:spPr>
      </p:pic>
      <p:sp>
        <p:nvSpPr>
          <p:cNvPr id="3" name="Slide Number Placeholder 2">
            <a:extLst>
              <a:ext uri="{FF2B5EF4-FFF2-40B4-BE49-F238E27FC236}">
                <a16:creationId xmlns:a16="http://schemas.microsoft.com/office/drawing/2014/main" id="{228C66F2-B5C9-4D8B-98EA-751E66DC70D3}"/>
              </a:ext>
            </a:extLst>
          </p:cNvPr>
          <p:cNvSpPr>
            <a:spLocks noGrp="1"/>
          </p:cNvSpPr>
          <p:nvPr>
            <p:ph type="sldNum" sz="quarter" idx="10"/>
          </p:nvPr>
        </p:nvSpPr>
        <p:spPr>
          <a:xfrm>
            <a:off x="0" y="6308724"/>
            <a:ext cx="11856000" cy="549276"/>
          </a:xfrm>
        </p:spPr>
        <p:txBody>
          <a:bodyPr/>
          <a:lstStyle/>
          <a:p>
            <a:pPr marL="0" marR="0" lvl="0" indent="0" algn="r" defTabSz="11753850" rtl="0" eaLnBrk="1" fontAlgn="auto" latinLnBrk="0" hangingPunct="1">
              <a:lnSpc>
                <a:spcPct val="100000"/>
              </a:lnSpc>
              <a:spcBef>
                <a:spcPts val="0"/>
              </a:spcBef>
              <a:spcAft>
                <a:spcPts val="600"/>
              </a:spcAft>
              <a:buClrTx/>
              <a:buSzTx/>
              <a:buFontTx/>
              <a:buNone/>
              <a:tabLst/>
              <a:defRPr/>
            </a:pPr>
            <a:fld id="{7D2545B9-E858-4472-8814-CD0C0805E657}" type="slidenum">
              <a:rPr kumimoji="0" lang="de-DE" sz="1000" b="0" i="0" u="none" strike="noStrike" kern="1200" cap="none" spc="0" normalizeH="0" baseline="0" noProof="0" smtClean="0">
                <a:ln>
                  <a:noFill/>
                </a:ln>
                <a:solidFill>
                  <a:schemeClr val="bg1"/>
                </a:solidFill>
                <a:effectLst/>
                <a:uLnTx/>
                <a:uFillTx/>
                <a:latin typeface="Arial Narrow" pitchFamily="34" charset="0"/>
                <a:ea typeface="+mn-ea"/>
                <a:cs typeface="+mn-cs"/>
              </a:rPr>
              <a:pPr marL="0" marR="0" lvl="0" indent="0" algn="r" defTabSz="11753850" rtl="0" eaLnBrk="1" fontAlgn="auto" latinLnBrk="0" hangingPunct="1">
                <a:lnSpc>
                  <a:spcPct val="100000"/>
                </a:lnSpc>
                <a:spcBef>
                  <a:spcPts val="0"/>
                </a:spcBef>
                <a:spcAft>
                  <a:spcPts val="600"/>
                </a:spcAft>
                <a:buClrTx/>
                <a:buSzTx/>
                <a:buFontTx/>
                <a:buNone/>
                <a:tabLst/>
                <a:defRPr/>
              </a:pPr>
              <a:t>2</a:t>
            </a:fld>
            <a:endParaRPr kumimoji="0" lang="de-DE" sz="1000" b="0" i="0" u="none" strike="noStrike" kern="1200" cap="none" spc="0" normalizeH="0" baseline="0" noProof="0" dirty="0">
              <a:ln>
                <a:noFill/>
              </a:ln>
              <a:solidFill>
                <a:schemeClr val="bg1"/>
              </a:solidFill>
              <a:effectLst/>
              <a:uLnTx/>
              <a:uFillTx/>
              <a:latin typeface="Arial Narrow" pitchFamily="34" charset="0"/>
              <a:ea typeface="+mn-ea"/>
              <a:cs typeface="+mn-cs"/>
            </a:endParaRPr>
          </a:p>
        </p:txBody>
      </p:sp>
      <p:sp>
        <p:nvSpPr>
          <p:cNvPr id="4" name="Date Placeholder 3">
            <a:extLst>
              <a:ext uri="{FF2B5EF4-FFF2-40B4-BE49-F238E27FC236}">
                <a16:creationId xmlns:a16="http://schemas.microsoft.com/office/drawing/2014/main" id="{AABACD87-B4D9-4174-95E9-35F416781653}"/>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itchFamily="34" charset="0"/>
                <a:ea typeface="+mn-ea"/>
                <a:cs typeface="+mn-cs"/>
              </a:rPr>
              <a:t>24-02-06</a:t>
            </a:r>
            <a:endParaRPr kumimoji="0" lang="en-GB" sz="10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
        <p:nvSpPr>
          <p:cNvPr id="5" name="Footer Placeholder 4">
            <a:extLst>
              <a:ext uri="{FF2B5EF4-FFF2-40B4-BE49-F238E27FC236}">
                <a16:creationId xmlns:a16="http://schemas.microsoft.com/office/drawing/2014/main" id="{85701FF9-A513-4EA3-A685-7DE851B4B759}"/>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Narrow" pitchFamily="34" charset="0"/>
                <a:ea typeface="+mn-ea"/>
                <a:cs typeface="+mn-cs"/>
              </a:rPr>
              <a:t>TÜV SÜD | Sustainable and Sanitation Services </a:t>
            </a:r>
          </a:p>
        </p:txBody>
      </p:sp>
      <p:sp>
        <p:nvSpPr>
          <p:cNvPr id="6" name="Media Placeholder 5">
            <a:extLst>
              <a:ext uri="{FF2B5EF4-FFF2-40B4-BE49-F238E27FC236}">
                <a16:creationId xmlns:a16="http://schemas.microsoft.com/office/drawing/2014/main" id="{5B42504B-9185-4B65-B932-51F22BAA8BCC}"/>
              </a:ext>
            </a:extLst>
          </p:cNvPr>
          <p:cNvSpPr>
            <a:spLocks noGrp="1"/>
          </p:cNvSpPr>
          <p:nvPr>
            <p:ph type="media" sz="quarter" idx="52"/>
          </p:nvPr>
        </p:nvSpPr>
        <p:spPr/>
        <p:txBody>
          <a:bodyPr/>
          <a:lstStyle/>
          <a:p>
            <a:endParaRPr lang="en-US"/>
          </a:p>
        </p:txBody>
      </p:sp>
      <p:sp>
        <p:nvSpPr>
          <p:cNvPr id="7" name="Text Placeholder 6">
            <a:extLst>
              <a:ext uri="{FF2B5EF4-FFF2-40B4-BE49-F238E27FC236}">
                <a16:creationId xmlns:a16="http://schemas.microsoft.com/office/drawing/2014/main" id="{B6A810E1-66E1-4027-968F-989C981F03CA}"/>
              </a:ext>
            </a:extLst>
          </p:cNvPr>
          <p:cNvSpPr>
            <a:spLocks noGrp="1"/>
          </p:cNvSpPr>
          <p:nvPr>
            <p:ph type="body" sz="quarter" idx="53"/>
          </p:nvPr>
        </p:nvSpPr>
        <p:spPr/>
        <p:txBody>
          <a:bodyPr/>
          <a:lstStyle/>
          <a:p>
            <a:endParaRPr lang="en-GB"/>
          </a:p>
        </p:txBody>
      </p:sp>
      <p:sp>
        <p:nvSpPr>
          <p:cNvPr id="31" name="Title 1">
            <a:extLst>
              <a:ext uri="{FF2B5EF4-FFF2-40B4-BE49-F238E27FC236}">
                <a16:creationId xmlns:a16="http://schemas.microsoft.com/office/drawing/2014/main" id="{0ACF32D9-56E3-4161-8CB8-6EA23EA4EEE8}"/>
              </a:ext>
            </a:extLst>
          </p:cNvPr>
          <p:cNvSpPr>
            <a:spLocks noGrp="1"/>
          </p:cNvSpPr>
          <p:nvPr>
            <p:ph type="title"/>
          </p:nvPr>
        </p:nvSpPr>
        <p:spPr>
          <a:xfrm>
            <a:off x="1131730" y="601002"/>
            <a:ext cx="10801350" cy="616604"/>
          </a:xfrm>
        </p:spPr>
        <p:txBody>
          <a:bodyPr>
            <a:noAutofit/>
          </a:bodyPr>
          <a:lstStyle/>
          <a:p>
            <a:r>
              <a:rPr lang="en-GB" b="1" dirty="0">
                <a:latin typeface="+mj-lt"/>
              </a:rPr>
              <a:t>ISO 30500 and ISO 31800 – </a:t>
            </a:r>
            <a:r>
              <a:rPr lang="en-GB" b="1" dirty="0">
                <a:highlight>
                  <a:srgbClr val="FFFF00"/>
                </a:highlight>
                <a:latin typeface="+mj-lt"/>
              </a:rPr>
              <a:t>Forward Looking Standards</a:t>
            </a:r>
            <a:endParaRPr lang="en-SG" dirty="0">
              <a:highlight>
                <a:srgbClr val="FFFF00"/>
              </a:highlight>
              <a:latin typeface="+mj-lt"/>
            </a:endParaRPr>
          </a:p>
        </p:txBody>
      </p:sp>
      <p:grpSp>
        <p:nvGrpSpPr>
          <p:cNvPr id="32" name="Group 31">
            <a:extLst>
              <a:ext uri="{FF2B5EF4-FFF2-40B4-BE49-F238E27FC236}">
                <a16:creationId xmlns:a16="http://schemas.microsoft.com/office/drawing/2014/main" id="{6FAAA9E3-CDDE-46EF-A1D8-D548B4935ECB}"/>
              </a:ext>
            </a:extLst>
          </p:cNvPr>
          <p:cNvGrpSpPr/>
          <p:nvPr/>
        </p:nvGrpSpPr>
        <p:grpSpPr>
          <a:xfrm>
            <a:off x="1524000" y="1251343"/>
            <a:ext cx="9997630" cy="4967427"/>
            <a:chOff x="1524000" y="861862"/>
            <a:chExt cx="9997630" cy="4967427"/>
          </a:xfrm>
        </p:grpSpPr>
        <p:grpSp>
          <p:nvGrpSpPr>
            <p:cNvPr id="33" name="Group 32">
              <a:extLst>
                <a:ext uri="{FF2B5EF4-FFF2-40B4-BE49-F238E27FC236}">
                  <a16:creationId xmlns:a16="http://schemas.microsoft.com/office/drawing/2014/main" id="{D643B4DF-7BAC-40D1-9169-CB0D82ED9A20}"/>
                </a:ext>
              </a:extLst>
            </p:cNvPr>
            <p:cNvGrpSpPr/>
            <p:nvPr/>
          </p:nvGrpSpPr>
          <p:grpSpPr>
            <a:xfrm>
              <a:off x="1524000" y="861862"/>
              <a:ext cx="9997630" cy="4967427"/>
              <a:chOff x="1413163" y="1184796"/>
              <a:chExt cx="9997630" cy="4967427"/>
            </a:xfrm>
          </p:grpSpPr>
          <p:pic>
            <p:nvPicPr>
              <p:cNvPr id="35" name="Picture 34">
                <a:extLst>
                  <a:ext uri="{FF2B5EF4-FFF2-40B4-BE49-F238E27FC236}">
                    <a16:creationId xmlns:a16="http://schemas.microsoft.com/office/drawing/2014/main" id="{4953D928-09A1-4053-99D7-9C80B48C7AAF}"/>
                  </a:ext>
                </a:extLst>
              </p:cNvPr>
              <p:cNvPicPr>
                <a:picLocks noChangeAspect="1"/>
              </p:cNvPicPr>
              <p:nvPr/>
            </p:nvPicPr>
            <p:blipFill rotWithShape="1">
              <a:blip r:embed="rId4"/>
              <a:srcRect t="11695"/>
              <a:stretch/>
            </p:blipFill>
            <p:spPr>
              <a:xfrm>
                <a:off x="1413163" y="3037378"/>
                <a:ext cx="9144000" cy="2838232"/>
              </a:xfrm>
              <a:prstGeom prst="rect">
                <a:avLst/>
              </a:prstGeom>
            </p:spPr>
          </p:pic>
          <p:sp>
            <p:nvSpPr>
              <p:cNvPr id="36" name="Rectangle: Rounded Corners 35">
                <a:extLst>
                  <a:ext uri="{FF2B5EF4-FFF2-40B4-BE49-F238E27FC236}">
                    <a16:creationId xmlns:a16="http://schemas.microsoft.com/office/drawing/2014/main" id="{DF3FE086-B9A7-43D0-9EDD-3356FB4F2427}"/>
                  </a:ext>
                </a:extLst>
              </p:cNvPr>
              <p:cNvSpPr/>
              <p:nvPr/>
            </p:nvSpPr>
            <p:spPr>
              <a:xfrm>
                <a:off x="6658204" y="2475079"/>
                <a:ext cx="1788160" cy="307443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Narrrow"/>
                  <a:ea typeface="+mn-ea"/>
                  <a:cs typeface="+mn-cs"/>
                </a:endParaRPr>
              </a:p>
            </p:txBody>
          </p:sp>
          <p:sp>
            <p:nvSpPr>
              <p:cNvPr id="37" name="TextBox 36">
                <a:extLst>
                  <a:ext uri="{FF2B5EF4-FFF2-40B4-BE49-F238E27FC236}">
                    <a16:creationId xmlns:a16="http://schemas.microsoft.com/office/drawing/2014/main" id="{BE44FBC7-925D-47CF-9260-485643F69CFA}"/>
                  </a:ext>
                </a:extLst>
              </p:cNvPr>
              <p:cNvSpPr txBox="1"/>
              <p:nvPr/>
            </p:nvSpPr>
            <p:spPr>
              <a:xfrm>
                <a:off x="8114134" y="5898307"/>
                <a:ext cx="261481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050" b="0" i="1" u="none" strike="noStrike" kern="1200" cap="none" spc="0" normalizeH="0" baseline="0" noProof="0">
                    <a:ln>
                      <a:noFill/>
                    </a:ln>
                    <a:solidFill>
                      <a:srgbClr val="000000"/>
                    </a:solidFill>
                    <a:effectLst/>
                    <a:uLnTx/>
                    <a:uFillTx/>
                    <a:latin typeface="Arial Narrrow"/>
                    <a:ea typeface="+mn-ea"/>
                    <a:cs typeface="+mn-cs"/>
                  </a:rPr>
                  <a:t>Credits: Bill &amp; Melinda Gates Foundation</a:t>
                </a:r>
              </a:p>
            </p:txBody>
          </p:sp>
          <p:sp>
            <p:nvSpPr>
              <p:cNvPr id="44" name="Rectangle 43">
                <a:extLst>
                  <a:ext uri="{FF2B5EF4-FFF2-40B4-BE49-F238E27FC236}">
                    <a16:creationId xmlns:a16="http://schemas.microsoft.com/office/drawing/2014/main" id="{A8433F63-AA7A-4A00-BD76-F2BE400E3FE7}"/>
                  </a:ext>
                </a:extLst>
              </p:cNvPr>
              <p:cNvSpPr/>
              <p:nvPr/>
            </p:nvSpPr>
            <p:spPr>
              <a:xfrm>
                <a:off x="5985163" y="1184796"/>
                <a:ext cx="5425630" cy="147732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9639"/>
                    </a:solidFill>
                    <a:effectLst/>
                    <a:uLnTx/>
                    <a:uFillTx/>
                    <a:latin typeface="Lato"/>
                    <a:ea typeface="ＭＳ Ｐゴシック" charset="0"/>
                    <a:cs typeface="+mn-cs"/>
                  </a:rPr>
                  <a:t>ISO 31800 -</a:t>
                </a:r>
                <a:r>
                  <a:rPr kumimoji="0" lang="en-US" sz="1800" b="1" i="0" u="none" strike="noStrike" kern="1200" cap="none" spc="0" normalizeH="0" baseline="0" noProof="0">
                    <a:ln>
                      <a:noFill/>
                    </a:ln>
                    <a:solidFill>
                      <a:srgbClr val="00B050"/>
                    </a:solidFill>
                    <a:effectLst/>
                    <a:uLnTx/>
                    <a:uFillTx/>
                    <a:latin typeface="Lato"/>
                    <a:ea typeface="ＭＳ Ｐゴシック" charset="0"/>
                    <a:cs typeface="+mn-cs"/>
                  </a:rPr>
                  <a:t> </a:t>
                </a:r>
                <a:r>
                  <a:rPr kumimoji="0" lang="en-US" sz="1800" b="0" i="0" u="none" strike="noStrike" kern="1200" cap="none" spc="0" normalizeH="0" baseline="0" noProof="0">
                    <a:ln>
                      <a:noFill/>
                    </a:ln>
                    <a:solidFill>
                      <a:srgbClr val="00B050"/>
                    </a:solidFill>
                    <a:effectLst/>
                    <a:uLnTx/>
                    <a:uFillTx/>
                    <a:latin typeface="Arial Narrrow"/>
                    <a:ea typeface="+mn-ea"/>
                    <a:cs typeface="+mn-cs"/>
                  </a:rPr>
                  <a:t> </a:t>
                </a:r>
                <a:r>
                  <a:rPr kumimoji="0" lang="en-SG" sz="1800" b="1" i="0" u="none" strike="noStrike" kern="1200" cap="none" spc="0" normalizeH="0" baseline="0" noProof="0">
                    <a:ln>
                      <a:noFill/>
                    </a:ln>
                    <a:solidFill>
                      <a:srgbClr val="000000"/>
                    </a:solidFill>
                    <a:effectLst/>
                    <a:uLnTx/>
                    <a:uFillTx/>
                    <a:latin typeface="Arial Narrrow"/>
                    <a:ea typeface="+mn-ea"/>
                    <a:cs typeface="+mn-cs"/>
                  </a:rPr>
                  <a:t>Faecal sludge treatment units </a:t>
                </a:r>
                <a:r>
                  <a:rPr kumimoji="0" lang="en-SG" sz="1800" b="0" i="0" u="none" strike="noStrike" kern="1200" cap="none" spc="0" normalizeH="0" baseline="0" noProof="0">
                    <a:ln>
                      <a:noFill/>
                    </a:ln>
                    <a:solidFill>
                      <a:srgbClr val="000000"/>
                    </a:solidFill>
                    <a:effectLst/>
                    <a:uLnTx/>
                    <a:uFillTx/>
                    <a:latin typeface="Arial Narrrow"/>
                    <a:ea typeface="+mn-ea"/>
                    <a:cs typeface="+mn-cs"/>
                  </a:rPr>
                  <a:t>— Energy independent, prefabricated, community-scale, resource recovery units — Safety and performance requirements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charset="0"/>
                  <a:ea typeface="ＭＳ Ｐゴシック" charset="0"/>
                  <a:cs typeface="+mn-cs"/>
                </a:endParaRPr>
              </a:p>
            </p:txBody>
          </p:sp>
        </p:grpSp>
        <p:sp>
          <p:nvSpPr>
            <p:cNvPr id="34" name="Rectangle: Rounded Corners 33">
              <a:extLst>
                <a:ext uri="{FF2B5EF4-FFF2-40B4-BE49-F238E27FC236}">
                  <a16:creationId xmlns:a16="http://schemas.microsoft.com/office/drawing/2014/main" id="{C38D4ACA-0510-42FC-B4D8-A022B30A3154}"/>
                </a:ext>
              </a:extLst>
            </p:cNvPr>
            <p:cNvSpPr/>
            <p:nvPr/>
          </p:nvSpPr>
          <p:spPr>
            <a:xfrm>
              <a:off x="2362199" y="2152144"/>
              <a:ext cx="2093028" cy="3074437"/>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srgbClr val="FFFFFF"/>
                </a:solidFill>
                <a:effectLst/>
                <a:uLnTx/>
                <a:uFillTx/>
                <a:latin typeface="Arial Narrrow"/>
                <a:ea typeface="+mn-ea"/>
                <a:cs typeface="+mn-cs"/>
              </a:endParaRPr>
            </a:p>
          </p:txBody>
        </p:sp>
      </p:grpSp>
      <p:sp>
        <p:nvSpPr>
          <p:cNvPr id="23" name="Rectangle 22">
            <a:extLst>
              <a:ext uri="{FF2B5EF4-FFF2-40B4-BE49-F238E27FC236}">
                <a16:creationId xmlns:a16="http://schemas.microsoft.com/office/drawing/2014/main" id="{029D3E3F-77F0-4859-9574-6AC2CB326830}"/>
              </a:ext>
            </a:extLst>
          </p:cNvPr>
          <p:cNvSpPr/>
          <p:nvPr/>
        </p:nvSpPr>
        <p:spPr>
          <a:xfrm>
            <a:off x="875783" y="1261990"/>
            <a:ext cx="5170899" cy="147732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9639"/>
                </a:solidFill>
                <a:effectLst/>
                <a:uLnTx/>
                <a:uFillTx/>
                <a:latin typeface="Lato"/>
                <a:ea typeface="ＭＳ Ｐゴシック" charset="0"/>
                <a:cs typeface="+mn-cs"/>
              </a:rPr>
              <a:t>ISO 30500 - </a:t>
            </a:r>
            <a:r>
              <a:rPr kumimoji="0" lang="en-SG" sz="1800" b="1" i="0" u="none" strike="noStrike" kern="1200" cap="none" spc="0" normalizeH="0" baseline="0" noProof="0">
                <a:ln>
                  <a:noFill/>
                </a:ln>
                <a:solidFill>
                  <a:srgbClr val="000000"/>
                </a:solidFill>
                <a:effectLst/>
                <a:uLnTx/>
                <a:uFillTx/>
                <a:latin typeface="Arial Narrrow"/>
                <a:ea typeface="+mn-ea"/>
                <a:cs typeface="+mn-cs"/>
              </a:rPr>
              <a:t>Non-</a:t>
            </a:r>
            <a:r>
              <a:rPr kumimoji="0" lang="en-SG" sz="1800" b="1" i="0" u="none" strike="noStrike" kern="1200" cap="none" spc="0" normalizeH="0" baseline="0" noProof="0" err="1">
                <a:ln>
                  <a:noFill/>
                </a:ln>
                <a:solidFill>
                  <a:srgbClr val="000000"/>
                </a:solidFill>
                <a:effectLst/>
                <a:uLnTx/>
                <a:uFillTx/>
                <a:latin typeface="Arial Narrrow"/>
                <a:ea typeface="+mn-ea"/>
                <a:cs typeface="+mn-cs"/>
              </a:rPr>
              <a:t>sewered</a:t>
            </a:r>
            <a:r>
              <a:rPr kumimoji="0" lang="en-SG" sz="1800" b="1" i="0" u="none" strike="noStrike" kern="1200" cap="none" spc="0" normalizeH="0" baseline="0" noProof="0">
                <a:ln>
                  <a:noFill/>
                </a:ln>
                <a:solidFill>
                  <a:srgbClr val="000000"/>
                </a:solidFill>
                <a:effectLst/>
                <a:uLnTx/>
                <a:uFillTx/>
                <a:latin typeface="Arial Narrrow"/>
                <a:ea typeface="+mn-ea"/>
                <a:cs typeface="+mn-cs"/>
              </a:rPr>
              <a:t> sanitation systems </a:t>
            </a:r>
            <a:r>
              <a:rPr kumimoji="0" lang="en-SG" sz="1800" b="0" i="0" u="none" strike="noStrike" kern="1200" cap="none" spc="0" normalizeH="0" baseline="0" noProof="0">
                <a:ln>
                  <a:noFill/>
                </a:ln>
                <a:solidFill>
                  <a:srgbClr val="000000"/>
                </a:solidFill>
                <a:effectLst/>
                <a:uLnTx/>
                <a:uFillTx/>
                <a:latin typeface="Arial Narrrow"/>
                <a:ea typeface="+mn-ea"/>
                <a:cs typeface="+mn-cs"/>
              </a:rPr>
              <a:t>— Prefabricated integrated treatment units — General safety and performance requirements for design and testing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charset="0"/>
              <a:ea typeface="ＭＳ Ｐゴシック" charset="0"/>
              <a:cs typeface="+mn-cs"/>
            </a:endParaRPr>
          </a:p>
        </p:txBody>
      </p:sp>
      <p:sp>
        <p:nvSpPr>
          <p:cNvPr id="8" name="TextBox 7">
            <a:extLst>
              <a:ext uri="{FF2B5EF4-FFF2-40B4-BE49-F238E27FC236}">
                <a16:creationId xmlns:a16="http://schemas.microsoft.com/office/drawing/2014/main" id="{281D0023-03F8-45D2-8BDC-E89E1EE943DC}"/>
              </a:ext>
            </a:extLst>
          </p:cNvPr>
          <p:cNvSpPr txBox="1"/>
          <p:nvPr/>
        </p:nvSpPr>
        <p:spPr>
          <a:xfrm>
            <a:off x="4455227" y="2632977"/>
            <a:ext cx="1555828" cy="369332"/>
          </a:xfrm>
          <a:prstGeom prst="rect">
            <a:avLst/>
          </a:prstGeom>
          <a:noFill/>
        </p:spPr>
        <p:txBody>
          <a:bodyPr wrap="square" lIns="0" tIns="0" rIns="0" bIns="0" rtlCol="0" anchor="t">
            <a:spAutoFit/>
          </a:bodyPr>
          <a:lstStyle/>
          <a:p>
            <a:pPr algn="l"/>
            <a:r>
              <a:rPr lang="en-US" sz="2000" b="1">
                <a:solidFill>
                  <a:srgbClr val="00B050"/>
                </a:solidFill>
                <a:latin typeface="Arial Narrow" panose="020B0606020202030204" pitchFamily="34" charset="0"/>
              </a:rPr>
              <a:t> </a:t>
            </a:r>
            <a:r>
              <a:rPr lang="en-US" sz="2400" b="1">
                <a:solidFill>
                  <a:srgbClr val="00B050"/>
                </a:solidFill>
                <a:latin typeface="Arial Narrow" panose="020B0606020202030204" pitchFamily="34" charset="0"/>
              </a:rPr>
              <a:t>+ </a:t>
            </a:r>
            <a:r>
              <a:rPr lang="en-US" sz="2400" b="1" u="sng">
                <a:solidFill>
                  <a:srgbClr val="00B050"/>
                </a:solidFill>
                <a:latin typeface="Arial Narrow" panose="020B0606020202030204" pitchFamily="34" charset="0"/>
              </a:rPr>
              <a:t>Treatment</a:t>
            </a:r>
            <a:endParaRPr lang="en-US" sz="2000" b="1" u="sng">
              <a:solidFill>
                <a:srgbClr val="00B050"/>
              </a:solidFill>
              <a:latin typeface="Arial Narrow" panose="020B0606020202030204" pitchFamily="34" charset="0"/>
            </a:endParaRPr>
          </a:p>
        </p:txBody>
      </p:sp>
      <p:sp>
        <p:nvSpPr>
          <p:cNvPr id="9" name="Rectangle 8">
            <a:extLst>
              <a:ext uri="{FF2B5EF4-FFF2-40B4-BE49-F238E27FC236}">
                <a16:creationId xmlns:a16="http://schemas.microsoft.com/office/drawing/2014/main" id="{7C9CB98B-E5D2-4935-B72A-E36A0FFD283A}"/>
              </a:ext>
            </a:extLst>
          </p:cNvPr>
          <p:cNvSpPr/>
          <p:nvPr/>
        </p:nvSpPr>
        <p:spPr>
          <a:xfrm>
            <a:off x="875783" y="1295703"/>
            <a:ext cx="10260776" cy="1081241"/>
          </a:xfrm>
          <a:prstGeom prst="rect">
            <a:avLst/>
          </a:prstGeom>
          <a:solidFill>
            <a:srgbClr val="FCD0F9"/>
          </a:solidFill>
          <a:ln w="57150"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1"/>
            <a:r>
              <a:rPr lang="en-US" i="0">
                <a:solidFill>
                  <a:srgbClr val="333333"/>
                </a:solidFill>
                <a:effectLst/>
              </a:rPr>
              <a:t>“</a:t>
            </a:r>
            <a:r>
              <a:rPr lang="en-US" b="1" i="1">
                <a:solidFill>
                  <a:srgbClr val="333333"/>
                </a:solidFill>
                <a:effectLst/>
              </a:rPr>
              <a:t>International Standards are key to the progression of new sanitation technology and developing an industry that saves lives</a:t>
            </a:r>
            <a:r>
              <a:rPr lang="en-US" i="0">
                <a:solidFill>
                  <a:srgbClr val="333333"/>
                </a:solidFill>
                <a:effectLst/>
              </a:rPr>
              <a:t>” </a:t>
            </a:r>
            <a:r>
              <a:rPr lang="en-US" b="1" i="0">
                <a:solidFill>
                  <a:srgbClr val="333333"/>
                </a:solidFill>
                <a:effectLst/>
              </a:rPr>
              <a:t> </a:t>
            </a:r>
          </a:p>
          <a:p>
            <a:pPr algn="r"/>
            <a:r>
              <a:rPr lang="en-US" i="1">
                <a:solidFill>
                  <a:srgbClr val="333333"/>
                </a:solidFill>
              </a:rPr>
              <a:t>- </a:t>
            </a:r>
            <a:r>
              <a:rPr lang="en-US">
                <a:solidFill>
                  <a:srgbClr val="333333"/>
                </a:solidFill>
              </a:rPr>
              <a:t>I</a:t>
            </a:r>
            <a:r>
              <a:rPr lang="en-US">
                <a:solidFill>
                  <a:srgbClr val="333333"/>
                </a:solidFill>
                <a:effectLst/>
              </a:rPr>
              <a:t>SO Secretary-General Sergio </a:t>
            </a:r>
            <a:r>
              <a:rPr lang="en-US" err="1">
                <a:solidFill>
                  <a:srgbClr val="333333"/>
                </a:solidFill>
                <a:effectLst/>
              </a:rPr>
              <a:t>Mujica</a:t>
            </a:r>
            <a:endParaRPr lang="en-US"/>
          </a:p>
        </p:txBody>
      </p:sp>
    </p:spTree>
    <p:extLst>
      <p:ext uri="{BB962C8B-B14F-4D97-AF65-F5344CB8AC3E}">
        <p14:creationId xmlns:p14="http://schemas.microsoft.com/office/powerpoint/2010/main" val="413709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AD0BEE2A-875B-F578-1C9B-352B6078DC16}"/>
              </a:ext>
            </a:extLst>
          </p:cNvPr>
          <p:cNvCxnSpPr>
            <a:cxnSpLocks/>
            <a:stCxn id="10" idx="0"/>
            <a:endCxn id="7" idx="2"/>
          </p:cNvCxnSpPr>
          <p:nvPr/>
        </p:nvCxnSpPr>
        <p:spPr>
          <a:xfrm flipV="1">
            <a:off x="8208342" y="1479365"/>
            <a:ext cx="2098849" cy="2716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2" name="Rectangle: Rounded Corners 121">
            <a:hlinkClick r:id="rId3"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20</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06" name="Rectangle: Beveled 105"/>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07" name="Rectangle: Beveled 106"/>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09" name="Frame 108"/>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0" name="Connector: Elbow 109"/>
          <p:cNvCxnSpPr>
            <a:stCxn id="109" idx="3"/>
            <a:endCxn id="106"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onnector: Elbow 110"/>
          <p:cNvCxnSpPr>
            <a:cxnSpLocks/>
            <a:stCxn id="109" idx="3"/>
            <a:endCxn id="63"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or: Elbow 111"/>
          <p:cNvCxnSpPr>
            <a:stCxn id="109" idx="3"/>
            <a:endCxn id="107"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13" name="Rectangle: Rounded Corners 112">
            <a:hlinkClick r:id="rId4"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14" name="Rectangle: Rounded Corners 113">
            <a:hlinkClick r:id="rId5"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15" name="Rectangle: Rounded Corners 114">
            <a:hlinkClick r:id="rId3"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16" name="Rectangle: Rounded Corners 115">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17" name="Rectangle: Rounded Corners 116">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18" name="Rectangle: Rounded Corners 117">
            <a:hlinkClick r:id="rId7"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19" name="Rectangle: Rounded Corners 118">
            <a:hlinkClick r:id="rId3"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0" name="Rectangle: Rounded Corners 119">
            <a:hlinkClick r:id="rId8"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3" name="Rectangle: Rounded Corners 122">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24" name="Rectangle: Rounded Corners 123">
            <a:hlinkClick r:id="rId9" action="ppaction://hlinksldjump"/>
          </p:cNvPr>
          <p:cNvSpPr/>
          <p:nvPr/>
        </p:nvSpPr>
        <p:spPr>
          <a:xfrm>
            <a:off x="4869935" y="4317941"/>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25" name="Rectangle: Rounded Corners 124">
            <a:hlinkClick r:id="rId10"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26" name="Rectangle: Rounded Corners 125">
            <a:hlinkClick r:id="rId11"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29" name="Rectangle: Rounded Corners 128">
            <a:hlinkClick r:id="rId12"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0" name="Connector: Elbow 129"/>
          <p:cNvCxnSpPr>
            <a:cxnSpLocks/>
            <a:stCxn id="106" idx="0"/>
            <a:endCxn id="113"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p:cNvCxnSpPr>
            <a:cxnSpLocks/>
            <a:stCxn id="106" idx="0"/>
            <a:endCxn id="116"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onnector: Elbow 131"/>
          <p:cNvCxnSpPr>
            <a:cxnSpLocks/>
            <a:stCxn id="106" idx="0"/>
            <a:endCxn id="114"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p:cNvCxnSpPr>
            <a:cxnSpLocks/>
            <a:stCxn id="106" idx="0"/>
            <a:endCxn id="115"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p:cNvCxnSpPr>
            <a:cxnSpLocks/>
            <a:stCxn id="106" idx="0"/>
            <a:endCxn id="119"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Connector: Elbow 134"/>
          <p:cNvCxnSpPr>
            <a:cxnSpLocks/>
            <a:stCxn id="106" idx="0"/>
            <a:endCxn id="117"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Connector: Elbow 135"/>
          <p:cNvCxnSpPr>
            <a:cxnSpLocks/>
            <a:stCxn id="106" idx="0"/>
            <a:endCxn id="118"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p:cNvCxnSpPr>
            <a:cxnSpLocks/>
            <a:stCxn id="106" idx="0"/>
            <a:endCxn id="129"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07" idx="0"/>
            <a:endCxn id="120"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07"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07" idx="0"/>
            <a:endCxn id="122"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07" idx="0"/>
            <a:endCxn id="123"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07" idx="0"/>
            <a:endCxn id="124"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07" idx="0"/>
            <a:endCxn id="125"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07" idx="0"/>
            <a:endCxn id="126"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07" idx="0"/>
            <a:endCxn id="148"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48" name="Rectangle: Rounded Corners 147">
            <a:hlinkClick r:id="rId13"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149" name="Rectangle: Rounded Corners 148">
            <a:hlinkClick r:id="rId5"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Frontend Requirements</a:t>
            </a:r>
          </a:p>
        </p:txBody>
      </p:sp>
      <p:sp>
        <p:nvSpPr>
          <p:cNvPr id="63" name="Rectangle: Beveled 62"/>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64" name="Rectangle: Rounded Corners 63">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65" name="Rectangle: Rounded Corners 64">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66" name="Connector: Elbow 65"/>
          <p:cNvCxnSpPr>
            <a:cxnSpLocks/>
            <a:stCxn id="63" idx="0"/>
            <a:endCxn id="64"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Elbow 66"/>
          <p:cNvCxnSpPr>
            <a:cxnSpLocks/>
            <a:stCxn id="63" idx="0"/>
            <a:endCxn id="65"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p:cNvCxnSpPr>
            <a:cxnSpLocks/>
            <a:stCxn id="63"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Rounded Corners 69">
            <a:hlinkClick r:id="rId14" action="ppaction://hlinksldjump"/>
          </p:cNvPr>
          <p:cNvSpPr/>
          <p:nvPr/>
        </p:nvSpPr>
        <p:spPr>
          <a:xfrm>
            <a:off x="4874204" y="5721149"/>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pic>
        <p:nvPicPr>
          <p:cNvPr id="2" name="Picture 1">
            <a:extLst>
              <a:ext uri="{FF2B5EF4-FFF2-40B4-BE49-F238E27FC236}">
                <a16:creationId xmlns:a16="http://schemas.microsoft.com/office/drawing/2014/main" id="{493AA465-DF10-A8AE-B85D-B4FC8FC8C176}"/>
              </a:ext>
            </a:extLst>
          </p:cNvPr>
          <p:cNvPicPr>
            <a:picLocks noChangeAspect="1"/>
          </p:cNvPicPr>
          <p:nvPr/>
        </p:nvPicPr>
        <p:blipFill>
          <a:blip r:embed="rId15"/>
          <a:stretch>
            <a:fillRect/>
          </a:stretch>
        </p:blipFill>
        <p:spPr>
          <a:xfrm>
            <a:off x="0" y="-6078"/>
            <a:ext cx="3944454" cy="152413"/>
          </a:xfrm>
          <a:prstGeom prst="rect">
            <a:avLst/>
          </a:prstGeom>
        </p:spPr>
      </p:pic>
      <p:sp>
        <p:nvSpPr>
          <p:cNvPr id="10" name="Rectangle: Diagonal Corners Snipped 9">
            <a:hlinkClick r:id="rId5" action="ppaction://hlinksldjump"/>
            <a:extLst>
              <a:ext uri="{FF2B5EF4-FFF2-40B4-BE49-F238E27FC236}">
                <a16:creationId xmlns:a16="http://schemas.microsoft.com/office/drawing/2014/main" id="{E35ABEE1-5B61-DD85-F816-D8E104F9AC2E}"/>
              </a:ext>
            </a:extLst>
          </p:cNvPr>
          <p:cNvSpPr/>
          <p:nvPr/>
        </p:nvSpPr>
        <p:spPr>
          <a:xfrm>
            <a:off x="7193336" y="4066620"/>
            <a:ext cx="1015006" cy="258378"/>
          </a:xfrm>
          <a:prstGeom prst="snip2Diag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Indoor</a:t>
            </a:r>
          </a:p>
        </p:txBody>
      </p:sp>
      <p:sp>
        <p:nvSpPr>
          <p:cNvPr id="11" name="Rectangle: Diagonal Corners Snipped 10">
            <a:hlinkClick r:id="rId16" action="ppaction://hlinksldjump"/>
            <a:extLst>
              <a:ext uri="{FF2B5EF4-FFF2-40B4-BE49-F238E27FC236}">
                <a16:creationId xmlns:a16="http://schemas.microsoft.com/office/drawing/2014/main" id="{20DB49F7-3F20-75E2-8C73-03A5415365E1}"/>
              </a:ext>
            </a:extLst>
          </p:cNvPr>
          <p:cNvSpPr/>
          <p:nvPr/>
        </p:nvSpPr>
        <p:spPr>
          <a:xfrm>
            <a:off x="7193336" y="4523465"/>
            <a:ext cx="1015006" cy="258378"/>
          </a:xfrm>
          <a:prstGeom prst="snip2Diag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Stack</a:t>
            </a:r>
          </a:p>
        </p:txBody>
      </p:sp>
      <p:cxnSp>
        <p:nvCxnSpPr>
          <p:cNvPr id="12" name="Straight Arrow Connector 11">
            <a:extLst>
              <a:ext uri="{FF2B5EF4-FFF2-40B4-BE49-F238E27FC236}">
                <a16:creationId xmlns:a16="http://schemas.microsoft.com/office/drawing/2014/main" id="{A7902EFA-3576-23D7-6613-E4625F7EDF6E}"/>
              </a:ext>
            </a:extLst>
          </p:cNvPr>
          <p:cNvCxnSpPr>
            <a:cxnSpLocks/>
            <a:endCxn id="10" idx="2"/>
          </p:cNvCxnSpPr>
          <p:nvPr/>
        </p:nvCxnSpPr>
        <p:spPr>
          <a:xfrm flipV="1">
            <a:off x="6890012" y="4195810"/>
            <a:ext cx="303325" cy="224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14E5261-0A16-80D0-69B8-ED1BEFC1236F}"/>
              </a:ext>
            </a:extLst>
          </p:cNvPr>
          <p:cNvCxnSpPr>
            <a:cxnSpLocks/>
            <a:endCxn id="11" idx="2"/>
          </p:cNvCxnSpPr>
          <p:nvPr/>
        </p:nvCxnSpPr>
        <p:spPr>
          <a:xfrm>
            <a:off x="6890012" y="4419826"/>
            <a:ext cx="303325" cy="232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loud 14">
            <a:hlinkClick r:id="rId10" action="ppaction://hlinksldjump"/>
            <a:extLst>
              <a:ext uri="{FF2B5EF4-FFF2-40B4-BE49-F238E27FC236}">
                <a16:creationId xmlns:a16="http://schemas.microsoft.com/office/drawing/2014/main" id="{C57526E3-9966-3B48-1451-86C446689B6D}"/>
              </a:ext>
            </a:extLst>
          </p:cNvPr>
          <p:cNvSpPr/>
          <p:nvPr/>
        </p:nvSpPr>
        <p:spPr>
          <a:xfrm>
            <a:off x="10037287" y="1857594"/>
            <a:ext cx="940335" cy="43514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NO</a:t>
            </a:r>
            <a:r>
              <a:rPr lang="en-SG" sz="1400" baseline="-25000" dirty="0">
                <a:solidFill>
                  <a:schemeClr val="tx1"/>
                </a:solidFill>
              </a:rPr>
              <a:t>x</a:t>
            </a:r>
          </a:p>
        </p:txBody>
      </p:sp>
      <p:sp>
        <p:nvSpPr>
          <p:cNvPr id="16" name="Cloud 15">
            <a:hlinkClick r:id="rId10" action="ppaction://hlinksldjump"/>
            <a:extLst>
              <a:ext uri="{FF2B5EF4-FFF2-40B4-BE49-F238E27FC236}">
                <a16:creationId xmlns:a16="http://schemas.microsoft.com/office/drawing/2014/main" id="{9961797C-9BD3-24F9-60FE-512D930F54C6}"/>
              </a:ext>
            </a:extLst>
          </p:cNvPr>
          <p:cNvSpPr/>
          <p:nvPr/>
        </p:nvSpPr>
        <p:spPr>
          <a:xfrm>
            <a:off x="10264277" y="2536690"/>
            <a:ext cx="891758" cy="43514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H</a:t>
            </a:r>
            <a:r>
              <a:rPr lang="en-SG" sz="1400" baseline="-25000" dirty="0">
                <a:solidFill>
                  <a:schemeClr val="tx1"/>
                </a:solidFill>
              </a:rPr>
              <a:t>2</a:t>
            </a:r>
            <a:r>
              <a:rPr lang="en-SG" sz="1400" dirty="0">
                <a:solidFill>
                  <a:schemeClr val="tx1"/>
                </a:solidFill>
              </a:rPr>
              <a:t>S</a:t>
            </a:r>
          </a:p>
        </p:txBody>
      </p:sp>
      <p:sp>
        <p:nvSpPr>
          <p:cNvPr id="17" name="Cloud 16">
            <a:hlinkClick r:id="rId10" action="ppaction://hlinksldjump"/>
            <a:extLst>
              <a:ext uri="{FF2B5EF4-FFF2-40B4-BE49-F238E27FC236}">
                <a16:creationId xmlns:a16="http://schemas.microsoft.com/office/drawing/2014/main" id="{5E98054A-77EA-44F4-3708-0E6844EB7F4A}"/>
              </a:ext>
            </a:extLst>
          </p:cNvPr>
          <p:cNvSpPr/>
          <p:nvPr/>
        </p:nvSpPr>
        <p:spPr>
          <a:xfrm>
            <a:off x="10091819" y="3176217"/>
            <a:ext cx="1088656" cy="43514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PM2.5</a:t>
            </a:r>
          </a:p>
        </p:txBody>
      </p:sp>
      <p:cxnSp>
        <p:nvCxnSpPr>
          <p:cNvPr id="18" name="Straight Arrow Connector 17">
            <a:extLst>
              <a:ext uri="{FF2B5EF4-FFF2-40B4-BE49-F238E27FC236}">
                <a16:creationId xmlns:a16="http://schemas.microsoft.com/office/drawing/2014/main" id="{0E33E5CE-4EDA-B084-21ED-E7C638593ED8}"/>
              </a:ext>
            </a:extLst>
          </p:cNvPr>
          <p:cNvCxnSpPr>
            <a:cxnSpLocks/>
            <a:stCxn id="10" idx="0"/>
            <a:endCxn id="33" idx="2"/>
          </p:cNvCxnSpPr>
          <p:nvPr/>
        </p:nvCxnSpPr>
        <p:spPr>
          <a:xfrm flipV="1">
            <a:off x="8208342" y="3780678"/>
            <a:ext cx="920210" cy="415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9C69014-3D05-AB6A-825D-FC1197847652}"/>
              </a:ext>
            </a:extLst>
          </p:cNvPr>
          <p:cNvCxnSpPr>
            <a:cxnSpLocks/>
            <a:stCxn id="10" idx="0"/>
            <a:endCxn id="17" idx="1"/>
          </p:cNvCxnSpPr>
          <p:nvPr/>
        </p:nvCxnSpPr>
        <p:spPr>
          <a:xfrm flipV="1">
            <a:off x="8208342" y="3610903"/>
            <a:ext cx="2427805" cy="584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0E4D82C-EF2A-322B-56F4-DED5F1462923}"/>
              </a:ext>
            </a:extLst>
          </p:cNvPr>
          <p:cNvCxnSpPr>
            <a:cxnSpLocks/>
            <a:stCxn id="10" idx="0"/>
            <a:endCxn id="32" idx="2"/>
          </p:cNvCxnSpPr>
          <p:nvPr/>
        </p:nvCxnSpPr>
        <p:spPr>
          <a:xfrm flipV="1">
            <a:off x="8208342" y="3113525"/>
            <a:ext cx="905910" cy="1082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4385D15-7010-D11B-FA64-CBF8AA00DE5E}"/>
              </a:ext>
            </a:extLst>
          </p:cNvPr>
          <p:cNvCxnSpPr>
            <a:cxnSpLocks/>
            <a:stCxn id="10" idx="0"/>
            <a:endCxn id="16" idx="2"/>
          </p:cNvCxnSpPr>
          <p:nvPr/>
        </p:nvCxnSpPr>
        <p:spPr>
          <a:xfrm flipV="1">
            <a:off x="8208342" y="2754265"/>
            <a:ext cx="2058701" cy="1441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662E0C4-4E6D-1FED-0000-012F8BABC07B}"/>
              </a:ext>
            </a:extLst>
          </p:cNvPr>
          <p:cNvCxnSpPr>
            <a:cxnSpLocks/>
            <a:stCxn id="10" idx="0"/>
            <a:endCxn id="31" idx="2"/>
          </p:cNvCxnSpPr>
          <p:nvPr/>
        </p:nvCxnSpPr>
        <p:spPr>
          <a:xfrm flipV="1">
            <a:off x="8208342" y="2425568"/>
            <a:ext cx="920210" cy="1770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C3CE732-A43F-0279-80C4-C70F63040E56}"/>
              </a:ext>
            </a:extLst>
          </p:cNvPr>
          <p:cNvCxnSpPr>
            <a:cxnSpLocks/>
            <a:stCxn id="10" idx="0"/>
            <a:endCxn id="15" idx="2"/>
          </p:cNvCxnSpPr>
          <p:nvPr/>
        </p:nvCxnSpPr>
        <p:spPr>
          <a:xfrm flipV="1">
            <a:off x="8208342" y="2075169"/>
            <a:ext cx="1831862" cy="2120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52E704A-B331-D95D-497B-D0A45663514D}"/>
              </a:ext>
            </a:extLst>
          </p:cNvPr>
          <p:cNvCxnSpPr>
            <a:cxnSpLocks/>
            <a:stCxn id="10" idx="0"/>
            <a:endCxn id="14" idx="2"/>
          </p:cNvCxnSpPr>
          <p:nvPr/>
        </p:nvCxnSpPr>
        <p:spPr>
          <a:xfrm flipV="1">
            <a:off x="8208342" y="1796592"/>
            <a:ext cx="1001321" cy="2399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Cloud 30">
            <a:hlinkClick r:id="rId10" action="ppaction://hlinksldjump"/>
            <a:extLst>
              <a:ext uri="{FF2B5EF4-FFF2-40B4-BE49-F238E27FC236}">
                <a16:creationId xmlns:a16="http://schemas.microsoft.com/office/drawing/2014/main" id="{B8207BA0-937D-344A-1B96-769CF43CCC62}"/>
              </a:ext>
            </a:extLst>
          </p:cNvPr>
          <p:cNvSpPr/>
          <p:nvPr/>
        </p:nvSpPr>
        <p:spPr>
          <a:xfrm>
            <a:off x="9125786" y="2207993"/>
            <a:ext cx="891758" cy="43514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SO</a:t>
            </a:r>
            <a:r>
              <a:rPr lang="en-SG" sz="1400" baseline="-25000" dirty="0">
                <a:solidFill>
                  <a:schemeClr val="tx1"/>
                </a:solidFill>
              </a:rPr>
              <a:t>2</a:t>
            </a:r>
          </a:p>
        </p:txBody>
      </p:sp>
      <p:sp>
        <p:nvSpPr>
          <p:cNvPr id="32" name="Cloud 31">
            <a:hlinkClick r:id="rId10" action="ppaction://hlinksldjump"/>
            <a:extLst>
              <a:ext uri="{FF2B5EF4-FFF2-40B4-BE49-F238E27FC236}">
                <a16:creationId xmlns:a16="http://schemas.microsoft.com/office/drawing/2014/main" id="{C10B10B4-B403-DE36-2384-14049A9660E7}"/>
              </a:ext>
            </a:extLst>
          </p:cNvPr>
          <p:cNvSpPr/>
          <p:nvPr/>
        </p:nvSpPr>
        <p:spPr>
          <a:xfrm>
            <a:off x="9111486" y="2895950"/>
            <a:ext cx="891758" cy="43514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VOC</a:t>
            </a:r>
          </a:p>
        </p:txBody>
      </p:sp>
      <p:sp>
        <p:nvSpPr>
          <p:cNvPr id="33" name="Cloud 32">
            <a:hlinkClick r:id="rId10" action="ppaction://hlinksldjump"/>
            <a:extLst>
              <a:ext uri="{FF2B5EF4-FFF2-40B4-BE49-F238E27FC236}">
                <a16:creationId xmlns:a16="http://schemas.microsoft.com/office/drawing/2014/main" id="{0476C1F1-0C18-A1AE-DB24-A398DB05A1CF}"/>
              </a:ext>
            </a:extLst>
          </p:cNvPr>
          <p:cNvSpPr/>
          <p:nvPr/>
        </p:nvSpPr>
        <p:spPr>
          <a:xfrm>
            <a:off x="9125786" y="3563103"/>
            <a:ext cx="891758" cy="43514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NH</a:t>
            </a:r>
            <a:r>
              <a:rPr lang="en-SG" sz="1400" baseline="-25000" dirty="0">
                <a:solidFill>
                  <a:schemeClr val="tx1"/>
                </a:solidFill>
              </a:rPr>
              <a:t>3</a:t>
            </a:r>
          </a:p>
        </p:txBody>
      </p:sp>
      <p:sp>
        <p:nvSpPr>
          <p:cNvPr id="34" name="Rectangle: Rounded Corners 33">
            <a:hlinkClick r:id="rId9" action="ppaction://hlinksldjump"/>
            <a:extLst>
              <a:ext uri="{FF2B5EF4-FFF2-40B4-BE49-F238E27FC236}">
                <a16:creationId xmlns:a16="http://schemas.microsoft.com/office/drawing/2014/main" id="{22E07B49-1D49-E3A7-A550-8F7BB67E4A90}"/>
              </a:ext>
            </a:extLst>
          </p:cNvPr>
          <p:cNvSpPr/>
          <p:nvPr/>
        </p:nvSpPr>
        <p:spPr>
          <a:xfrm>
            <a:off x="162479" y="248227"/>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Air Emissions Parameters</a:t>
            </a:r>
          </a:p>
        </p:txBody>
      </p:sp>
      <p:sp>
        <p:nvSpPr>
          <p:cNvPr id="35" name="Rectangle: Rounded Corners 34">
            <a:hlinkClick r:id="rId6" action="ppaction://hlinksldjump"/>
            <a:extLst>
              <a:ext uri="{FF2B5EF4-FFF2-40B4-BE49-F238E27FC236}">
                <a16:creationId xmlns:a16="http://schemas.microsoft.com/office/drawing/2014/main" id="{E77F22C8-632D-FC8D-FE7D-D101A2A5F3FA}"/>
              </a:ext>
            </a:extLst>
          </p:cNvPr>
          <p:cNvSpPr/>
          <p:nvPr/>
        </p:nvSpPr>
        <p:spPr>
          <a:xfrm>
            <a:off x="-3182704" y="1443441"/>
            <a:ext cx="2768423" cy="872450"/>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Human Health Parameters</a:t>
            </a:r>
          </a:p>
        </p:txBody>
      </p:sp>
      <p:sp>
        <p:nvSpPr>
          <p:cNvPr id="7" name="Cloud 6">
            <a:hlinkClick r:id="rId10" action="ppaction://hlinksldjump"/>
            <a:extLst>
              <a:ext uri="{FF2B5EF4-FFF2-40B4-BE49-F238E27FC236}">
                <a16:creationId xmlns:a16="http://schemas.microsoft.com/office/drawing/2014/main" id="{D3E4494E-0BE6-4512-F86B-B23A93A06954}"/>
              </a:ext>
            </a:extLst>
          </p:cNvPr>
          <p:cNvSpPr/>
          <p:nvPr/>
        </p:nvSpPr>
        <p:spPr>
          <a:xfrm>
            <a:off x="10304425" y="1261790"/>
            <a:ext cx="891758" cy="43514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a:t>
            </a:r>
            <a:r>
              <a:rPr lang="en-SG" sz="1400" baseline="-25000" dirty="0">
                <a:solidFill>
                  <a:schemeClr val="tx1"/>
                </a:solidFill>
              </a:rPr>
              <a:t>2</a:t>
            </a:r>
          </a:p>
        </p:txBody>
      </p:sp>
      <p:sp>
        <p:nvSpPr>
          <p:cNvPr id="14" name="Cloud 13">
            <a:hlinkClick r:id="rId10" action="ppaction://hlinksldjump"/>
            <a:extLst>
              <a:ext uri="{FF2B5EF4-FFF2-40B4-BE49-F238E27FC236}">
                <a16:creationId xmlns:a16="http://schemas.microsoft.com/office/drawing/2014/main" id="{DC4E8690-E8CD-AE17-AC8B-A50A8F6CD05E}"/>
              </a:ext>
            </a:extLst>
          </p:cNvPr>
          <p:cNvSpPr/>
          <p:nvPr/>
        </p:nvSpPr>
        <p:spPr>
          <a:xfrm>
            <a:off x="9206897" y="1579017"/>
            <a:ext cx="891758" cy="435149"/>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a:t>
            </a:r>
          </a:p>
        </p:txBody>
      </p:sp>
    </p:spTree>
    <p:extLst>
      <p:ext uri="{BB962C8B-B14F-4D97-AF65-F5344CB8AC3E}">
        <p14:creationId xmlns:p14="http://schemas.microsoft.com/office/powerpoint/2010/main" val="1572339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par>
                                <p:cTn id="40" presetID="53" presetClass="entr" presetSubtype="16"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53" presetClass="entr" presetSubtype="16"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par>
                                <p:cTn id="65" presetID="53" presetClass="entr" presetSubtype="16"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par>
                                <p:cTn id="70" presetID="53" presetClass="entr" presetSubtype="16"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p:cTn id="72" dur="500" fill="hold"/>
                                        <p:tgtEl>
                                          <p:spTgt spid="30"/>
                                        </p:tgtEl>
                                        <p:attrNameLst>
                                          <p:attrName>ppt_w</p:attrName>
                                        </p:attrNameLst>
                                      </p:cBhvr>
                                      <p:tavLst>
                                        <p:tav tm="0">
                                          <p:val>
                                            <p:fltVal val="0"/>
                                          </p:val>
                                        </p:tav>
                                        <p:tav tm="100000">
                                          <p:val>
                                            <p:strVal val="#ppt_w"/>
                                          </p:val>
                                        </p:tav>
                                      </p:tavLst>
                                    </p:anim>
                                    <p:anim calcmode="lin" valueType="num">
                                      <p:cBhvr>
                                        <p:cTn id="73" dur="500" fill="hold"/>
                                        <p:tgtEl>
                                          <p:spTgt spid="30"/>
                                        </p:tgtEl>
                                        <p:attrNameLst>
                                          <p:attrName>ppt_h</p:attrName>
                                        </p:attrNameLst>
                                      </p:cBhvr>
                                      <p:tavLst>
                                        <p:tav tm="0">
                                          <p:val>
                                            <p:fltVal val="0"/>
                                          </p:val>
                                        </p:tav>
                                        <p:tav tm="100000">
                                          <p:val>
                                            <p:strVal val="#ppt_h"/>
                                          </p:val>
                                        </p:tav>
                                      </p:tavLst>
                                    </p:anim>
                                    <p:animEffect transition="in" filter="fade">
                                      <p:cBhvr>
                                        <p:cTn id="74" dur="500"/>
                                        <p:tgtEl>
                                          <p:spTgt spid="3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500" fill="hold"/>
                                        <p:tgtEl>
                                          <p:spTgt spid="7"/>
                                        </p:tgtEl>
                                        <p:attrNameLst>
                                          <p:attrName>ppt_w</p:attrName>
                                        </p:attrNameLst>
                                      </p:cBhvr>
                                      <p:tavLst>
                                        <p:tav tm="0">
                                          <p:val>
                                            <p:fltVal val="0"/>
                                          </p:val>
                                        </p:tav>
                                        <p:tav tm="100000">
                                          <p:val>
                                            <p:strVal val="#ppt_w"/>
                                          </p:val>
                                        </p:tav>
                                      </p:tavLst>
                                    </p:anim>
                                    <p:anim calcmode="lin" valueType="num">
                                      <p:cBhvr>
                                        <p:cTn id="78" dur="500" fill="hold"/>
                                        <p:tgtEl>
                                          <p:spTgt spid="7"/>
                                        </p:tgtEl>
                                        <p:attrNameLst>
                                          <p:attrName>ppt_h</p:attrName>
                                        </p:attrNameLst>
                                      </p:cBhvr>
                                      <p:tavLst>
                                        <p:tav tm="0">
                                          <p:val>
                                            <p:fltVal val="0"/>
                                          </p:val>
                                        </p:tav>
                                        <p:tav tm="100000">
                                          <p:val>
                                            <p:strVal val="#ppt_h"/>
                                          </p:val>
                                        </p:tav>
                                      </p:tavLst>
                                    </p:anim>
                                    <p:animEffect transition="in" filter="fade">
                                      <p:cBhvr>
                                        <p:cTn id="79" dur="500"/>
                                        <p:tgtEl>
                                          <p:spTgt spid="7"/>
                                        </p:tgtEl>
                                      </p:cBhvr>
                                    </p:animEffect>
                                  </p:childTnLst>
                                </p:cTn>
                              </p:par>
                              <p:par>
                                <p:cTn id="80" presetID="53" presetClass="entr" presetSubtype="16"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fltVal val="0"/>
                                          </p:val>
                                        </p:tav>
                                        <p:tav tm="100000">
                                          <p:val>
                                            <p:strVal val="#ppt_w"/>
                                          </p:val>
                                        </p:tav>
                                      </p:tavLst>
                                    </p:anim>
                                    <p:anim calcmode="lin" valueType="num">
                                      <p:cBhvr>
                                        <p:cTn id="83" dur="500" fill="hold"/>
                                        <p:tgtEl>
                                          <p:spTgt spid="9"/>
                                        </p:tgtEl>
                                        <p:attrNameLst>
                                          <p:attrName>ppt_h</p:attrName>
                                        </p:attrNameLst>
                                      </p:cBhvr>
                                      <p:tavLst>
                                        <p:tav tm="0">
                                          <p:val>
                                            <p:fltVal val="0"/>
                                          </p:val>
                                        </p:tav>
                                        <p:tav tm="100000">
                                          <p:val>
                                            <p:strVal val="#ppt_h"/>
                                          </p:val>
                                        </p:tav>
                                      </p:tavLst>
                                    </p:anim>
                                    <p:animEffect transition="in" filter="fade">
                                      <p:cBhvr>
                                        <p:cTn id="8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31" grpId="0" animBg="1"/>
      <p:bldP spid="32" grpId="0" animBg="1"/>
      <p:bldP spid="33" grpId="0" animBg="1"/>
      <p:bldP spid="7"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908A1E-12B4-77AB-71C2-A8017DB9F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57" y="3336236"/>
            <a:ext cx="6060251" cy="3126422"/>
          </a:xfrm>
          <a:prstGeom prst="rect">
            <a:avLst/>
          </a:prstGeom>
        </p:spPr>
      </p:pic>
      <p:sp>
        <p:nvSpPr>
          <p:cNvPr id="3" name="Title 2"/>
          <p:cNvSpPr>
            <a:spLocks noGrp="1"/>
          </p:cNvSpPr>
          <p:nvPr>
            <p:ph type="title"/>
          </p:nvPr>
        </p:nvSpPr>
        <p:spPr>
          <a:xfrm>
            <a:off x="335757" y="584200"/>
            <a:ext cx="11521281" cy="538609"/>
          </a:xfrm>
        </p:spPr>
        <p:txBody>
          <a:bodyPr/>
          <a:lstStyle/>
          <a:p>
            <a:r>
              <a:rPr lang="en-SG" dirty="0"/>
              <a:t>Air Emissions - Indoor</a:t>
            </a:r>
          </a:p>
        </p:txBody>
      </p:sp>
      <p:sp>
        <p:nvSpPr>
          <p:cNvPr id="4" name="Slide Number Placeholder 3"/>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21</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a:p>
        </p:txBody>
      </p:sp>
      <p:sp>
        <p:nvSpPr>
          <p:cNvPr id="11" name="TextBox 10"/>
          <p:cNvSpPr txBox="1"/>
          <p:nvPr/>
        </p:nvSpPr>
        <p:spPr>
          <a:xfrm>
            <a:off x="1718515" y="3284984"/>
            <a:ext cx="3441381" cy="307778"/>
          </a:xfrm>
          <a:prstGeom prst="rect">
            <a:avLst/>
          </a:prstGeom>
          <a:solidFill>
            <a:schemeClr val="bg1"/>
          </a:solidFill>
        </p:spPr>
        <p:txBody>
          <a:bodyPr wrap="square" lIns="0" tIns="0" rIns="0" bIns="0" rtlCol="0" anchor="t">
            <a:spAutoFit/>
          </a:bodyPr>
          <a:lstStyle/>
          <a:p>
            <a:pPr algn="ctr"/>
            <a:r>
              <a:rPr lang="en-SG" sz="2000" b="1" u="sng" dirty="0"/>
              <a:t>Thresholds</a:t>
            </a:r>
          </a:p>
        </p:txBody>
      </p:sp>
      <p:sp>
        <p:nvSpPr>
          <p:cNvPr id="13" name="TextBox 12"/>
          <p:cNvSpPr txBox="1"/>
          <p:nvPr/>
        </p:nvSpPr>
        <p:spPr>
          <a:xfrm>
            <a:off x="7182282" y="3182347"/>
            <a:ext cx="4481177" cy="307777"/>
          </a:xfrm>
          <a:prstGeom prst="rect">
            <a:avLst/>
          </a:prstGeom>
          <a:solidFill>
            <a:schemeClr val="bg1"/>
          </a:solidFill>
        </p:spPr>
        <p:txBody>
          <a:bodyPr wrap="square" lIns="0" tIns="0" rIns="0" bIns="0" rtlCol="0" anchor="t">
            <a:spAutoFit/>
          </a:bodyPr>
          <a:lstStyle/>
          <a:p>
            <a:pPr algn="ctr"/>
            <a:r>
              <a:rPr lang="en-SG" sz="2000" b="1" u="sng" dirty="0"/>
              <a:t>Recommended Methods</a:t>
            </a:r>
          </a:p>
        </p:txBody>
      </p:sp>
      <p:sp>
        <p:nvSpPr>
          <p:cNvPr id="14" name="TextBox 13">
            <a:extLst>
              <a:ext uri="{FF2B5EF4-FFF2-40B4-BE49-F238E27FC236}">
                <a16:creationId xmlns:a16="http://schemas.microsoft.com/office/drawing/2014/main" id="{B2406AB0-C268-4D28-802C-269E3E79524F}"/>
              </a:ext>
            </a:extLst>
          </p:cNvPr>
          <p:cNvSpPr txBox="1"/>
          <p:nvPr/>
        </p:nvSpPr>
        <p:spPr>
          <a:xfrm>
            <a:off x="576419" y="1556196"/>
            <a:ext cx="6738362" cy="923330"/>
          </a:xfrm>
          <a:prstGeom prst="rect">
            <a:avLst/>
          </a:prstGeom>
          <a:noFill/>
        </p:spPr>
        <p:txBody>
          <a:bodyPr wrap="square" lIns="0" tIns="0" rIns="0" bIns="0" rtlCol="0" anchor="t">
            <a:spAutoFit/>
          </a:bodyPr>
          <a:lstStyle/>
          <a:p>
            <a:r>
              <a:rPr lang="en-SG" sz="2000" b="1" u="sng" dirty="0"/>
              <a:t>Sampling Methods and Location</a:t>
            </a:r>
          </a:p>
          <a:p>
            <a:pPr marL="457200" indent="-457200">
              <a:buAutoNum type="arabicPeriod"/>
            </a:pPr>
            <a:r>
              <a:rPr lang="en-SG" sz="2000" dirty="0"/>
              <a:t>About 1 to 1.5 m </a:t>
            </a:r>
            <a:r>
              <a:rPr lang="en-SG" sz="2000" b="1" u="sng" dirty="0"/>
              <a:t>from the ground</a:t>
            </a:r>
            <a:r>
              <a:rPr lang="en-SG" sz="2000" dirty="0"/>
              <a:t> above the squat or seat pan</a:t>
            </a:r>
          </a:p>
          <a:p>
            <a:pPr marL="457200" indent="-457200">
              <a:buAutoNum type="arabicPeriod"/>
            </a:pPr>
            <a:r>
              <a:rPr lang="en-SG" sz="2000" dirty="0"/>
              <a:t>Superstructure door to remain closed during entire sampling</a:t>
            </a:r>
          </a:p>
        </p:txBody>
      </p:sp>
      <p:pic>
        <p:nvPicPr>
          <p:cNvPr id="9" name="Picture 8">
            <a:extLst>
              <a:ext uri="{FF2B5EF4-FFF2-40B4-BE49-F238E27FC236}">
                <a16:creationId xmlns:a16="http://schemas.microsoft.com/office/drawing/2014/main" id="{C267BCEF-83A5-4484-B712-D91295B802BB}"/>
              </a:ext>
            </a:extLst>
          </p:cNvPr>
          <p:cNvPicPr>
            <a:picLocks noChangeAspect="1"/>
          </p:cNvPicPr>
          <p:nvPr/>
        </p:nvPicPr>
        <p:blipFill>
          <a:blip r:embed="rId4"/>
          <a:stretch>
            <a:fillRect/>
          </a:stretch>
        </p:blipFill>
        <p:spPr>
          <a:xfrm>
            <a:off x="8904312" y="670090"/>
            <a:ext cx="2232248" cy="2063203"/>
          </a:xfrm>
          <a:prstGeom prst="rect">
            <a:avLst/>
          </a:prstGeom>
        </p:spPr>
      </p:pic>
      <p:sp>
        <p:nvSpPr>
          <p:cNvPr id="15" name="Rectangle 14">
            <a:extLst>
              <a:ext uri="{FF2B5EF4-FFF2-40B4-BE49-F238E27FC236}">
                <a16:creationId xmlns:a16="http://schemas.microsoft.com/office/drawing/2014/main" id="{900B9883-02A5-46AC-B0C6-3322F7D776D1}"/>
              </a:ext>
            </a:extLst>
          </p:cNvPr>
          <p:cNvSpPr/>
          <p:nvPr/>
        </p:nvSpPr>
        <p:spPr>
          <a:xfrm>
            <a:off x="8926315" y="2718452"/>
            <a:ext cx="2188242" cy="263909"/>
          </a:xfrm>
          <a:prstGeom prst="rect">
            <a:avLst/>
          </a:prstGeom>
          <a:solidFill>
            <a:schemeClr val="bg1"/>
          </a:solidFill>
          <a:ln>
            <a:solidFill>
              <a:schemeClr val="accent1"/>
            </a:solidFill>
          </a:ln>
        </p:spPr>
        <p:txBody>
          <a:bodyPr wrap="square">
            <a:spAutoFit/>
          </a:bodyPr>
          <a:lstStyle/>
          <a:p>
            <a:r>
              <a:rPr lang="en-SG" sz="1050" dirty="0">
                <a:solidFill>
                  <a:srgbClr val="002D72"/>
                </a:solidFill>
              </a:rPr>
              <a:t>Atmospheric air sampling pump</a:t>
            </a:r>
          </a:p>
        </p:txBody>
      </p:sp>
      <p:grpSp>
        <p:nvGrpSpPr>
          <p:cNvPr id="20" name="Group 19">
            <a:extLst>
              <a:ext uri="{FF2B5EF4-FFF2-40B4-BE49-F238E27FC236}">
                <a16:creationId xmlns:a16="http://schemas.microsoft.com/office/drawing/2014/main" id="{B379587C-4324-31CB-779F-1830D2F9A513}"/>
              </a:ext>
            </a:extLst>
          </p:cNvPr>
          <p:cNvGrpSpPr/>
          <p:nvPr/>
        </p:nvGrpSpPr>
        <p:grpSpPr>
          <a:xfrm>
            <a:off x="8081981" y="3592762"/>
            <a:ext cx="2681778" cy="2748213"/>
            <a:chOff x="4083594" y="690211"/>
            <a:chExt cx="3591426" cy="3680396"/>
          </a:xfrm>
        </p:grpSpPr>
        <p:pic>
          <p:nvPicPr>
            <p:cNvPr id="18" name="Picture 17">
              <a:extLst>
                <a:ext uri="{FF2B5EF4-FFF2-40B4-BE49-F238E27FC236}">
                  <a16:creationId xmlns:a16="http://schemas.microsoft.com/office/drawing/2014/main" id="{0D8871A6-0024-D99F-F4F0-7F0121A71897}"/>
                </a:ext>
              </a:extLst>
            </p:cNvPr>
            <p:cNvPicPr>
              <a:picLocks noChangeAspect="1"/>
            </p:cNvPicPr>
            <p:nvPr/>
          </p:nvPicPr>
          <p:blipFill>
            <a:blip r:embed="rId5">
              <a:extLst>
                <a:ext uri="{28A0092B-C50C-407E-A947-70E740481C1C}">
                  <a14:useLocalDpi xmlns:a14="http://schemas.microsoft.com/office/drawing/2010/main" val="0"/>
                </a:ext>
              </a:extLst>
            </a:blip>
            <a:srcRect b="77631"/>
            <a:stretch/>
          </p:blipFill>
          <p:spPr>
            <a:xfrm>
              <a:off x="4083594" y="690211"/>
              <a:ext cx="3591426" cy="1442646"/>
            </a:xfrm>
            <a:prstGeom prst="rect">
              <a:avLst/>
            </a:prstGeom>
          </p:spPr>
        </p:pic>
        <p:pic>
          <p:nvPicPr>
            <p:cNvPr id="19" name="Picture 18">
              <a:extLst>
                <a:ext uri="{FF2B5EF4-FFF2-40B4-BE49-F238E27FC236}">
                  <a16:creationId xmlns:a16="http://schemas.microsoft.com/office/drawing/2014/main" id="{6D71F350-6CA4-A9CF-A0B0-A395E18B55F9}"/>
                </a:ext>
              </a:extLst>
            </p:cNvPr>
            <p:cNvPicPr>
              <a:picLocks noChangeAspect="1"/>
            </p:cNvPicPr>
            <p:nvPr/>
          </p:nvPicPr>
          <p:blipFill>
            <a:blip r:embed="rId5">
              <a:extLst>
                <a:ext uri="{28A0092B-C50C-407E-A947-70E740481C1C}">
                  <a14:useLocalDpi xmlns:a14="http://schemas.microsoft.com/office/drawing/2010/main" val="0"/>
                </a:ext>
              </a:extLst>
            </a:blip>
            <a:srcRect t="63070"/>
            <a:stretch/>
          </p:blipFill>
          <p:spPr>
            <a:xfrm>
              <a:off x="4083594" y="1988840"/>
              <a:ext cx="3591426" cy="2381767"/>
            </a:xfrm>
            <a:prstGeom prst="rect">
              <a:avLst/>
            </a:prstGeom>
          </p:spPr>
        </p:pic>
      </p:grpSp>
    </p:spTree>
    <p:extLst>
      <p:ext uri="{BB962C8B-B14F-4D97-AF65-F5344CB8AC3E}">
        <p14:creationId xmlns:p14="http://schemas.microsoft.com/office/powerpoint/2010/main" val="32856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6CCCA5-3311-AD67-E932-D0634B6B3600}"/>
              </a:ext>
            </a:extLst>
          </p:cNvPr>
          <p:cNvSpPr>
            <a:spLocks noGrp="1"/>
          </p:cNvSpPr>
          <p:nvPr>
            <p:ph type="title"/>
          </p:nvPr>
        </p:nvSpPr>
        <p:spPr>
          <a:xfrm>
            <a:off x="334963" y="247651"/>
            <a:ext cx="10548000" cy="984885"/>
          </a:xfrm>
        </p:spPr>
        <p:txBody>
          <a:bodyPr/>
          <a:lstStyle/>
          <a:p>
            <a:r>
              <a:rPr lang="de-DE" sz="3600" i="1" dirty="0">
                <a:latin typeface="TUV SUD Pro" panose="020B0503030300000000" pitchFamily="34" charset="0"/>
              </a:rPr>
              <a:t>Air Emissions Testing</a:t>
            </a:r>
            <a:br>
              <a:rPr lang="de-DE" sz="3600" i="1" dirty="0">
                <a:latin typeface="TUV SUD Pro" panose="020B0503030300000000" pitchFamily="34" charset="0"/>
              </a:rPr>
            </a:br>
            <a:r>
              <a:rPr lang="de-DE" sz="2800" b="0" i="1" dirty="0">
                <a:latin typeface="TUV SUD Pro" panose="020B0503030300000000" pitchFamily="34" charset="0"/>
              </a:rPr>
              <a:t>Indoor</a:t>
            </a:r>
            <a:endParaRPr lang="de-DE" sz="3600" i="1" dirty="0">
              <a:latin typeface="TUV SUD Pro" panose="020B0503030300000000" pitchFamily="34" charset="0"/>
            </a:endParaRPr>
          </a:p>
        </p:txBody>
      </p:sp>
      <p:sp>
        <p:nvSpPr>
          <p:cNvPr id="8" name="Foliennummernplatzhalter 7">
            <a:extLst>
              <a:ext uri="{FF2B5EF4-FFF2-40B4-BE49-F238E27FC236}">
                <a16:creationId xmlns:a16="http://schemas.microsoft.com/office/drawing/2014/main" id="{6A41AE0D-7918-5F7B-7016-221B264B0A20}"/>
              </a:ext>
            </a:extLst>
          </p:cNvPr>
          <p:cNvSpPr>
            <a:spLocks noGrp="1"/>
          </p:cNvSpPr>
          <p:nvPr>
            <p:ph type="sldNum" sz="quarter" idx="12"/>
          </p:nvPr>
        </p:nvSpPr>
        <p:spPr/>
        <p:txBody>
          <a:bodyPr/>
          <a:lstStyle/>
          <a:p>
            <a:fld id="{888F065A-EFAC-409A-9F56-D24A0EB303A4}" type="slidenum">
              <a:rPr lang="de-DE" smtClean="0"/>
              <a:t>22</a:t>
            </a:fld>
            <a:endParaRPr lang="de-DE"/>
          </a:p>
        </p:txBody>
      </p:sp>
      <p:pic>
        <p:nvPicPr>
          <p:cNvPr id="4" name="Picture 3" descr="A group of objects on tripod&#10;&#10;Description automatically generated">
            <a:extLst>
              <a:ext uri="{FF2B5EF4-FFF2-40B4-BE49-F238E27FC236}">
                <a16:creationId xmlns:a16="http://schemas.microsoft.com/office/drawing/2014/main" id="{38D09645-F9FD-97A8-8596-BF4B6EBE8B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5938" y="1373033"/>
            <a:ext cx="3726202" cy="4969239"/>
          </a:xfrm>
          <a:prstGeom prst="rect">
            <a:avLst/>
          </a:prstGeom>
        </p:spPr>
      </p:pic>
      <p:pic>
        <p:nvPicPr>
          <p:cNvPr id="11" name="Picture 10" descr="A toilet with a device attached to it&#10;&#10;Description automatically generated">
            <a:extLst>
              <a:ext uri="{FF2B5EF4-FFF2-40B4-BE49-F238E27FC236}">
                <a16:creationId xmlns:a16="http://schemas.microsoft.com/office/drawing/2014/main" id="{4BEA9E6D-87CD-42F2-D5F8-2B7481E51C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860" y="1373035"/>
            <a:ext cx="3726202" cy="4969239"/>
          </a:xfrm>
          <a:prstGeom prst="rect">
            <a:avLst/>
          </a:prstGeom>
        </p:spPr>
      </p:pic>
      <p:pic>
        <p:nvPicPr>
          <p:cNvPr id="13" name="Picture 12" descr="A bathroom with a toilet and sink&#10;&#10;Description automatically generated">
            <a:extLst>
              <a:ext uri="{FF2B5EF4-FFF2-40B4-BE49-F238E27FC236}">
                <a16:creationId xmlns:a16="http://schemas.microsoft.com/office/drawing/2014/main" id="{8E6EBA1D-CED9-DF07-C31E-20687BDF1D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2899" y="1373032"/>
            <a:ext cx="3726202" cy="4969239"/>
          </a:xfrm>
          <a:prstGeom prst="rect">
            <a:avLst/>
          </a:prstGeom>
        </p:spPr>
      </p:pic>
      <p:grpSp>
        <p:nvGrpSpPr>
          <p:cNvPr id="3" name="Group 2">
            <a:extLst>
              <a:ext uri="{FF2B5EF4-FFF2-40B4-BE49-F238E27FC236}">
                <a16:creationId xmlns:a16="http://schemas.microsoft.com/office/drawing/2014/main" id="{6FAE65DF-720E-402B-46A4-94360C08E3AF}"/>
              </a:ext>
            </a:extLst>
          </p:cNvPr>
          <p:cNvGrpSpPr/>
          <p:nvPr/>
        </p:nvGrpSpPr>
        <p:grpSpPr>
          <a:xfrm>
            <a:off x="11362414" y="0"/>
            <a:ext cx="599309" cy="1014721"/>
            <a:chOff x="11362414" y="0"/>
            <a:chExt cx="599309" cy="1014721"/>
          </a:xfrm>
        </p:grpSpPr>
        <p:sp>
          <p:nvSpPr>
            <p:cNvPr id="5" name="Rectangle 4">
              <a:extLst>
                <a:ext uri="{FF2B5EF4-FFF2-40B4-BE49-F238E27FC236}">
                  <a16:creationId xmlns:a16="http://schemas.microsoft.com/office/drawing/2014/main" id="{0D4C1526-63AC-9BF0-68D8-A88CF5DA3B4A}"/>
                </a:ext>
              </a:extLst>
            </p:cNvPr>
            <p:cNvSpPr/>
            <p:nvPr/>
          </p:nvSpPr>
          <p:spPr>
            <a:xfrm>
              <a:off x="11362414" y="267247"/>
              <a:ext cx="599309" cy="747474"/>
            </a:xfrm>
            <a:prstGeom prst="rect">
              <a:avLst/>
            </a:prstGeom>
            <a:solidFill>
              <a:schemeClr val="bg1"/>
            </a:solidFill>
            <a:ln w="95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2000" dirty="0" err="1"/>
            </a:p>
          </p:txBody>
        </p:sp>
        <p:pic>
          <p:nvPicPr>
            <p:cNvPr id="6" name="Picture 5">
              <a:extLst>
                <a:ext uri="{FF2B5EF4-FFF2-40B4-BE49-F238E27FC236}">
                  <a16:creationId xmlns:a16="http://schemas.microsoft.com/office/drawing/2014/main" id="{CE0969D4-EDA3-C90B-7147-2E1AEFC13E59}"/>
                </a:ext>
              </a:extLst>
            </p:cNvPr>
            <p:cNvPicPr>
              <a:picLocks noChangeAspect="1"/>
            </p:cNvPicPr>
            <p:nvPr/>
          </p:nvPicPr>
          <p:blipFill>
            <a:blip r:embed="rId6"/>
            <a:stretch>
              <a:fillRect/>
            </a:stretch>
          </p:blipFill>
          <p:spPr>
            <a:xfrm>
              <a:off x="11362414" y="0"/>
              <a:ext cx="573074" cy="579170"/>
            </a:xfrm>
            <a:prstGeom prst="rect">
              <a:avLst/>
            </a:prstGeom>
          </p:spPr>
        </p:pic>
      </p:grpSp>
    </p:spTree>
    <p:extLst>
      <p:ext uri="{BB962C8B-B14F-4D97-AF65-F5344CB8AC3E}">
        <p14:creationId xmlns:p14="http://schemas.microsoft.com/office/powerpoint/2010/main" val="1473735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3024EBA7-E162-8A6E-E1A3-F4B63E5286BB}"/>
              </a:ext>
            </a:extLst>
          </p:cNvPr>
          <p:cNvCxnSpPr>
            <a:cxnSpLocks/>
            <a:endCxn id="3" idx="2"/>
          </p:cNvCxnSpPr>
          <p:nvPr/>
        </p:nvCxnSpPr>
        <p:spPr>
          <a:xfrm flipV="1">
            <a:off x="8208342" y="1479365"/>
            <a:ext cx="2098849" cy="2716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23</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a:p>
        </p:txBody>
      </p:sp>
      <p:sp>
        <p:nvSpPr>
          <p:cNvPr id="51" name="Rectangle: Diagonal Corners Snipped 50">
            <a:hlinkClick r:id="rId3" action="ppaction://hlinksldjump"/>
          </p:cNvPr>
          <p:cNvSpPr/>
          <p:nvPr/>
        </p:nvSpPr>
        <p:spPr>
          <a:xfrm>
            <a:off x="7193336" y="4066620"/>
            <a:ext cx="1015006" cy="258378"/>
          </a:xfrm>
          <a:prstGeom prst="snip2Diag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Indoor</a:t>
            </a:r>
          </a:p>
        </p:txBody>
      </p:sp>
      <p:sp>
        <p:nvSpPr>
          <p:cNvPr id="95" name="Rectangle: Diagonal Corners Snipped 94">
            <a:hlinkClick r:id="rId4" action="ppaction://hlinksldjump"/>
          </p:cNvPr>
          <p:cNvSpPr/>
          <p:nvPr/>
        </p:nvSpPr>
        <p:spPr>
          <a:xfrm>
            <a:off x="7193336" y="4523465"/>
            <a:ext cx="1015006" cy="258378"/>
          </a:xfrm>
          <a:prstGeom prst="snip2Diag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Stack</a:t>
            </a:r>
          </a:p>
        </p:txBody>
      </p:sp>
      <p:cxnSp>
        <p:nvCxnSpPr>
          <p:cNvPr id="96" name="Straight Arrow Connector 95"/>
          <p:cNvCxnSpPr>
            <a:cxnSpLocks/>
            <a:endCxn id="51" idx="2"/>
          </p:cNvCxnSpPr>
          <p:nvPr/>
        </p:nvCxnSpPr>
        <p:spPr>
          <a:xfrm flipV="1">
            <a:off x="6890012" y="4195810"/>
            <a:ext cx="303325" cy="224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cxnSpLocks/>
            <a:endCxn id="95" idx="2"/>
          </p:cNvCxnSpPr>
          <p:nvPr/>
        </p:nvCxnSpPr>
        <p:spPr>
          <a:xfrm>
            <a:off x="6890012" y="4419826"/>
            <a:ext cx="303325" cy="232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8" name="Cloud 97">
            <a:hlinkClick r:id="rId5" action="ppaction://hlinksldjump"/>
          </p:cNvPr>
          <p:cNvSpPr/>
          <p:nvPr/>
        </p:nvSpPr>
        <p:spPr>
          <a:xfrm>
            <a:off x="9206897" y="1579017"/>
            <a:ext cx="891758" cy="435149"/>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a:t>
            </a:r>
          </a:p>
        </p:txBody>
      </p:sp>
      <p:sp>
        <p:nvSpPr>
          <p:cNvPr id="99" name="Cloud 98">
            <a:hlinkClick r:id="rId5" action="ppaction://hlinksldjump"/>
          </p:cNvPr>
          <p:cNvSpPr/>
          <p:nvPr/>
        </p:nvSpPr>
        <p:spPr>
          <a:xfrm>
            <a:off x="10037287" y="1857594"/>
            <a:ext cx="940335" cy="43514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NO</a:t>
            </a:r>
            <a:r>
              <a:rPr lang="en-SG" sz="1400" baseline="-25000" dirty="0">
                <a:solidFill>
                  <a:schemeClr val="tx1"/>
                </a:solidFill>
              </a:rPr>
              <a:t>x</a:t>
            </a:r>
          </a:p>
        </p:txBody>
      </p:sp>
      <p:sp>
        <p:nvSpPr>
          <p:cNvPr id="101" name="Cloud 100">
            <a:hlinkClick r:id="rId5" action="ppaction://hlinksldjump"/>
          </p:cNvPr>
          <p:cNvSpPr/>
          <p:nvPr/>
        </p:nvSpPr>
        <p:spPr>
          <a:xfrm>
            <a:off x="10264277" y="2536690"/>
            <a:ext cx="891758" cy="43514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H</a:t>
            </a:r>
            <a:r>
              <a:rPr lang="en-SG" sz="1400" baseline="-25000" dirty="0">
                <a:solidFill>
                  <a:schemeClr val="tx1"/>
                </a:solidFill>
              </a:rPr>
              <a:t>2</a:t>
            </a:r>
            <a:r>
              <a:rPr lang="en-SG" sz="1400" dirty="0">
                <a:solidFill>
                  <a:schemeClr val="tx1"/>
                </a:solidFill>
              </a:rPr>
              <a:t>S</a:t>
            </a:r>
          </a:p>
        </p:txBody>
      </p:sp>
      <p:sp>
        <p:nvSpPr>
          <p:cNvPr id="103" name="Cloud 102">
            <a:hlinkClick r:id="rId5" action="ppaction://hlinksldjump"/>
          </p:cNvPr>
          <p:cNvSpPr/>
          <p:nvPr/>
        </p:nvSpPr>
        <p:spPr>
          <a:xfrm>
            <a:off x="10091819" y="3176217"/>
            <a:ext cx="1088656" cy="43514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PM2.5</a:t>
            </a:r>
          </a:p>
        </p:txBody>
      </p:sp>
      <p:cxnSp>
        <p:nvCxnSpPr>
          <p:cNvPr id="105" name="Straight Arrow Connector 104"/>
          <p:cNvCxnSpPr>
            <a:cxnSpLocks/>
            <a:stCxn id="51" idx="0"/>
            <a:endCxn id="104" idx="2"/>
          </p:cNvCxnSpPr>
          <p:nvPr/>
        </p:nvCxnSpPr>
        <p:spPr>
          <a:xfrm flipV="1">
            <a:off x="8208342" y="3780678"/>
            <a:ext cx="920210" cy="415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cxnSpLocks/>
            <a:stCxn id="51" idx="0"/>
            <a:endCxn id="103" idx="1"/>
          </p:cNvCxnSpPr>
          <p:nvPr/>
        </p:nvCxnSpPr>
        <p:spPr>
          <a:xfrm flipV="1">
            <a:off x="8208342" y="3610903"/>
            <a:ext cx="2427805" cy="584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cxnSpLocks/>
            <a:stCxn id="51" idx="0"/>
            <a:endCxn id="102" idx="2"/>
          </p:cNvCxnSpPr>
          <p:nvPr/>
        </p:nvCxnSpPr>
        <p:spPr>
          <a:xfrm flipV="1">
            <a:off x="8208342" y="3113525"/>
            <a:ext cx="905910" cy="1082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cxnSpLocks/>
            <a:stCxn id="51" idx="0"/>
            <a:endCxn id="101" idx="2"/>
          </p:cNvCxnSpPr>
          <p:nvPr/>
        </p:nvCxnSpPr>
        <p:spPr>
          <a:xfrm flipV="1">
            <a:off x="8208342" y="2754265"/>
            <a:ext cx="2058701" cy="1441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cxnSpLocks/>
            <a:stCxn id="51" idx="0"/>
            <a:endCxn id="100" idx="2"/>
          </p:cNvCxnSpPr>
          <p:nvPr/>
        </p:nvCxnSpPr>
        <p:spPr>
          <a:xfrm flipV="1">
            <a:off x="8208342" y="2425568"/>
            <a:ext cx="920210" cy="1770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cxnSpLocks/>
            <a:stCxn id="51" idx="0"/>
            <a:endCxn id="99" idx="2"/>
          </p:cNvCxnSpPr>
          <p:nvPr/>
        </p:nvCxnSpPr>
        <p:spPr>
          <a:xfrm flipV="1">
            <a:off x="8208342" y="2075169"/>
            <a:ext cx="1831862" cy="2120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cxnSpLocks/>
            <a:stCxn id="51" idx="0"/>
            <a:endCxn id="98" idx="2"/>
          </p:cNvCxnSpPr>
          <p:nvPr/>
        </p:nvCxnSpPr>
        <p:spPr>
          <a:xfrm flipV="1">
            <a:off x="8208342" y="1796592"/>
            <a:ext cx="1001321" cy="2399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6"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3"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7"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8"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9"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10"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11"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2"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7"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9"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3" action="ppaction://hlinksldjump"/>
          </p:cNvPr>
          <p:cNvSpPr/>
          <p:nvPr/>
        </p:nvSpPr>
        <p:spPr>
          <a:xfrm>
            <a:off x="4869935" y="4317941"/>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0"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33" name="Rectangle: Rounded Corners 132">
            <a:hlinkClick r:id="rId5"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1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156" name="Rectangle: Rounded Corners 155">
            <a:hlinkClick r:id="rId3"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100" name="Cloud 99">
            <a:hlinkClick r:id="rId5" action="ppaction://hlinksldjump"/>
          </p:cNvPr>
          <p:cNvSpPr/>
          <p:nvPr/>
        </p:nvSpPr>
        <p:spPr>
          <a:xfrm>
            <a:off x="9125786" y="2207993"/>
            <a:ext cx="891758" cy="43514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a:t>
            </a:r>
            <a:r>
              <a:rPr lang="en-SG" sz="1400" baseline="-25000" dirty="0">
                <a:solidFill>
                  <a:schemeClr val="tx1"/>
                </a:solidFill>
              </a:rPr>
              <a:t>2</a:t>
            </a:r>
          </a:p>
        </p:txBody>
      </p:sp>
      <p:sp>
        <p:nvSpPr>
          <p:cNvPr id="102" name="Cloud 101">
            <a:hlinkClick r:id="rId5" action="ppaction://hlinksldjump"/>
          </p:cNvPr>
          <p:cNvSpPr/>
          <p:nvPr/>
        </p:nvSpPr>
        <p:spPr>
          <a:xfrm>
            <a:off x="9111486" y="2895950"/>
            <a:ext cx="891758" cy="43514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VOC</a:t>
            </a:r>
          </a:p>
        </p:txBody>
      </p:sp>
      <p:sp>
        <p:nvSpPr>
          <p:cNvPr id="104" name="Cloud 103">
            <a:hlinkClick r:id="rId5" action="ppaction://hlinksldjump"/>
          </p:cNvPr>
          <p:cNvSpPr/>
          <p:nvPr/>
        </p:nvSpPr>
        <p:spPr>
          <a:xfrm>
            <a:off x="9125786" y="3563103"/>
            <a:ext cx="891758" cy="43514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NH</a:t>
            </a:r>
            <a:r>
              <a:rPr lang="en-SG" sz="1400" baseline="-25000" dirty="0">
                <a:solidFill>
                  <a:schemeClr val="tx1"/>
                </a:solidFill>
              </a:rPr>
              <a:t>3</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sp>
        <p:nvSpPr>
          <p:cNvPr id="32" name="Rectangle: Rounded Corners 31">
            <a:hlinkClick r:id="rId13" action="ppaction://hlinksldjump"/>
            <a:extLst>
              <a:ext uri="{FF2B5EF4-FFF2-40B4-BE49-F238E27FC236}">
                <a16:creationId xmlns:a16="http://schemas.microsoft.com/office/drawing/2014/main" id="{67256191-4A01-83F0-7BE2-F57A8C9D38ED}"/>
              </a:ext>
            </a:extLst>
          </p:cNvPr>
          <p:cNvSpPr/>
          <p:nvPr/>
        </p:nvSpPr>
        <p:spPr>
          <a:xfrm>
            <a:off x="162479" y="248227"/>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Air Emissions Parameters</a:t>
            </a:r>
          </a:p>
        </p:txBody>
      </p:sp>
      <p:sp>
        <p:nvSpPr>
          <p:cNvPr id="3" name="Cloud 2">
            <a:hlinkClick r:id="rId5" action="ppaction://hlinksldjump"/>
            <a:extLst>
              <a:ext uri="{FF2B5EF4-FFF2-40B4-BE49-F238E27FC236}">
                <a16:creationId xmlns:a16="http://schemas.microsoft.com/office/drawing/2014/main" id="{859C886E-9028-E3E2-C04D-5417286E02F7}"/>
              </a:ext>
            </a:extLst>
          </p:cNvPr>
          <p:cNvSpPr/>
          <p:nvPr/>
        </p:nvSpPr>
        <p:spPr>
          <a:xfrm>
            <a:off x="10304425" y="1261790"/>
            <a:ext cx="891758" cy="43514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a:t>
            </a:r>
            <a:r>
              <a:rPr lang="en-SG" sz="1400" baseline="-25000" dirty="0">
                <a:solidFill>
                  <a:schemeClr val="tx1"/>
                </a:solidFill>
              </a:rPr>
              <a:t>2</a:t>
            </a:r>
          </a:p>
        </p:txBody>
      </p:sp>
    </p:spTree>
    <p:extLst>
      <p:ext uri="{BB962C8B-B14F-4D97-AF65-F5344CB8AC3E}">
        <p14:creationId xmlns:p14="http://schemas.microsoft.com/office/powerpoint/2010/main" val="2741381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24</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a:p>
        </p:txBody>
      </p:sp>
      <p:sp>
        <p:nvSpPr>
          <p:cNvPr id="51" name="Rectangle: Diagonal Corners Snipped 50">
            <a:hlinkClick r:id="rId3" action="ppaction://hlinksldjump"/>
          </p:cNvPr>
          <p:cNvSpPr/>
          <p:nvPr/>
        </p:nvSpPr>
        <p:spPr>
          <a:xfrm>
            <a:off x="7193336" y="4066620"/>
            <a:ext cx="1015006" cy="258378"/>
          </a:xfrm>
          <a:prstGeom prst="snip2Diag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Indoor</a:t>
            </a:r>
          </a:p>
        </p:txBody>
      </p:sp>
      <p:sp>
        <p:nvSpPr>
          <p:cNvPr id="95" name="Rectangle: Diagonal Corners Snipped 94">
            <a:hlinkClick r:id="rId4" action="ppaction://hlinksldjump"/>
          </p:cNvPr>
          <p:cNvSpPr/>
          <p:nvPr/>
        </p:nvSpPr>
        <p:spPr>
          <a:xfrm>
            <a:off x="7193336" y="4523465"/>
            <a:ext cx="1015006" cy="258378"/>
          </a:xfrm>
          <a:prstGeom prst="snip2Diag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Stack</a:t>
            </a:r>
          </a:p>
        </p:txBody>
      </p:sp>
      <p:cxnSp>
        <p:nvCxnSpPr>
          <p:cNvPr id="96" name="Straight Arrow Connector 95"/>
          <p:cNvCxnSpPr>
            <a:cxnSpLocks/>
            <a:endCxn id="51" idx="2"/>
          </p:cNvCxnSpPr>
          <p:nvPr/>
        </p:nvCxnSpPr>
        <p:spPr>
          <a:xfrm flipV="1">
            <a:off x="6890012" y="4195810"/>
            <a:ext cx="303325" cy="224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cxnSpLocks/>
            <a:endCxn id="95" idx="2"/>
          </p:cNvCxnSpPr>
          <p:nvPr/>
        </p:nvCxnSpPr>
        <p:spPr>
          <a:xfrm>
            <a:off x="6890012" y="4419826"/>
            <a:ext cx="303325" cy="232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5"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6"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3"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7"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8"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9"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10"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1"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3"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8"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2" action="ppaction://hlinksldjump"/>
          </p:cNvPr>
          <p:cNvSpPr/>
          <p:nvPr/>
        </p:nvSpPr>
        <p:spPr>
          <a:xfrm>
            <a:off x="4869935" y="4317941"/>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3"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33" name="Rectangle: Rounded Corners 132">
            <a:hlinkClick r:id="rId14"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156" name="Rectangle: Rounded Corners 155">
            <a:hlinkClick r:id="rId6"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sp>
        <p:nvSpPr>
          <p:cNvPr id="2" name="Cloud 1">
            <a:hlinkClick r:id="rId17" action="ppaction://hlinksldjump"/>
            <a:extLst>
              <a:ext uri="{FF2B5EF4-FFF2-40B4-BE49-F238E27FC236}">
                <a16:creationId xmlns:a16="http://schemas.microsoft.com/office/drawing/2014/main" id="{D5E98C6F-5B67-3DCB-22A0-1CE11291B812}"/>
              </a:ext>
            </a:extLst>
          </p:cNvPr>
          <p:cNvSpPr/>
          <p:nvPr/>
        </p:nvSpPr>
        <p:spPr>
          <a:xfrm>
            <a:off x="10142627" y="1455233"/>
            <a:ext cx="1127090" cy="60980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NO</a:t>
            </a:r>
            <a:r>
              <a:rPr lang="en-SG" sz="1200" baseline="-25000" dirty="0">
                <a:solidFill>
                  <a:schemeClr val="tx1"/>
                </a:solidFill>
              </a:rPr>
              <a:t>x</a:t>
            </a:r>
          </a:p>
        </p:txBody>
      </p:sp>
      <p:sp>
        <p:nvSpPr>
          <p:cNvPr id="9" name="Cloud 8">
            <a:hlinkClick r:id="rId17" action="ppaction://hlinksldjump"/>
            <a:extLst>
              <a:ext uri="{FF2B5EF4-FFF2-40B4-BE49-F238E27FC236}">
                <a16:creationId xmlns:a16="http://schemas.microsoft.com/office/drawing/2014/main" id="{5A9D3A00-E3F4-23F6-1AB9-F2BAFAA164A9}"/>
              </a:ext>
            </a:extLst>
          </p:cNvPr>
          <p:cNvSpPr/>
          <p:nvPr/>
        </p:nvSpPr>
        <p:spPr>
          <a:xfrm>
            <a:off x="10371637" y="2212045"/>
            <a:ext cx="1068865" cy="60980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a:t>
            </a:r>
            <a:r>
              <a:rPr lang="en-SG" sz="1200" baseline="-25000" dirty="0">
                <a:solidFill>
                  <a:schemeClr val="tx1"/>
                </a:solidFill>
              </a:rPr>
              <a:t>2</a:t>
            </a:r>
            <a:r>
              <a:rPr lang="en-SG" sz="1200" dirty="0">
                <a:solidFill>
                  <a:schemeClr val="tx1"/>
                </a:solidFill>
              </a:rPr>
              <a:t>S</a:t>
            </a:r>
          </a:p>
        </p:txBody>
      </p:sp>
      <p:sp>
        <p:nvSpPr>
          <p:cNvPr id="10" name="Cloud 9">
            <a:hlinkClick r:id="rId17" action="ppaction://hlinksldjump"/>
            <a:extLst>
              <a:ext uri="{FF2B5EF4-FFF2-40B4-BE49-F238E27FC236}">
                <a16:creationId xmlns:a16="http://schemas.microsoft.com/office/drawing/2014/main" id="{EDBADCB8-573E-74EE-4D35-641B9DC59B57}"/>
              </a:ext>
            </a:extLst>
          </p:cNvPr>
          <p:cNvSpPr/>
          <p:nvPr/>
        </p:nvSpPr>
        <p:spPr>
          <a:xfrm>
            <a:off x="10371637" y="2899212"/>
            <a:ext cx="1068865" cy="60980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PM2.5</a:t>
            </a:r>
          </a:p>
        </p:txBody>
      </p:sp>
      <p:sp>
        <p:nvSpPr>
          <p:cNvPr id="11" name="Cloud 10">
            <a:hlinkClick r:id="rId17" action="ppaction://hlinksldjump"/>
            <a:extLst>
              <a:ext uri="{FF2B5EF4-FFF2-40B4-BE49-F238E27FC236}">
                <a16:creationId xmlns:a16="http://schemas.microsoft.com/office/drawing/2014/main" id="{FFFF4269-8B69-541E-BF9F-4B7655D1D849}"/>
              </a:ext>
            </a:extLst>
          </p:cNvPr>
          <p:cNvSpPr/>
          <p:nvPr/>
        </p:nvSpPr>
        <p:spPr>
          <a:xfrm>
            <a:off x="10299629" y="4240135"/>
            <a:ext cx="1068865" cy="60980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a:t>
            </a:r>
            <a:r>
              <a:rPr lang="en-SG" sz="1200" baseline="-25000" dirty="0">
                <a:solidFill>
                  <a:schemeClr val="tx1"/>
                </a:solidFill>
              </a:rPr>
              <a:t>2</a:t>
            </a:r>
          </a:p>
        </p:txBody>
      </p:sp>
      <p:sp>
        <p:nvSpPr>
          <p:cNvPr id="12" name="Cloud 11">
            <a:hlinkClick r:id="rId17" action="ppaction://hlinksldjump"/>
            <a:extLst>
              <a:ext uri="{FF2B5EF4-FFF2-40B4-BE49-F238E27FC236}">
                <a16:creationId xmlns:a16="http://schemas.microsoft.com/office/drawing/2014/main" id="{09759274-F16A-5851-E7F7-191F466A2A4A}"/>
              </a:ext>
            </a:extLst>
          </p:cNvPr>
          <p:cNvSpPr/>
          <p:nvPr/>
        </p:nvSpPr>
        <p:spPr>
          <a:xfrm>
            <a:off x="10097876" y="5103514"/>
            <a:ext cx="1216593" cy="60980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Moisture Content</a:t>
            </a:r>
            <a:endParaRPr lang="en-SG" sz="1200" baseline="-25000" dirty="0">
              <a:solidFill>
                <a:schemeClr val="tx1"/>
              </a:solidFill>
            </a:endParaRPr>
          </a:p>
        </p:txBody>
      </p:sp>
      <p:cxnSp>
        <p:nvCxnSpPr>
          <p:cNvPr id="13" name="Straight Arrow Connector 12">
            <a:extLst>
              <a:ext uri="{FF2B5EF4-FFF2-40B4-BE49-F238E27FC236}">
                <a16:creationId xmlns:a16="http://schemas.microsoft.com/office/drawing/2014/main" id="{B6D64BDA-D3A1-3150-759C-7AFD9E4E7E7D}"/>
              </a:ext>
            </a:extLst>
          </p:cNvPr>
          <p:cNvCxnSpPr>
            <a:cxnSpLocks/>
            <a:endCxn id="28" idx="2"/>
          </p:cNvCxnSpPr>
          <p:nvPr/>
        </p:nvCxnSpPr>
        <p:spPr>
          <a:xfrm flipV="1">
            <a:off x="8208342" y="4260708"/>
            <a:ext cx="1029887" cy="391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A24D4DD-C506-39E2-6663-481AF171FCAE}"/>
              </a:ext>
            </a:extLst>
          </p:cNvPr>
          <p:cNvCxnSpPr>
            <a:cxnSpLocks/>
            <a:endCxn id="29" idx="2"/>
          </p:cNvCxnSpPr>
          <p:nvPr/>
        </p:nvCxnSpPr>
        <p:spPr>
          <a:xfrm>
            <a:off x="8208342" y="4652654"/>
            <a:ext cx="1027682" cy="309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5F3A89A-3E38-4B6C-6CA0-E618E0C3D4FD}"/>
              </a:ext>
            </a:extLst>
          </p:cNvPr>
          <p:cNvCxnSpPr>
            <a:cxnSpLocks/>
            <a:endCxn id="11" idx="2"/>
          </p:cNvCxnSpPr>
          <p:nvPr/>
        </p:nvCxnSpPr>
        <p:spPr>
          <a:xfrm flipV="1">
            <a:off x="8208342" y="4545036"/>
            <a:ext cx="2094602" cy="107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ED2723C-50B2-2BA2-E510-B48D301390A7}"/>
              </a:ext>
            </a:extLst>
          </p:cNvPr>
          <p:cNvCxnSpPr>
            <a:cxnSpLocks/>
            <a:endCxn id="12" idx="2"/>
          </p:cNvCxnSpPr>
          <p:nvPr/>
        </p:nvCxnSpPr>
        <p:spPr>
          <a:xfrm>
            <a:off x="8208342" y="4652654"/>
            <a:ext cx="1893308" cy="755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B86480-EB37-2905-1B3F-940197873978}"/>
              </a:ext>
            </a:extLst>
          </p:cNvPr>
          <p:cNvCxnSpPr>
            <a:cxnSpLocks/>
            <a:endCxn id="27" idx="2"/>
          </p:cNvCxnSpPr>
          <p:nvPr/>
        </p:nvCxnSpPr>
        <p:spPr>
          <a:xfrm flipV="1">
            <a:off x="8208342" y="3871450"/>
            <a:ext cx="2094602" cy="781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8F48A80-3E9B-138D-F2DD-2896A3892C93}"/>
              </a:ext>
            </a:extLst>
          </p:cNvPr>
          <p:cNvCxnSpPr>
            <a:cxnSpLocks/>
            <a:endCxn id="26" idx="2"/>
          </p:cNvCxnSpPr>
          <p:nvPr/>
        </p:nvCxnSpPr>
        <p:spPr>
          <a:xfrm flipV="1">
            <a:off x="8208342" y="3587485"/>
            <a:ext cx="1027682" cy="1065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2F5153-4B0E-DA9D-EADB-0846C0E4D884}"/>
              </a:ext>
            </a:extLst>
          </p:cNvPr>
          <p:cNvCxnSpPr>
            <a:cxnSpLocks/>
            <a:endCxn id="25" idx="2"/>
          </p:cNvCxnSpPr>
          <p:nvPr/>
        </p:nvCxnSpPr>
        <p:spPr>
          <a:xfrm flipV="1">
            <a:off x="8208342" y="2920332"/>
            <a:ext cx="1013382" cy="1732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261A123-711B-1A2D-EE1D-4C8FE6E7EC6F}"/>
              </a:ext>
            </a:extLst>
          </p:cNvPr>
          <p:cNvCxnSpPr>
            <a:cxnSpLocks/>
            <a:endCxn id="24" idx="2"/>
          </p:cNvCxnSpPr>
          <p:nvPr/>
        </p:nvCxnSpPr>
        <p:spPr>
          <a:xfrm flipV="1">
            <a:off x="8208342" y="2280675"/>
            <a:ext cx="924218" cy="2371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48585C4-D223-4DAF-8C3E-3758518BFAB7}"/>
              </a:ext>
            </a:extLst>
          </p:cNvPr>
          <p:cNvCxnSpPr>
            <a:cxnSpLocks/>
            <a:endCxn id="2" idx="2"/>
          </p:cNvCxnSpPr>
          <p:nvPr/>
        </p:nvCxnSpPr>
        <p:spPr>
          <a:xfrm flipV="1">
            <a:off x="8208342" y="1760134"/>
            <a:ext cx="1937781" cy="2892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271790-D1EA-F84E-F7CF-7AEE164D35E8}"/>
              </a:ext>
            </a:extLst>
          </p:cNvPr>
          <p:cNvCxnSpPr>
            <a:cxnSpLocks/>
            <a:endCxn id="9" idx="2"/>
          </p:cNvCxnSpPr>
          <p:nvPr/>
        </p:nvCxnSpPr>
        <p:spPr>
          <a:xfrm flipV="1">
            <a:off x="8208342" y="2516946"/>
            <a:ext cx="2166610" cy="2135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CCEDB61-FBF1-54AB-C7D8-492841D6120A}"/>
              </a:ext>
            </a:extLst>
          </p:cNvPr>
          <p:cNvCxnSpPr>
            <a:cxnSpLocks/>
            <a:endCxn id="10" idx="2"/>
          </p:cNvCxnSpPr>
          <p:nvPr/>
        </p:nvCxnSpPr>
        <p:spPr>
          <a:xfrm flipV="1">
            <a:off x="8208342" y="3204113"/>
            <a:ext cx="2166610" cy="1448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loud 23">
            <a:hlinkClick r:id="rId17" action="ppaction://hlinksldjump"/>
            <a:extLst>
              <a:ext uri="{FF2B5EF4-FFF2-40B4-BE49-F238E27FC236}">
                <a16:creationId xmlns:a16="http://schemas.microsoft.com/office/drawing/2014/main" id="{BBD7D5AD-8718-CAA7-49EB-F1AEFB38CA1A}"/>
              </a:ext>
            </a:extLst>
          </p:cNvPr>
          <p:cNvSpPr/>
          <p:nvPr/>
        </p:nvSpPr>
        <p:spPr>
          <a:xfrm>
            <a:off x="9129245" y="1975774"/>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CO</a:t>
            </a:r>
          </a:p>
        </p:txBody>
      </p:sp>
      <p:sp>
        <p:nvSpPr>
          <p:cNvPr id="25" name="Cloud 24">
            <a:hlinkClick r:id="rId17" action="ppaction://hlinksldjump"/>
            <a:extLst>
              <a:ext uri="{FF2B5EF4-FFF2-40B4-BE49-F238E27FC236}">
                <a16:creationId xmlns:a16="http://schemas.microsoft.com/office/drawing/2014/main" id="{65EB775B-B913-016F-2368-85530BA5D759}"/>
              </a:ext>
            </a:extLst>
          </p:cNvPr>
          <p:cNvSpPr/>
          <p:nvPr/>
        </p:nvSpPr>
        <p:spPr>
          <a:xfrm>
            <a:off x="9218409" y="2615431"/>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VOC</a:t>
            </a:r>
          </a:p>
        </p:txBody>
      </p:sp>
      <p:sp>
        <p:nvSpPr>
          <p:cNvPr id="26" name="Cloud 25">
            <a:hlinkClick r:id="rId17" action="ppaction://hlinksldjump"/>
            <a:extLst>
              <a:ext uri="{FF2B5EF4-FFF2-40B4-BE49-F238E27FC236}">
                <a16:creationId xmlns:a16="http://schemas.microsoft.com/office/drawing/2014/main" id="{FD89047F-D352-ADBA-92EE-72A75771634C}"/>
              </a:ext>
            </a:extLst>
          </p:cNvPr>
          <p:cNvSpPr/>
          <p:nvPr/>
        </p:nvSpPr>
        <p:spPr>
          <a:xfrm>
            <a:off x="9232709" y="3282584"/>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NH</a:t>
            </a:r>
            <a:r>
              <a:rPr lang="en-SG" sz="1200" baseline="-25000" dirty="0">
                <a:solidFill>
                  <a:schemeClr val="tx1"/>
                </a:solidFill>
              </a:rPr>
              <a:t>3</a:t>
            </a:r>
          </a:p>
        </p:txBody>
      </p:sp>
      <p:sp>
        <p:nvSpPr>
          <p:cNvPr id="27" name="Cloud 26">
            <a:hlinkClick r:id="rId17" action="ppaction://hlinksldjump"/>
            <a:extLst>
              <a:ext uri="{FF2B5EF4-FFF2-40B4-BE49-F238E27FC236}">
                <a16:creationId xmlns:a16="http://schemas.microsoft.com/office/drawing/2014/main" id="{C7A30C4C-E548-EAD3-CDDD-CC2B0C1DABA0}"/>
              </a:ext>
            </a:extLst>
          </p:cNvPr>
          <p:cNvSpPr/>
          <p:nvPr/>
        </p:nvSpPr>
        <p:spPr>
          <a:xfrm>
            <a:off x="10299629" y="3566549"/>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SO</a:t>
            </a:r>
            <a:r>
              <a:rPr lang="en-SG" sz="1200" baseline="-25000" dirty="0">
                <a:solidFill>
                  <a:schemeClr val="tx1"/>
                </a:solidFill>
              </a:rPr>
              <a:t>2</a:t>
            </a:r>
          </a:p>
        </p:txBody>
      </p:sp>
      <p:sp>
        <p:nvSpPr>
          <p:cNvPr id="28" name="Cloud 27">
            <a:hlinkClick r:id="rId17" action="ppaction://hlinksldjump"/>
            <a:extLst>
              <a:ext uri="{FF2B5EF4-FFF2-40B4-BE49-F238E27FC236}">
                <a16:creationId xmlns:a16="http://schemas.microsoft.com/office/drawing/2014/main" id="{B6813888-FE52-183E-665F-D0DC0CF51411}"/>
              </a:ext>
            </a:extLst>
          </p:cNvPr>
          <p:cNvSpPr/>
          <p:nvPr/>
        </p:nvSpPr>
        <p:spPr>
          <a:xfrm>
            <a:off x="9234914" y="3955807"/>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PAH</a:t>
            </a:r>
          </a:p>
        </p:txBody>
      </p:sp>
      <p:sp>
        <p:nvSpPr>
          <p:cNvPr id="29" name="Cloud 28">
            <a:hlinkClick r:id="rId17" action="ppaction://hlinksldjump"/>
            <a:extLst>
              <a:ext uri="{FF2B5EF4-FFF2-40B4-BE49-F238E27FC236}">
                <a16:creationId xmlns:a16="http://schemas.microsoft.com/office/drawing/2014/main" id="{D50C105D-9D9A-7CDA-6ACE-2E7B6A5E2B44}"/>
              </a:ext>
            </a:extLst>
          </p:cNvPr>
          <p:cNvSpPr/>
          <p:nvPr/>
        </p:nvSpPr>
        <p:spPr>
          <a:xfrm>
            <a:off x="9232709" y="4657252"/>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Vol. Flow</a:t>
            </a:r>
            <a:endParaRPr lang="en-SG" sz="1200" baseline="-25000" dirty="0">
              <a:solidFill>
                <a:schemeClr val="tx1"/>
              </a:solidFill>
            </a:endParaRPr>
          </a:p>
        </p:txBody>
      </p:sp>
      <p:sp>
        <p:nvSpPr>
          <p:cNvPr id="32" name="Rectangle: Rounded Corners 31">
            <a:hlinkClick r:id="rId12" action="ppaction://hlinksldjump"/>
            <a:extLst>
              <a:ext uri="{FF2B5EF4-FFF2-40B4-BE49-F238E27FC236}">
                <a16:creationId xmlns:a16="http://schemas.microsoft.com/office/drawing/2014/main" id="{D00471C8-8B41-45C3-BD69-E3039A284CA2}"/>
              </a:ext>
            </a:extLst>
          </p:cNvPr>
          <p:cNvSpPr/>
          <p:nvPr/>
        </p:nvSpPr>
        <p:spPr>
          <a:xfrm>
            <a:off x="162479" y="248227"/>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Air Emissions Parameters</a:t>
            </a:r>
          </a:p>
        </p:txBody>
      </p:sp>
    </p:spTree>
    <p:extLst>
      <p:ext uri="{BB962C8B-B14F-4D97-AF65-F5344CB8AC3E}">
        <p14:creationId xmlns:p14="http://schemas.microsoft.com/office/powerpoint/2010/main" val="1775526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par>
                                <p:cTn id="60" presetID="53" presetClass="entr" presetSubtype="16"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par>
                                <p:cTn id="65" presetID="53" presetClass="entr" presetSubtype="16"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53" presetClass="entr" presetSubtype="16"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p:cTn id="82" dur="500" fill="hold"/>
                                        <p:tgtEl>
                                          <p:spTgt spid="17"/>
                                        </p:tgtEl>
                                        <p:attrNameLst>
                                          <p:attrName>ppt_w</p:attrName>
                                        </p:attrNameLst>
                                      </p:cBhvr>
                                      <p:tavLst>
                                        <p:tav tm="0">
                                          <p:val>
                                            <p:fltVal val="0"/>
                                          </p:val>
                                        </p:tav>
                                        <p:tav tm="100000">
                                          <p:val>
                                            <p:strVal val="#ppt_w"/>
                                          </p:val>
                                        </p:tav>
                                      </p:tavLst>
                                    </p:anim>
                                    <p:anim calcmode="lin" valueType="num">
                                      <p:cBhvr>
                                        <p:cTn id="83" dur="500" fill="hold"/>
                                        <p:tgtEl>
                                          <p:spTgt spid="17"/>
                                        </p:tgtEl>
                                        <p:attrNameLst>
                                          <p:attrName>ppt_h</p:attrName>
                                        </p:attrNameLst>
                                      </p:cBhvr>
                                      <p:tavLst>
                                        <p:tav tm="0">
                                          <p:val>
                                            <p:fltVal val="0"/>
                                          </p:val>
                                        </p:tav>
                                        <p:tav tm="100000">
                                          <p:val>
                                            <p:strVal val="#ppt_h"/>
                                          </p:val>
                                        </p:tav>
                                      </p:tavLst>
                                    </p:anim>
                                    <p:animEffect transition="in" filter="fade">
                                      <p:cBhvr>
                                        <p:cTn id="84" dur="500"/>
                                        <p:tgtEl>
                                          <p:spTgt spid="17"/>
                                        </p:tgtEl>
                                      </p:cBhvr>
                                    </p:animEffect>
                                  </p:childTnLst>
                                </p:cTn>
                              </p:par>
                              <p:par>
                                <p:cTn id="85" presetID="53" presetClass="entr" presetSubtype="16"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par>
                                <p:cTn id="95" presetID="53" presetClass="entr" presetSubtype="16"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fltVal val="0"/>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animEffect transition="in" filter="fade">
                                      <p:cBhvr>
                                        <p:cTn id="99" dur="500"/>
                                        <p:tgtEl>
                                          <p:spTgt spid="20"/>
                                        </p:tgtEl>
                                      </p:cBhvr>
                                    </p:animEffect>
                                  </p:childTnLst>
                                </p:cTn>
                              </p:par>
                              <p:par>
                                <p:cTn id="100" presetID="53" presetClass="entr" presetSubtype="16" fill="hold" nodeType="with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p:cTn id="102" dur="500" fill="hold"/>
                                        <p:tgtEl>
                                          <p:spTgt spid="21"/>
                                        </p:tgtEl>
                                        <p:attrNameLst>
                                          <p:attrName>ppt_w</p:attrName>
                                        </p:attrNameLst>
                                      </p:cBhvr>
                                      <p:tavLst>
                                        <p:tav tm="0">
                                          <p:val>
                                            <p:fltVal val="0"/>
                                          </p:val>
                                        </p:tav>
                                        <p:tav tm="100000">
                                          <p:val>
                                            <p:strVal val="#ppt_w"/>
                                          </p:val>
                                        </p:tav>
                                      </p:tavLst>
                                    </p:anim>
                                    <p:anim calcmode="lin" valueType="num">
                                      <p:cBhvr>
                                        <p:cTn id="103" dur="500" fill="hold"/>
                                        <p:tgtEl>
                                          <p:spTgt spid="21"/>
                                        </p:tgtEl>
                                        <p:attrNameLst>
                                          <p:attrName>ppt_h</p:attrName>
                                        </p:attrNameLst>
                                      </p:cBhvr>
                                      <p:tavLst>
                                        <p:tav tm="0">
                                          <p:val>
                                            <p:fltVal val="0"/>
                                          </p:val>
                                        </p:tav>
                                        <p:tav tm="100000">
                                          <p:val>
                                            <p:strVal val="#ppt_h"/>
                                          </p:val>
                                        </p:tav>
                                      </p:tavLst>
                                    </p:anim>
                                    <p:animEffect transition="in" filter="fade">
                                      <p:cBhvr>
                                        <p:cTn id="104" dur="500"/>
                                        <p:tgtEl>
                                          <p:spTgt spid="21"/>
                                        </p:tgtEl>
                                      </p:cBhvr>
                                    </p:animEffect>
                                  </p:childTnLst>
                                </p:cTn>
                              </p:par>
                              <p:par>
                                <p:cTn id="105" presetID="53" presetClass="entr" presetSubtype="16" fill="hold" nodeType="with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500" fill="hold"/>
                                        <p:tgtEl>
                                          <p:spTgt spid="22"/>
                                        </p:tgtEl>
                                        <p:attrNameLst>
                                          <p:attrName>ppt_w</p:attrName>
                                        </p:attrNameLst>
                                      </p:cBhvr>
                                      <p:tavLst>
                                        <p:tav tm="0">
                                          <p:val>
                                            <p:fltVal val="0"/>
                                          </p:val>
                                        </p:tav>
                                        <p:tav tm="100000">
                                          <p:val>
                                            <p:strVal val="#ppt_w"/>
                                          </p:val>
                                        </p:tav>
                                      </p:tavLst>
                                    </p:anim>
                                    <p:anim calcmode="lin" valueType="num">
                                      <p:cBhvr>
                                        <p:cTn id="108" dur="500" fill="hold"/>
                                        <p:tgtEl>
                                          <p:spTgt spid="22"/>
                                        </p:tgtEl>
                                        <p:attrNameLst>
                                          <p:attrName>ppt_h</p:attrName>
                                        </p:attrNameLst>
                                      </p:cBhvr>
                                      <p:tavLst>
                                        <p:tav tm="0">
                                          <p:val>
                                            <p:fltVal val="0"/>
                                          </p:val>
                                        </p:tav>
                                        <p:tav tm="100000">
                                          <p:val>
                                            <p:strVal val="#ppt_h"/>
                                          </p:val>
                                        </p:tav>
                                      </p:tavLst>
                                    </p:anim>
                                    <p:animEffect transition="in" filter="fade">
                                      <p:cBhvr>
                                        <p:cTn id="109" dur="500"/>
                                        <p:tgtEl>
                                          <p:spTgt spid="22"/>
                                        </p:tgtEl>
                                      </p:cBhvr>
                                    </p:animEffect>
                                  </p:childTnLst>
                                </p:cTn>
                              </p:par>
                              <p:par>
                                <p:cTn id="110" presetID="53" presetClass="entr" presetSubtype="16" fill="hold" nodeType="withEffect">
                                  <p:stCondLst>
                                    <p:cond delay="0"/>
                                  </p:stCondLst>
                                  <p:childTnLst>
                                    <p:set>
                                      <p:cBhvr>
                                        <p:cTn id="111" dur="1" fill="hold">
                                          <p:stCondLst>
                                            <p:cond delay="0"/>
                                          </p:stCondLst>
                                        </p:cTn>
                                        <p:tgtEl>
                                          <p:spTgt spid="23"/>
                                        </p:tgtEl>
                                        <p:attrNameLst>
                                          <p:attrName>style.visibility</p:attrName>
                                        </p:attrNameLst>
                                      </p:cBhvr>
                                      <p:to>
                                        <p:strVal val="visible"/>
                                      </p:to>
                                    </p:set>
                                    <p:anim calcmode="lin" valueType="num">
                                      <p:cBhvr>
                                        <p:cTn id="112" dur="500" fill="hold"/>
                                        <p:tgtEl>
                                          <p:spTgt spid="23"/>
                                        </p:tgtEl>
                                        <p:attrNameLst>
                                          <p:attrName>ppt_w</p:attrName>
                                        </p:attrNameLst>
                                      </p:cBhvr>
                                      <p:tavLst>
                                        <p:tav tm="0">
                                          <p:val>
                                            <p:fltVal val="0"/>
                                          </p:val>
                                        </p:tav>
                                        <p:tav tm="100000">
                                          <p:val>
                                            <p:strVal val="#ppt_w"/>
                                          </p:val>
                                        </p:tav>
                                      </p:tavLst>
                                    </p:anim>
                                    <p:anim calcmode="lin" valueType="num">
                                      <p:cBhvr>
                                        <p:cTn id="113" dur="500" fill="hold"/>
                                        <p:tgtEl>
                                          <p:spTgt spid="23"/>
                                        </p:tgtEl>
                                        <p:attrNameLst>
                                          <p:attrName>ppt_h</p:attrName>
                                        </p:attrNameLst>
                                      </p:cBhvr>
                                      <p:tavLst>
                                        <p:tav tm="0">
                                          <p:val>
                                            <p:fltVal val="0"/>
                                          </p:val>
                                        </p:tav>
                                        <p:tav tm="100000">
                                          <p:val>
                                            <p:strVal val="#ppt_h"/>
                                          </p:val>
                                        </p:tav>
                                      </p:tavLst>
                                    </p:anim>
                                    <p:animEffect transition="in" filter="fade">
                                      <p:cBhvr>
                                        <p:cTn id="1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24" grpId="0" animBg="1"/>
      <p:bldP spid="25"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757" y="584200"/>
            <a:ext cx="11521281" cy="538609"/>
          </a:xfrm>
        </p:spPr>
        <p:txBody>
          <a:bodyPr/>
          <a:lstStyle/>
          <a:p>
            <a:r>
              <a:rPr lang="en-SG" dirty="0"/>
              <a:t>Air Emissions - Stack</a:t>
            </a:r>
          </a:p>
        </p:txBody>
      </p:sp>
      <p:sp>
        <p:nvSpPr>
          <p:cNvPr id="4" name="Slide Number Placeholder 3"/>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25</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a:p>
        </p:txBody>
      </p:sp>
      <p:sp>
        <p:nvSpPr>
          <p:cNvPr id="12" name="TextBox 11"/>
          <p:cNvSpPr txBox="1"/>
          <p:nvPr/>
        </p:nvSpPr>
        <p:spPr>
          <a:xfrm>
            <a:off x="1405640" y="2808469"/>
            <a:ext cx="1954056" cy="307777"/>
          </a:xfrm>
          <a:prstGeom prst="rect">
            <a:avLst/>
          </a:prstGeom>
          <a:noFill/>
        </p:spPr>
        <p:txBody>
          <a:bodyPr wrap="square" lIns="0" tIns="0" rIns="0" bIns="0" rtlCol="0" anchor="t">
            <a:spAutoFit/>
          </a:bodyPr>
          <a:lstStyle/>
          <a:p>
            <a:r>
              <a:rPr lang="en-SG" sz="2000" b="1" u="sng" dirty="0"/>
              <a:t>Thresholds</a:t>
            </a:r>
          </a:p>
        </p:txBody>
      </p:sp>
      <p:sp>
        <p:nvSpPr>
          <p:cNvPr id="13" name="TextBox 12"/>
          <p:cNvSpPr txBox="1"/>
          <p:nvPr/>
        </p:nvSpPr>
        <p:spPr>
          <a:xfrm>
            <a:off x="4786018" y="2736883"/>
            <a:ext cx="2448272" cy="307777"/>
          </a:xfrm>
          <a:prstGeom prst="rect">
            <a:avLst/>
          </a:prstGeom>
          <a:noFill/>
        </p:spPr>
        <p:txBody>
          <a:bodyPr wrap="square" lIns="0" tIns="0" rIns="0" bIns="0" rtlCol="0" anchor="t">
            <a:spAutoFit/>
          </a:bodyPr>
          <a:lstStyle/>
          <a:p>
            <a:r>
              <a:rPr lang="en-SG" sz="2000" b="1" u="sng" dirty="0"/>
              <a:t>Recommended Methods</a:t>
            </a:r>
          </a:p>
        </p:txBody>
      </p:sp>
      <p:sp>
        <p:nvSpPr>
          <p:cNvPr id="15" name="TextBox 14">
            <a:extLst>
              <a:ext uri="{FF2B5EF4-FFF2-40B4-BE49-F238E27FC236}">
                <a16:creationId xmlns:a16="http://schemas.microsoft.com/office/drawing/2014/main" id="{1F47C4B4-0F49-40C9-82DE-E4C18D135BF3}"/>
              </a:ext>
            </a:extLst>
          </p:cNvPr>
          <p:cNvSpPr txBox="1"/>
          <p:nvPr/>
        </p:nvSpPr>
        <p:spPr>
          <a:xfrm>
            <a:off x="670159" y="1541258"/>
            <a:ext cx="5747412" cy="923330"/>
          </a:xfrm>
          <a:prstGeom prst="rect">
            <a:avLst/>
          </a:prstGeom>
          <a:noFill/>
        </p:spPr>
        <p:txBody>
          <a:bodyPr wrap="square" lIns="0" tIns="0" rIns="0" bIns="0" rtlCol="0" anchor="t">
            <a:spAutoFit/>
          </a:bodyPr>
          <a:lstStyle/>
          <a:p>
            <a:r>
              <a:rPr lang="en-SG" sz="2000" b="1" u="sng" dirty="0"/>
              <a:t>Sampling Methods and Location</a:t>
            </a:r>
          </a:p>
          <a:p>
            <a:pPr marL="457200" indent="-457200">
              <a:buAutoNum type="arabicPeriod"/>
            </a:pPr>
            <a:r>
              <a:rPr lang="en-SG" sz="2000" dirty="0"/>
              <a:t>Most significant sources of air pollutants within the NSSS</a:t>
            </a:r>
          </a:p>
          <a:p>
            <a:pPr marL="457200" indent="-457200">
              <a:buAutoNum type="arabicPeriod"/>
            </a:pPr>
            <a:r>
              <a:rPr lang="en-SG" sz="2000" dirty="0"/>
              <a:t>External gas vent/Stack as outlined in EPA Method 1A</a:t>
            </a:r>
          </a:p>
        </p:txBody>
      </p:sp>
      <p:grpSp>
        <p:nvGrpSpPr>
          <p:cNvPr id="14" name="Group 13">
            <a:extLst>
              <a:ext uri="{FF2B5EF4-FFF2-40B4-BE49-F238E27FC236}">
                <a16:creationId xmlns:a16="http://schemas.microsoft.com/office/drawing/2014/main" id="{2753C36F-2D10-C284-1035-D9CDABF8A1B0}"/>
              </a:ext>
            </a:extLst>
          </p:cNvPr>
          <p:cNvGrpSpPr/>
          <p:nvPr/>
        </p:nvGrpSpPr>
        <p:grpSpPr>
          <a:xfrm>
            <a:off x="8450100" y="1262243"/>
            <a:ext cx="3433809" cy="2340317"/>
            <a:chOff x="8499271" y="1879463"/>
            <a:chExt cx="3433809" cy="2340317"/>
          </a:xfrm>
        </p:grpSpPr>
        <p:grpSp>
          <p:nvGrpSpPr>
            <p:cNvPr id="34" name="Group 33">
              <a:extLst>
                <a:ext uri="{FF2B5EF4-FFF2-40B4-BE49-F238E27FC236}">
                  <a16:creationId xmlns:a16="http://schemas.microsoft.com/office/drawing/2014/main" id="{1CA4ABFE-9F23-4765-948F-4137DAAB1484}"/>
                </a:ext>
              </a:extLst>
            </p:cNvPr>
            <p:cNvGrpSpPr/>
            <p:nvPr/>
          </p:nvGrpSpPr>
          <p:grpSpPr>
            <a:xfrm>
              <a:off x="8499271" y="1879463"/>
              <a:ext cx="3433809" cy="2340317"/>
              <a:chOff x="8499271" y="1879463"/>
              <a:chExt cx="3433809" cy="2340317"/>
            </a:xfrm>
          </p:grpSpPr>
          <p:pic>
            <p:nvPicPr>
              <p:cNvPr id="11" name="Picture 10">
                <a:extLst>
                  <a:ext uri="{FF2B5EF4-FFF2-40B4-BE49-F238E27FC236}">
                    <a16:creationId xmlns:a16="http://schemas.microsoft.com/office/drawing/2014/main" id="{BD4DFC30-FDC6-4646-8E03-EEE2D6426718}"/>
                  </a:ext>
                </a:extLst>
              </p:cNvPr>
              <p:cNvPicPr>
                <a:picLocks noChangeAspect="1"/>
              </p:cNvPicPr>
              <p:nvPr/>
            </p:nvPicPr>
            <p:blipFill>
              <a:blip r:embed="rId3"/>
              <a:stretch>
                <a:fillRect/>
              </a:stretch>
            </p:blipFill>
            <p:spPr>
              <a:xfrm>
                <a:off x="8499271" y="1879463"/>
                <a:ext cx="3433809" cy="2340317"/>
              </a:xfrm>
              <a:prstGeom prst="rect">
                <a:avLst/>
              </a:prstGeom>
            </p:spPr>
          </p:pic>
          <p:sp>
            <p:nvSpPr>
              <p:cNvPr id="16" name="Rectangle 15">
                <a:extLst>
                  <a:ext uri="{FF2B5EF4-FFF2-40B4-BE49-F238E27FC236}">
                    <a16:creationId xmlns:a16="http://schemas.microsoft.com/office/drawing/2014/main" id="{9F8AD800-243F-422B-BCB4-93B4707EA150}"/>
                  </a:ext>
                </a:extLst>
              </p:cNvPr>
              <p:cNvSpPr/>
              <p:nvPr/>
            </p:nvSpPr>
            <p:spPr>
              <a:xfrm>
                <a:off x="8543818" y="2388990"/>
                <a:ext cx="359914" cy="247494"/>
              </a:xfrm>
              <a:prstGeom prst="rect">
                <a:avLst/>
              </a:prstGeom>
              <a:noFill/>
              <a:ln w="22225" cmpd="sng">
                <a:solidFill>
                  <a:srgbClr val="E4002B"/>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sp>
            <p:nvSpPr>
              <p:cNvPr id="18" name="Rectangle 17">
                <a:extLst>
                  <a:ext uri="{FF2B5EF4-FFF2-40B4-BE49-F238E27FC236}">
                    <a16:creationId xmlns:a16="http://schemas.microsoft.com/office/drawing/2014/main" id="{3F64B74A-F53F-4321-8080-BF9208ACE8A2}"/>
                  </a:ext>
                </a:extLst>
              </p:cNvPr>
              <p:cNvSpPr/>
              <p:nvPr/>
            </p:nvSpPr>
            <p:spPr>
              <a:xfrm>
                <a:off x="11462888" y="3620757"/>
                <a:ext cx="432502" cy="247922"/>
              </a:xfrm>
              <a:prstGeom prst="rect">
                <a:avLst/>
              </a:prstGeom>
              <a:noFill/>
              <a:ln w="22225" cmpd="sng">
                <a:solidFill>
                  <a:srgbClr val="E4002B"/>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sp>
            <p:nvSpPr>
              <p:cNvPr id="20" name="TextBox 19">
                <a:extLst>
                  <a:ext uri="{FF2B5EF4-FFF2-40B4-BE49-F238E27FC236}">
                    <a16:creationId xmlns:a16="http://schemas.microsoft.com/office/drawing/2014/main" id="{C076CFD1-9E5B-4B4B-9AD6-03F9F5E5542C}"/>
                  </a:ext>
                </a:extLst>
              </p:cNvPr>
              <p:cNvSpPr txBox="1"/>
              <p:nvPr/>
            </p:nvSpPr>
            <p:spPr>
              <a:xfrm>
                <a:off x="9023590" y="2577534"/>
                <a:ext cx="247493" cy="169277"/>
              </a:xfrm>
              <a:prstGeom prst="rect">
                <a:avLst/>
              </a:prstGeom>
              <a:solidFill>
                <a:schemeClr val="bg1"/>
              </a:solidFill>
            </p:spPr>
            <p:txBody>
              <a:bodyPr wrap="square" lIns="0" tIns="0" rIns="0" bIns="0" rtlCol="0" anchor="t">
                <a:spAutoFit/>
              </a:bodyPr>
              <a:lstStyle/>
              <a:p>
                <a:pPr algn="ctr"/>
                <a:r>
                  <a:rPr lang="en-SG" sz="1100" b="1" dirty="0">
                    <a:solidFill>
                      <a:srgbClr val="002D72"/>
                    </a:solidFill>
                  </a:rPr>
                  <a:t>2D</a:t>
                </a:r>
              </a:p>
            </p:txBody>
          </p:sp>
          <p:sp>
            <p:nvSpPr>
              <p:cNvPr id="21" name="TextBox 20">
                <a:extLst>
                  <a:ext uri="{FF2B5EF4-FFF2-40B4-BE49-F238E27FC236}">
                    <a16:creationId xmlns:a16="http://schemas.microsoft.com/office/drawing/2014/main" id="{5D4E9D5D-3AE3-4B89-B23D-916D17202D22}"/>
                  </a:ext>
                </a:extLst>
              </p:cNvPr>
              <p:cNvSpPr txBox="1"/>
              <p:nvPr/>
            </p:nvSpPr>
            <p:spPr>
              <a:xfrm>
                <a:off x="9806833" y="2577533"/>
                <a:ext cx="247493" cy="169277"/>
              </a:xfrm>
              <a:prstGeom prst="rect">
                <a:avLst/>
              </a:prstGeom>
              <a:solidFill>
                <a:schemeClr val="bg1"/>
              </a:solidFill>
            </p:spPr>
            <p:txBody>
              <a:bodyPr wrap="square" lIns="0" tIns="0" rIns="0" bIns="0" rtlCol="0" anchor="t">
                <a:spAutoFit/>
              </a:bodyPr>
              <a:lstStyle/>
              <a:p>
                <a:pPr algn="ctr"/>
                <a:r>
                  <a:rPr lang="en-SG" sz="1100" b="1" dirty="0">
                    <a:solidFill>
                      <a:srgbClr val="002D72"/>
                    </a:solidFill>
                  </a:rPr>
                  <a:t>8D</a:t>
                </a:r>
              </a:p>
            </p:txBody>
          </p:sp>
          <p:sp>
            <p:nvSpPr>
              <p:cNvPr id="22" name="TextBox 21">
                <a:extLst>
                  <a:ext uri="{FF2B5EF4-FFF2-40B4-BE49-F238E27FC236}">
                    <a16:creationId xmlns:a16="http://schemas.microsoft.com/office/drawing/2014/main" id="{A8035B32-6455-40DD-924A-3F66D0669BFF}"/>
                  </a:ext>
                </a:extLst>
              </p:cNvPr>
              <p:cNvSpPr txBox="1"/>
              <p:nvPr/>
            </p:nvSpPr>
            <p:spPr>
              <a:xfrm>
                <a:off x="10838900" y="2577533"/>
                <a:ext cx="247493" cy="169277"/>
              </a:xfrm>
              <a:prstGeom prst="rect">
                <a:avLst/>
              </a:prstGeom>
              <a:solidFill>
                <a:schemeClr val="bg1"/>
              </a:solidFill>
            </p:spPr>
            <p:txBody>
              <a:bodyPr wrap="square" lIns="0" tIns="0" rIns="0" bIns="0" rtlCol="0" anchor="t">
                <a:spAutoFit/>
              </a:bodyPr>
              <a:lstStyle/>
              <a:p>
                <a:pPr algn="ctr"/>
                <a:r>
                  <a:rPr lang="en-SG" sz="1100" b="1" dirty="0">
                    <a:solidFill>
                      <a:srgbClr val="002D72"/>
                    </a:solidFill>
                  </a:rPr>
                  <a:t>8D</a:t>
                </a:r>
              </a:p>
            </p:txBody>
          </p:sp>
          <p:sp>
            <p:nvSpPr>
              <p:cNvPr id="23" name="Left Brace 22">
                <a:extLst>
                  <a:ext uri="{FF2B5EF4-FFF2-40B4-BE49-F238E27FC236}">
                    <a16:creationId xmlns:a16="http://schemas.microsoft.com/office/drawing/2014/main" id="{9C4FE219-C236-4C79-B737-0024D97F049F}"/>
                  </a:ext>
                </a:extLst>
              </p:cNvPr>
              <p:cNvSpPr/>
              <p:nvPr/>
            </p:nvSpPr>
            <p:spPr>
              <a:xfrm rot="5400000">
                <a:off x="9552874" y="1713930"/>
                <a:ext cx="225895" cy="1501316"/>
              </a:xfrm>
              <a:prstGeom prst="leftBrace">
                <a:avLst>
                  <a:gd name="adj1" fmla="val 19927"/>
                  <a:gd name="adj2" fmla="val 504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24" name="TextBox 23">
                <a:extLst>
                  <a:ext uri="{FF2B5EF4-FFF2-40B4-BE49-F238E27FC236}">
                    <a16:creationId xmlns:a16="http://schemas.microsoft.com/office/drawing/2014/main" id="{CEDD08DA-C144-4C91-A84F-D2D7F78311AF}"/>
                  </a:ext>
                </a:extLst>
              </p:cNvPr>
              <p:cNvSpPr txBox="1"/>
              <p:nvPr/>
            </p:nvSpPr>
            <p:spPr>
              <a:xfrm>
                <a:off x="9559340" y="2126701"/>
                <a:ext cx="247493" cy="169277"/>
              </a:xfrm>
              <a:prstGeom prst="rect">
                <a:avLst/>
              </a:prstGeom>
              <a:solidFill>
                <a:schemeClr val="bg1"/>
              </a:solidFill>
            </p:spPr>
            <p:txBody>
              <a:bodyPr wrap="square" lIns="0" tIns="0" rIns="0" bIns="0" rtlCol="0" anchor="t">
                <a:spAutoFit/>
              </a:bodyPr>
              <a:lstStyle/>
              <a:p>
                <a:pPr algn="ctr"/>
                <a:r>
                  <a:rPr lang="en-SG" sz="1100" b="1" dirty="0">
                    <a:solidFill>
                      <a:srgbClr val="002D72"/>
                    </a:solidFill>
                  </a:rPr>
                  <a:t>10D</a:t>
                </a:r>
              </a:p>
            </p:txBody>
          </p:sp>
          <p:sp>
            <p:nvSpPr>
              <p:cNvPr id="25" name="Rectangle 24">
                <a:extLst>
                  <a:ext uri="{FF2B5EF4-FFF2-40B4-BE49-F238E27FC236}">
                    <a16:creationId xmlns:a16="http://schemas.microsoft.com/office/drawing/2014/main" id="{C2CD1709-017B-4892-A3B9-16F2826BC9BE}"/>
                  </a:ext>
                </a:extLst>
              </p:cNvPr>
              <p:cNvSpPr/>
              <p:nvPr/>
            </p:nvSpPr>
            <p:spPr>
              <a:xfrm>
                <a:off x="10449838" y="3521630"/>
                <a:ext cx="636555" cy="369332"/>
              </a:xfrm>
              <a:prstGeom prst="rect">
                <a:avLst/>
              </a:prstGeom>
              <a:solidFill>
                <a:schemeClr val="bg1"/>
              </a:solidFill>
              <a:ln>
                <a:solidFill>
                  <a:schemeClr val="accent1"/>
                </a:solidFill>
              </a:ln>
            </p:spPr>
            <p:txBody>
              <a:bodyPr wrap="square">
                <a:spAutoFit/>
              </a:bodyPr>
              <a:lstStyle/>
              <a:p>
                <a:pPr algn="ctr"/>
                <a:r>
                  <a:rPr lang="en-SG" sz="900" dirty="0">
                    <a:solidFill>
                      <a:srgbClr val="002D72"/>
                    </a:solidFill>
                  </a:rPr>
                  <a:t>Sampling Point</a:t>
                </a:r>
              </a:p>
            </p:txBody>
          </p:sp>
          <p:cxnSp>
            <p:nvCxnSpPr>
              <p:cNvPr id="27" name="Straight Arrow Connector 26">
                <a:extLst>
                  <a:ext uri="{FF2B5EF4-FFF2-40B4-BE49-F238E27FC236}">
                    <a16:creationId xmlns:a16="http://schemas.microsoft.com/office/drawing/2014/main" id="{448F883A-E113-4FE7-9793-260471D0C1F2}"/>
                  </a:ext>
                </a:extLst>
              </p:cNvPr>
              <p:cNvCxnSpPr>
                <a:cxnSpLocks/>
                <a:stCxn id="25" idx="0"/>
              </p:cNvCxnSpPr>
              <p:nvPr/>
            </p:nvCxnSpPr>
            <p:spPr>
              <a:xfrm flipH="1" flipV="1">
                <a:off x="10416253" y="3140968"/>
                <a:ext cx="351863" cy="380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EA5A087-08B9-424A-A51A-5A08BF5EDA5C}"/>
                  </a:ext>
                </a:extLst>
              </p:cNvPr>
              <p:cNvSpPr/>
              <p:nvPr/>
            </p:nvSpPr>
            <p:spPr>
              <a:xfrm>
                <a:off x="9410789" y="3620757"/>
                <a:ext cx="792088" cy="507831"/>
              </a:xfrm>
              <a:prstGeom prst="rect">
                <a:avLst/>
              </a:prstGeom>
              <a:solidFill>
                <a:schemeClr val="bg1"/>
              </a:solidFill>
              <a:ln>
                <a:solidFill>
                  <a:schemeClr val="accent1"/>
                </a:solidFill>
              </a:ln>
            </p:spPr>
            <p:txBody>
              <a:bodyPr wrap="square">
                <a:spAutoFit/>
              </a:bodyPr>
              <a:lstStyle/>
              <a:p>
                <a:pPr algn="ctr"/>
                <a:r>
                  <a:rPr lang="en-SG" sz="900" dirty="0">
                    <a:solidFill>
                      <a:srgbClr val="002D72"/>
                    </a:solidFill>
                  </a:rPr>
                  <a:t>Velocity and Temp. Measurement</a:t>
                </a:r>
              </a:p>
            </p:txBody>
          </p:sp>
        </p:grpSp>
        <p:cxnSp>
          <p:nvCxnSpPr>
            <p:cNvPr id="35" name="Straight Arrow Connector 34">
              <a:extLst>
                <a:ext uri="{FF2B5EF4-FFF2-40B4-BE49-F238E27FC236}">
                  <a16:creationId xmlns:a16="http://schemas.microsoft.com/office/drawing/2014/main" id="{C5C4EF92-C700-4205-B82C-B6D5F270A245}"/>
                </a:ext>
              </a:extLst>
            </p:cNvPr>
            <p:cNvCxnSpPr>
              <a:cxnSpLocks/>
            </p:cNvCxnSpPr>
            <p:nvPr/>
          </p:nvCxnSpPr>
          <p:spPr>
            <a:xfrm flipH="1" flipV="1">
              <a:off x="9331224" y="3383106"/>
              <a:ext cx="238342" cy="237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9FE87478-C794-6EE8-93C7-343950B729CE}"/>
              </a:ext>
            </a:extLst>
          </p:cNvPr>
          <p:cNvPicPr>
            <a:picLocks noChangeAspect="1"/>
          </p:cNvPicPr>
          <p:nvPr/>
        </p:nvPicPr>
        <p:blipFill rotWithShape="1">
          <a:blip r:embed="rId4"/>
          <a:srcRect l="25675"/>
          <a:stretch/>
        </p:blipFill>
        <p:spPr>
          <a:xfrm>
            <a:off x="8543816" y="4029756"/>
            <a:ext cx="3281273" cy="2139534"/>
          </a:xfrm>
          <a:prstGeom prst="rect">
            <a:avLst/>
          </a:prstGeom>
        </p:spPr>
      </p:pic>
      <p:sp>
        <p:nvSpPr>
          <p:cNvPr id="17" name="TextBox 16">
            <a:extLst>
              <a:ext uri="{FF2B5EF4-FFF2-40B4-BE49-F238E27FC236}">
                <a16:creationId xmlns:a16="http://schemas.microsoft.com/office/drawing/2014/main" id="{3A2BD187-C8D5-6026-B089-7CE95D188676}"/>
              </a:ext>
            </a:extLst>
          </p:cNvPr>
          <p:cNvSpPr txBox="1"/>
          <p:nvPr/>
        </p:nvSpPr>
        <p:spPr>
          <a:xfrm>
            <a:off x="9520395" y="1118867"/>
            <a:ext cx="2231852" cy="246221"/>
          </a:xfrm>
          <a:prstGeom prst="rect">
            <a:avLst/>
          </a:prstGeom>
          <a:noFill/>
        </p:spPr>
        <p:txBody>
          <a:bodyPr wrap="square" lIns="0" tIns="0" rIns="0" bIns="0" rtlCol="0" anchor="t">
            <a:spAutoFit/>
          </a:bodyPr>
          <a:lstStyle/>
          <a:p>
            <a:r>
              <a:rPr lang="en-US" sz="1600" b="1" u="sng" dirty="0">
                <a:solidFill>
                  <a:srgbClr val="0046AD"/>
                </a:solidFill>
              </a:rPr>
              <a:t>EPA Method 1A</a:t>
            </a:r>
          </a:p>
        </p:txBody>
      </p:sp>
      <p:pic>
        <p:nvPicPr>
          <p:cNvPr id="26" name="Picture 25">
            <a:extLst>
              <a:ext uri="{FF2B5EF4-FFF2-40B4-BE49-F238E27FC236}">
                <a16:creationId xmlns:a16="http://schemas.microsoft.com/office/drawing/2014/main" id="{B64E03AB-77FD-A893-A729-AEEC4B4ED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1819" y="3137090"/>
            <a:ext cx="4268362" cy="2658656"/>
          </a:xfrm>
          <a:prstGeom prst="rect">
            <a:avLst/>
          </a:prstGeom>
        </p:spPr>
      </p:pic>
      <p:pic>
        <p:nvPicPr>
          <p:cNvPr id="29" name="Picture 28">
            <a:extLst>
              <a:ext uri="{FF2B5EF4-FFF2-40B4-BE49-F238E27FC236}">
                <a16:creationId xmlns:a16="http://schemas.microsoft.com/office/drawing/2014/main" id="{0C5647CA-77F8-0114-EBF0-BD547D9F54DA}"/>
              </a:ext>
            </a:extLst>
          </p:cNvPr>
          <p:cNvPicPr>
            <a:picLocks noChangeAspect="1"/>
          </p:cNvPicPr>
          <p:nvPr/>
        </p:nvPicPr>
        <p:blipFill>
          <a:blip r:embed="rId6">
            <a:extLst>
              <a:ext uri="{28A0092B-C50C-407E-A947-70E740481C1C}">
                <a14:useLocalDpi xmlns:a14="http://schemas.microsoft.com/office/drawing/2010/main" val="0"/>
              </a:ext>
            </a:extLst>
          </a:blip>
          <a:srcRect t="6160"/>
          <a:stretch/>
        </p:blipFill>
        <p:spPr>
          <a:xfrm>
            <a:off x="263170" y="3127498"/>
            <a:ext cx="3600582" cy="2733554"/>
          </a:xfrm>
          <a:prstGeom prst="rect">
            <a:avLst/>
          </a:prstGeom>
        </p:spPr>
      </p:pic>
    </p:spTree>
    <p:extLst>
      <p:ext uri="{BB962C8B-B14F-4D97-AF65-F5344CB8AC3E}">
        <p14:creationId xmlns:p14="http://schemas.microsoft.com/office/powerpoint/2010/main" val="2318432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26</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51" name="Rectangle: Diagonal Corners Snipped 50">
            <a:hlinkClick r:id="rId3" action="ppaction://hlinksldjump"/>
          </p:cNvPr>
          <p:cNvSpPr/>
          <p:nvPr/>
        </p:nvSpPr>
        <p:spPr>
          <a:xfrm>
            <a:off x="7193336" y="4066620"/>
            <a:ext cx="1015006" cy="258378"/>
          </a:xfrm>
          <a:prstGeom prst="snip2Diag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Indoor</a:t>
            </a:r>
          </a:p>
        </p:txBody>
      </p:sp>
      <p:sp>
        <p:nvSpPr>
          <p:cNvPr id="95" name="Rectangle: Diagonal Corners Snipped 94">
            <a:hlinkClick r:id="rId4" action="ppaction://hlinksldjump"/>
          </p:cNvPr>
          <p:cNvSpPr/>
          <p:nvPr/>
        </p:nvSpPr>
        <p:spPr>
          <a:xfrm>
            <a:off x="7193336" y="4523465"/>
            <a:ext cx="1015006" cy="258378"/>
          </a:xfrm>
          <a:prstGeom prst="snip2Diag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Stack</a:t>
            </a:r>
          </a:p>
        </p:txBody>
      </p:sp>
      <p:cxnSp>
        <p:nvCxnSpPr>
          <p:cNvPr id="96" name="Straight Arrow Connector 95"/>
          <p:cNvCxnSpPr>
            <a:cxnSpLocks/>
            <a:endCxn id="51" idx="2"/>
          </p:cNvCxnSpPr>
          <p:nvPr/>
        </p:nvCxnSpPr>
        <p:spPr>
          <a:xfrm flipV="1">
            <a:off x="6890012" y="4195810"/>
            <a:ext cx="303325" cy="224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cxnSpLocks/>
            <a:endCxn id="95" idx="2"/>
          </p:cNvCxnSpPr>
          <p:nvPr/>
        </p:nvCxnSpPr>
        <p:spPr>
          <a:xfrm>
            <a:off x="6890012" y="4419826"/>
            <a:ext cx="303325" cy="232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5"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6"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3"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7"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8"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9"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10"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1"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3"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8"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2" action="ppaction://hlinksldjump"/>
          </p:cNvPr>
          <p:cNvSpPr/>
          <p:nvPr/>
        </p:nvSpPr>
        <p:spPr>
          <a:xfrm>
            <a:off x="4869935" y="4317941"/>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3"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33" name="Rectangle: Rounded Corners 132">
            <a:hlinkClick r:id="rId14"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156" name="Rectangle: Rounded Corners 155">
            <a:hlinkClick r:id="rId6"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sp>
        <p:nvSpPr>
          <p:cNvPr id="2" name="Cloud 1">
            <a:hlinkClick r:id="rId17" action="ppaction://hlinksldjump"/>
            <a:extLst>
              <a:ext uri="{FF2B5EF4-FFF2-40B4-BE49-F238E27FC236}">
                <a16:creationId xmlns:a16="http://schemas.microsoft.com/office/drawing/2014/main" id="{D5E98C6F-5B67-3DCB-22A0-1CE11291B812}"/>
              </a:ext>
            </a:extLst>
          </p:cNvPr>
          <p:cNvSpPr/>
          <p:nvPr/>
        </p:nvSpPr>
        <p:spPr>
          <a:xfrm>
            <a:off x="10142627" y="1455233"/>
            <a:ext cx="1127090" cy="60980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NO</a:t>
            </a:r>
            <a:r>
              <a:rPr lang="en-SG" sz="1200" baseline="-25000" dirty="0">
                <a:solidFill>
                  <a:schemeClr val="tx1"/>
                </a:solidFill>
              </a:rPr>
              <a:t>x</a:t>
            </a:r>
          </a:p>
        </p:txBody>
      </p:sp>
      <p:sp>
        <p:nvSpPr>
          <p:cNvPr id="9" name="Cloud 8">
            <a:hlinkClick r:id="rId17" action="ppaction://hlinksldjump"/>
            <a:extLst>
              <a:ext uri="{FF2B5EF4-FFF2-40B4-BE49-F238E27FC236}">
                <a16:creationId xmlns:a16="http://schemas.microsoft.com/office/drawing/2014/main" id="{5A9D3A00-E3F4-23F6-1AB9-F2BAFAA164A9}"/>
              </a:ext>
            </a:extLst>
          </p:cNvPr>
          <p:cNvSpPr/>
          <p:nvPr/>
        </p:nvSpPr>
        <p:spPr>
          <a:xfrm>
            <a:off x="10371637" y="2212045"/>
            <a:ext cx="1068865" cy="60980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a:t>
            </a:r>
            <a:r>
              <a:rPr lang="en-SG" sz="1200" baseline="-25000" dirty="0">
                <a:solidFill>
                  <a:schemeClr val="tx1"/>
                </a:solidFill>
              </a:rPr>
              <a:t>2</a:t>
            </a:r>
            <a:r>
              <a:rPr lang="en-SG" sz="1200" dirty="0">
                <a:solidFill>
                  <a:schemeClr val="tx1"/>
                </a:solidFill>
              </a:rPr>
              <a:t>S</a:t>
            </a:r>
          </a:p>
        </p:txBody>
      </p:sp>
      <p:sp>
        <p:nvSpPr>
          <p:cNvPr id="10" name="Cloud 9">
            <a:hlinkClick r:id="rId17" action="ppaction://hlinksldjump"/>
            <a:extLst>
              <a:ext uri="{FF2B5EF4-FFF2-40B4-BE49-F238E27FC236}">
                <a16:creationId xmlns:a16="http://schemas.microsoft.com/office/drawing/2014/main" id="{EDBADCB8-573E-74EE-4D35-641B9DC59B57}"/>
              </a:ext>
            </a:extLst>
          </p:cNvPr>
          <p:cNvSpPr/>
          <p:nvPr/>
        </p:nvSpPr>
        <p:spPr>
          <a:xfrm>
            <a:off x="10371637" y="2899212"/>
            <a:ext cx="1068865" cy="60980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PM2.5</a:t>
            </a:r>
          </a:p>
        </p:txBody>
      </p:sp>
      <p:sp>
        <p:nvSpPr>
          <p:cNvPr id="11" name="Cloud 10">
            <a:hlinkClick r:id="rId17" action="ppaction://hlinksldjump"/>
            <a:extLst>
              <a:ext uri="{FF2B5EF4-FFF2-40B4-BE49-F238E27FC236}">
                <a16:creationId xmlns:a16="http://schemas.microsoft.com/office/drawing/2014/main" id="{FFFF4269-8B69-541E-BF9F-4B7655D1D849}"/>
              </a:ext>
            </a:extLst>
          </p:cNvPr>
          <p:cNvSpPr/>
          <p:nvPr/>
        </p:nvSpPr>
        <p:spPr>
          <a:xfrm>
            <a:off x="10299629" y="4240135"/>
            <a:ext cx="1068865" cy="60980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a:t>
            </a:r>
            <a:r>
              <a:rPr lang="en-SG" sz="1200" baseline="-25000" dirty="0">
                <a:solidFill>
                  <a:schemeClr val="tx1"/>
                </a:solidFill>
              </a:rPr>
              <a:t>2</a:t>
            </a:r>
          </a:p>
        </p:txBody>
      </p:sp>
      <p:sp>
        <p:nvSpPr>
          <p:cNvPr id="12" name="Cloud 11">
            <a:hlinkClick r:id="rId17" action="ppaction://hlinksldjump"/>
            <a:extLst>
              <a:ext uri="{FF2B5EF4-FFF2-40B4-BE49-F238E27FC236}">
                <a16:creationId xmlns:a16="http://schemas.microsoft.com/office/drawing/2014/main" id="{09759274-F16A-5851-E7F7-191F466A2A4A}"/>
              </a:ext>
            </a:extLst>
          </p:cNvPr>
          <p:cNvSpPr/>
          <p:nvPr/>
        </p:nvSpPr>
        <p:spPr>
          <a:xfrm>
            <a:off x="10097876" y="5103514"/>
            <a:ext cx="1216593" cy="60980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Moisture Content</a:t>
            </a:r>
            <a:endParaRPr lang="en-SG" sz="1200" baseline="-25000" dirty="0">
              <a:solidFill>
                <a:schemeClr val="tx1"/>
              </a:solidFill>
            </a:endParaRPr>
          </a:p>
        </p:txBody>
      </p:sp>
      <p:cxnSp>
        <p:nvCxnSpPr>
          <p:cNvPr id="13" name="Straight Arrow Connector 12">
            <a:extLst>
              <a:ext uri="{FF2B5EF4-FFF2-40B4-BE49-F238E27FC236}">
                <a16:creationId xmlns:a16="http://schemas.microsoft.com/office/drawing/2014/main" id="{B6D64BDA-D3A1-3150-759C-7AFD9E4E7E7D}"/>
              </a:ext>
            </a:extLst>
          </p:cNvPr>
          <p:cNvCxnSpPr>
            <a:cxnSpLocks/>
            <a:endCxn id="28" idx="2"/>
          </p:cNvCxnSpPr>
          <p:nvPr/>
        </p:nvCxnSpPr>
        <p:spPr>
          <a:xfrm flipV="1">
            <a:off x="8208342" y="4260708"/>
            <a:ext cx="1029887" cy="391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A24D4DD-C506-39E2-6663-481AF171FCAE}"/>
              </a:ext>
            </a:extLst>
          </p:cNvPr>
          <p:cNvCxnSpPr>
            <a:cxnSpLocks/>
            <a:endCxn id="29" idx="2"/>
          </p:cNvCxnSpPr>
          <p:nvPr/>
        </p:nvCxnSpPr>
        <p:spPr>
          <a:xfrm>
            <a:off x="8208342" y="4652654"/>
            <a:ext cx="1027682" cy="309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5F3A89A-3E38-4B6C-6CA0-E618E0C3D4FD}"/>
              </a:ext>
            </a:extLst>
          </p:cNvPr>
          <p:cNvCxnSpPr>
            <a:cxnSpLocks/>
            <a:endCxn id="11" idx="2"/>
          </p:cNvCxnSpPr>
          <p:nvPr/>
        </p:nvCxnSpPr>
        <p:spPr>
          <a:xfrm flipV="1">
            <a:off x="8208342" y="4545036"/>
            <a:ext cx="2094602" cy="107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ED2723C-50B2-2BA2-E510-B48D301390A7}"/>
              </a:ext>
            </a:extLst>
          </p:cNvPr>
          <p:cNvCxnSpPr>
            <a:cxnSpLocks/>
            <a:endCxn id="12" idx="2"/>
          </p:cNvCxnSpPr>
          <p:nvPr/>
        </p:nvCxnSpPr>
        <p:spPr>
          <a:xfrm>
            <a:off x="8208342" y="4652654"/>
            <a:ext cx="1893308" cy="755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B86480-EB37-2905-1B3F-940197873978}"/>
              </a:ext>
            </a:extLst>
          </p:cNvPr>
          <p:cNvCxnSpPr>
            <a:cxnSpLocks/>
            <a:endCxn id="27" idx="2"/>
          </p:cNvCxnSpPr>
          <p:nvPr/>
        </p:nvCxnSpPr>
        <p:spPr>
          <a:xfrm flipV="1">
            <a:off x="8208342" y="3871450"/>
            <a:ext cx="2094602" cy="781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8F48A80-3E9B-138D-F2DD-2896A3892C93}"/>
              </a:ext>
            </a:extLst>
          </p:cNvPr>
          <p:cNvCxnSpPr>
            <a:cxnSpLocks/>
            <a:endCxn id="26" idx="2"/>
          </p:cNvCxnSpPr>
          <p:nvPr/>
        </p:nvCxnSpPr>
        <p:spPr>
          <a:xfrm flipV="1">
            <a:off x="8208342" y="3587485"/>
            <a:ext cx="1027682" cy="1065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2F5153-4B0E-DA9D-EADB-0846C0E4D884}"/>
              </a:ext>
            </a:extLst>
          </p:cNvPr>
          <p:cNvCxnSpPr>
            <a:cxnSpLocks/>
            <a:endCxn id="25" idx="2"/>
          </p:cNvCxnSpPr>
          <p:nvPr/>
        </p:nvCxnSpPr>
        <p:spPr>
          <a:xfrm flipV="1">
            <a:off x="8208342" y="2920332"/>
            <a:ext cx="1013382" cy="1732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261A123-711B-1A2D-EE1D-4C8FE6E7EC6F}"/>
              </a:ext>
            </a:extLst>
          </p:cNvPr>
          <p:cNvCxnSpPr>
            <a:cxnSpLocks/>
            <a:endCxn id="24" idx="2"/>
          </p:cNvCxnSpPr>
          <p:nvPr/>
        </p:nvCxnSpPr>
        <p:spPr>
          <a:xfrm flipV="1">
            <a:off x="8208342" y="2280675"/>
            <a:ext cx="924218" cy="2371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48585C4-D223-4DAF-8C3E-3758518BFAB7}"/>
              </a:ext>
            </a:extLst>
          </p:cNvPr>
          <p:cNvCxnSpPr>
            <a:cxnSpLocks/>
            <a:endCxn id="2" idx="2"/>
          </p:cNvCxnSpPr>
          <p:nvPr/>
        </p:nvCxnSpPr>
        <p:spPr>
          <a:xfrm flipV="1">
            <a:off x="8208342" y="1760134"/>
            <a:ext cx="1937781" cy="2892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271790-D1EA-F84E-F7CF-7AEE164D35E8}"/>
              </a:ext>
            </a:extLst>
          </p:cNvPr>
          <p:cNvCxnSpPr>
            <a:cxnSpLocks/>
            <a:endCxn id="9" idx="2"/>
          </p:cNvCxnSpPr>
          <p:nvPr/>
        </p:nvCxnSpPr>
        <p:spPr>
          <a:xfrm flipV="1">
            <a:off x="8208342" y="2516946"/>
            <a:ext cx="2166610" cy="2135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CCEDB61-FBF1-54AB-C7D8-492841D6120A}"/>
              </a:ext>
            </a:extLst>
          </p:cNvPr>
          <p:cNvCxnSpPr>
            <a:cxnSpLocks/>
            <a:endCxn id="10" idx="2"/>
          </p:cNvCxnSpPr>
          <p:nvPr/>
        </p:nvCxnSpPr>
        <p:spPr>
          <a:xfrm flipV="1">
            <a:off x="8208342" y="3204113"/>
            <a:ext cx="2166610" cy="1448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loud 23">
            <a:hlinkClick r:id="rId17" action="ppaction://hlinksldjump"/>
            <a:extLst>
              <a:ext uri="{FF2B5EF4-FFF2-40B4-BE49-F238E27FC236}">
                <a16:creationId xmlns:a16="http://schemas.microsoft.com/office/drawing/2014/main" id="{BBD7D5AD-8718-CAA7-49EB-F1AEFB38CA1A}"/>
              </a:ext>
            </a:extLst>
          </p:cNvPr>
          <p:cNvSpPr/>
          <p:nvPr/>
        </p:nvSpPr>
        <p:spPr>
          <a:xfrm>
            <a:off x="9129245" y="1975774"/>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CO</a:t>
            </a:r>
          </a:p>
        </p:txBody>
      </p:sp>
      <p:sp>
        <p:nvSpPr>
          <p:cNvPr id="25" name="Cloud 24">
            <a:hlinkClick r:id="rId17" action="ppaction://hlinksldjump"/>
            <a:extLst>
              <a:ext uri="{FF2B5EF4-FFF2-40B4-BE49-F238E27FC236}">
                <a16:creationId xmlns:a16="http://schemas.microsoft.com/office/drawing/2014/main" id="{65EB775B-B913-016F-2368-85530BA5D759}"/>
              </a:ext>
            </a:extLst>
          </p:cNvPr>
          <p:cNvSpPr/>
          <p:nvPr/>
        </p:nvSpPr>
        <p:spPr>
          <a:xfrm>
            <a:off x="9218409" y="2615431"/>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VOC</a:t>
            </a:r>
          </a:p>
        </p:txBody>
      </p:sp>
      <p:sp>
        <p:nvSpPr>
          <p:cNvPr id="26" name="Cloud 25">
            <a:hlinkClick r:id="rId17" action="ppaction://hlinksldjump"/>
            <a:extLst>
              <a:ext uri="{FF2B5EF4-FFF2-40B4-BE49-F238E27FC236}">
                <a16:creationId xmlns:a16="http://schemas.microsoft.com/office/drawing/2014/main" id="{FD89047F-D352-ADBA-92EE-72A75771634C}"/>
              </a:ext>
            </a:extLst>
          </p:cNvPr>
          <p:cNvSpPr/>
          <p:nvPr/>
        </p:nvSpPr>
        <p:spPr>
          <a:xfrm>
            <a:off x="9232709" y="3282584"/>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NH</a:t>
            </a:r>
            <a:r>
              <a:rPr lang="en-SG" sz="1200" baseline="-25000" dirty="0">
                <a:solidFill>
                  <a:schemeClr val="tx1"/>
                </a:solidFill>
              </a:rPr>
              <a:t>3</a:t>
            </a:r>
          </a:p>
        </p:txBody>
      </p:sp>
      <p:sp>
        <p:nvSpPr>
          <p:cNvPr id="27" name="Cloud 26">
            <a:hlinkClick r:id="rId17" action="ppaction://hlinksldjump"/>
            <a:extLst>
              <a:ext uri="{FF2B5EF4-FFF2-40B4-BE49-F238E27FC236}">
                <a16:creationId xmlns:a16="http://schemas.microsoft.com/office/drawing/2014/main" id="{C7A30C4C-E548-EAD3-CDDD-CC2B0C1DABA0}"/>
              </a:ext>
            </a:extLst>
          </p:cNvPr>
          <p:cNvSpPr/>
          <p:nvPr/>
        </p:nvSpPr>
        <p:spPr>
          <a:xfrm>
            <a:off x="10299629" y="3566549"/>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SO</a:t>
            </a:r>
            <a:r>
              <a:rPr lang="en-SG" sz="1200" baseline="-25000" dirty="0">
                <a:solidFill>
                  <a:schemeClr val="tx1"/>
                </a:solidFill>
              </a:rPr>
              <a:t>2</a:t>
            </a:r>
          </a:p>
        </p:txBody>
      </p:sp>
      <p:sp>
        <p:nvSpPr>
          <p:cNvPr id="28" name="Cloud 27">
            <a:hlinkClick r:id="rId17" action="ppaction://hlinksldjump"/>
            <a:extLst>
              <a:ext uri="{FF2B5EF4-FFF2-40B4-BE49-F238E27FC236}">
                <a16:creationId xmlns:a16="http://schemas.microsoft.com/office/drawing/2014/main" id="{B6813888-FE52-183E-665F-D0DC0CF51411}"/>
              </a:ext>
            </a:extLst>
          </p:cNvPr>
          <p:cNvSpPr/>
          <p:nvPr/>
        </p:nvSpPr>
        <p:spPr>
          <a:xfrm>
            <a:off x="9234914" y="3955807"/>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PAH</a:t>
            </a:r>
          </a:p>
        </p:txBody>
      </p:sp>
      <p:sp>
        <p:nvSpPr>
          <p:cNvPr id="29" name="Cloud 28">
            <a:hlinkClick r:id="rId17" action="ppaction://hlinksldjump"/>
            <a:extLst>
              <a:ext uri="{FF2B5EF4-FFF2-40B4-BE49-F238E27FC236}">
                <a16:creationId xmlns:a16="http://schemas.microsoft.com/office/drawing/2014/main" id="{D50C105D-9D9A-7CDA-6ACE-2E7B6A5E2B44}"/>
              </a:ext>
            </a:extLst>
          </p:cNvPr>
          <p:cNvSpPr/>
          <p:nvPr/>
        </p:nvSpPr>
        <p:spPr>
          <a:xfrm>
            <a:off x="9232709" y="4657252"/>
            <a:ext cx="1068865" cy="60980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Vol. Flow</a:t>
            </a:r>
            <a:endParaRPr lang="en-SG" sz="1200" baseline="-25000" dirty="0">
              <a:solidFill>
                <a:schemeClr val="tx1"/>
              </a:solidFill>
            </a:endParaRPr>
          </a:p>
        </p:txBody>
      </p:sp>
      <p:sp>
        <p:nvSpPr>
          <p:cNvPr id="32" name="Rectangle: Rounded Corners 31">
            <a:hlinkClick r:id="rId12" action="ppaction://hlinksldjump"/>
            <a:extLst>
              <a:ext uri="{FF2B5EF4-FFF2-40B4-BE49-F238E27FC236}">
                <a16:creationId xmlns:a16="http://schemas.microsoft.com/office/drawing/2014/main" id="{D00471C8-8B41-45C3-BD69-E3039A284CA2}"/>
              </a:ext>
            </a:extLst>
          </p:cNvPr>
          <p:cNvSpPr/>
          <p:nvPr/>
        </p:nvSpPr>
        <p:spPr>
          <a:xfrm>
            <a:off x="162479" y="248227"/>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Air Emissions Parameters</a:t>
            </a:r>
          </a:p>
        </p:txBody>
      </p:sp>
      <p:sp>
        <p:nvSpPr>
          <p:cNvPr id="3" name="Rectangle: Rounded Corners 2">
            <a:hlinkClick r:id="rId12" action="ppaction://hlinksldjump"/>
            <a:extLst>
              <a:ext uri="{FF2B5EF4-FFF2-40B4-BE49-F238E27FC236}">
                <a16:creationId xmlns:a16="http://schemas.microsoft.com/office/drawing/2014/main" id="{A72ACD3C-1964-A55A-CC83-167648D10454}"/>
              </a:ext>
            </a:extLst>
          </p:cNvPr>
          <p:cNvSpPr/>
          <p:nvPr/>
        </p:nvSpPr>
        <p:spPr>
          <a:xfrm>
            <a:off x="2565961" y="-1402348"/>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Acoustics Parameters</a:t>
            </a:r>
          </a:p>
        </p:txBody>
      </p:sp>
      <p:pic>
        <p:nvPicPr>
          <p:cNvPr id="30" name="Picture 29">
            <a:extLst>
              <a:ext uri="{FF2B5EF4-FFF2-40B4-BE49-F238E27FC236}">
                <a16:creationId xmlns:a16="http://schemas.microsoft.com/office/drawing/2014/main" id="{559ACC61-0146-2835-0A82-2BDFE256E902}"/>
              </a:ext>
            </a:extLst>
          </p:cNvPr>
          <p:cNvPicPr>
            <a:picLocks noChangeAspect="1"/>
          </p:cNvPicPr>
          <p:nvPr/>
        </p:nvPicPr>
        <p:blipFill>
          <a:blip r:embed="rId18"/>
          <a:stretch>
            <a:fillRect/>
          </a:stretch>
        </p:blipFill>
        <p:spPr>
          <a:xfrm>
            <a:off x="1145" y="-16011"/>
            <a:ext cx="3944454" cy="152413"/>
          </a:xfrm>
          <a:prstGeom prst="rect">
            <a:avLst/>
          </a:prstGeom>
        </p:spPr>
      </p:pic>
    </p:spTree>
    <p:extLst>
      <p:ext uri="{BB962C8B-B14F-4D97-AF65-F5344CB8AC3E}">
        <p14:creationId xmlns:p14="http://schemas.microsoft.com/office/powerpoint/2010/main" val="345399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27</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3"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4"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8"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9"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0"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1"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2" action="ppaction://hlinksldjump"/>
          </p:cNvPr>
          <p:cNvSpPr/>
          <p:nvPr/>
        </p:nvSpPr>
        <p:spPr>
          <a:xfrm>
            <a:off x="4869567" y="4692110"/>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33" name="Rectangle: Rounded Corners 132">
            <a:hlinkClick r:id="rId13"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1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156" name="Rectangle: Rounded Corners 155">
            <a:hlinkClick r:id="rId4"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sp>
        <p:nvSpPr>
          <p:cNvPr id="32" name="Rectangle: Rounded Corners 31">
            <a:hlinkClick r:id="rId11" action="ppaction://hlinksldjump"/>
            <a:extLst>
              <a:ext uri="{FF2B5EF4-FFF2-40B4-BE49-F238E27FC236}">
                <a16:creationId xmlns:a16="http://schemas.microsoft.com/office/drawing/2014/main" id="{D00471C8-8B41-45C3-BD69-E3039A284CA2}"/>
              </a:ext>
            </a:extLst>
          </p:cNvPr>
          <p:cNvSpPr/>
          <p:nvPr/>
        </p:nvSpPr>
        <p:spPr>
          <a:xfrm>
            <a:off x="162479" y="248227"/>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Acoustics Parameters</a:t>
            </a:r>
          </a:p>
        </p:txBody>
      </p:sp>
      <p:sp>
        <p:nvSpPr>
          <p:cNvPr id="3" name="Cloud 2">
            <a:hlinkClick r:id="rId17" action="ppaction://hlinksldjump"/>
            <a:extLst>
              <a:ext uri="{FF2B5EF4-FFF2-40B4-BE49-F238E27FC236}">
                <a16:creationId xmlns:a16="http://schemas.microsoft.com/office/drawing/2014/main" id="{C07E000E-EA1A-2E7D-F02A-C1C7CFEECC39}"/>
              </a:ext>
            </a:extLst>
          </p:cNvPr>
          <p:cNvSpPr/>
          <p:nvPr/>
        </p:nvSpPr>
        <p:spPr>
          <a:xfrm>
            <a:off x="8107513" y="3378997"/>
            <a:ext cx="1804911" cy="5963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Within Superstructure</a:t>
            </a:r>
          </a:p>
        </p:txBody>
      </p:sp>
      <p:sp>
        <p:nvSpPr>
          <p:cNvPr id="30" name="Cloud 29">
            <a:hlinkClick r:id="rId15" action="ppaction://hlinksldjump"/>
            <a:extLst>
              <a:ext uri="{FF2B5EF4-FFF2-40B4-BE49-F238E27FC236}">
                <a16:creationId xmlns:a16="http://schemas.microsoft.com/office/drawing/2014/main" id="{28CF787C-CF8D-0F6C-AF07-827DD502B6ED}"/>
              </a:ext>
            </a:extLst>
          </p:cNvPr>
          <p:cNvSpPr/>
          <p:nvPr/>
        </p:nvSpPr>
        <p:spPr>
          <a:xfrm>
            <a:off x="8439129" y="4257088"/>
            <a:ext cx="1283395" cy="50898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External</a:t>
            </a:r>
          </a:p>
        </p:txBody>
      </p:sp>
      <p:cxnSp>
        <p:nvCxnSpPr>
          <p:cNvPr id="31" name="Straight Arrow Connector 30">
            <a:extLst>
              <a:ext uri="{FF2B5EF4-FFF2-40B4-BE49-F238E27FC236}">
                <a16:creationId xmlns:a16="http://schemas.microsoft.com/office/drawing/2014/main" id="{0FD25D20-3547-2BC4-58F6-C497A904B938}"/>
              </a:ext>
            </a:extLst>
          </p:cNvPr>
          <p:cNvCxnSpPr>
            <a:cxnSpLocks/>
            <a:endCxn id="30" idx="2"/>
          </p:cNvCxnSpPr>
          <p:nvPr/>
        </p:nvCxnSpPr>
        <p:spPr>
          <a:xfrm flipV="1">
            <a:off x="6883451" y="4511583"/>
            <a:ext cx="1559659" cy="297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8616EEA-66B0-5319-360A-56D1C1E62412}"/>
              </a:ext>
            </a:extLst>
          </p:cNvPr>
          <p:cNvCxnSpPr>
            <a:cxnSpLocks/>
            <a:endCxn id="3" idx="2"/>
          </p:cNvCxnSpPr>
          <p:nvPr/>
        </p:nvCxnSpPr>
        <p:spPr>
          <a:xfrm flipV="1">
            <a:off x="6872515" y="3677147"/>
            <a:ext cx="1240597" cy="1167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hlinkClick r:id="rId11" action="ppaction://hlinksldjump"/>
            <a:extLst>
              <a:ext uri="{FF2B5EF4-FFF2-40B4-BE49-F238E27FC236}">
                <a16:creationId xmlns:a16="http://schemas.microsoft.com/office/drawing/2014/main" id="{227EBDD1-5687-8EF4-3FE3-9C517875A656}"/>
              </a:ext>
            </a:extLst>
          </p:cNvPr>
          <p:cNvSpPr/>
          <p:nvPr/>
        </p:nvSpPr>
        <p:spPr>
          <a:xfrm>
            <a:off x="-3193032" y="1415398"/>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Air Emissions Parameters</a:t>
            </a:r>
          </a:p>
        </p:txBody>
      </p:sp>
      <p:pic>
        <p:nvPicPr>
          <p:cNvPr id="35" name="Picture 34">
            <a:extLst>
              <a:ext uri="{FF2B5EF4-FFF2-40B4-BE49-F238E27FC236}">
                <a16:creationId xmlns:a16="http://schemas.microsoft.com/office/drawing/2014/main" id="{B10728FB-2905-A17F-B378-AF1FBA37CDD8}"/>
              </a:ext>
            </a:extLst>
          </p:cNvPr>
          <p:cNvPicPr>
            <a:picLocks noChangeAspect="1"/>
          </p:cNvPicPr>
          <p:nvPr/>
        </p:nvPicPr>
        <p:blipFill>
          <a:blip r:embed="rId18"/>
          <a:stretch>
            <a:fillRect/>
          </a:stretch>
        </p:blipFill>
        <p:spPr>
          <a:xfrm>
            <a:off x="1145" y="-16011"/>
            <a:ext cx="3944454" cy="152413"/>
          </a:xfrm>
          <a:prstGeom prst="rect">
            <a:avLst/>
          </a:prstGeom>
        </p:spPr>
      </p:pic>
    </p:spTree>
    <p:extLst>
      <p:ext uri="{BB962C8B-B14F-4D97-AF65-F5344CB8AC3E}">
        <p14:creationId xmlns:p14="http://schemas.microsoft.com/office/powerpoint/2010/main" val="136549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757" y="584200"/>
            <a:ext cx="11521281" cy="538609"/>
          </a:xfrm>
        </p:spPr>
        <p:txBody>
          <a:bodyPr/>
          <a:lstStyle/>
          <a:p>
            <a:r>
              <a:rPr lang="en-SG" dirty="0"/>
              <a:t>Acoustics Parameters (Internal)</a:t>
            </a:r>
          </a:p>
        </p:txBody>
      </p:sp>
      <p:sp>
        <p:nvSpPr>
          <p:cNvPr id="4" name="Slide Number Placeholder 3"/>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28</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a:p>
        </p:txBody>
      </p:sp>
      <p:sp>
        <p:nvSpPr>
          <p:cNvPr id="10" name="Content Placeholder 2"/>
          <p:cNvSpPr txBox="1">
            <a:spLocks/>
          </p:cNvSpPr>
          <p:nvPr/>
        </p:nvSpPr>
        <p:spPr>
          <a:xfrm>
            <a:off x="609600" y="1352550"/>
            <a:ext cx="5486400" cy="4921250"/>
          </a:xfrm>
          <a:prstGeom prst="rect">
            <a:avLst/>
          </a:prstGeom>
        </p:spPr>
        <p:txBody>
          <a:bodyPr>
            <a:normAutofit/>
          </a:bodyPr>
          <a:lstStyle>
            <a:lvl1pPr marL="216000" indent="-216000" algn="l" defTabSz="914400" rtl="0" eaLnBrk="1" latinLnBrk="0" hangingPunct="1">
              <a:spcBef>
                <a:spcPts val="0"/>
              </a:spcBef>
              <a:buClr>
                <a:srgbClr val="0046AD"/>
              </a:buClr>
              <a:buFont typeface="Wingdings" panose="05000000000000000000" pitchFamily="2" charset="2"/>
              <a:buChar char=""/>
              <a:defRPr sz="2000" kern="1200">
                <a:solidFill>
                  <a:schemeClr val="tx1"/>
                </a:solidFill>
                <a:latin typeface="+mn-lt"/>
                <a:ea typeface="+mn-ea"/>
                <a:cs typeface="+mn-cs"/>
              </a:defRPr>
            </a:lvl1pPr>
            <a:lvl2pPr marL="432000" indent="-216000" algn="l" defTabSz="914400" rtl="0" eaLnBrk="1" latinLnBrk="0" hangingPunct="1">
              <a:spcBef>
                <a:spcPts val="0"/>
              </a:spcBef>
              <a:buClr>
                <a:srgbClr val="0046AD"/>
              </a:buClr>
              <a:buFont typeface="Arial" pitchFamily="34" charset="0"/>
              <a:buChar char="–"/>
              <a:defRPr sz="2000" kern="1200">
                <a:solidFill>
                  <a:schemeClr val="tx1"/>
                </a:solidFill>
                <a:latin typeface="+mn-lt"/>
                <a:ea typeface="+mn-ea"/>
                <a:cs typeface="+mn-cs"/>
              </a:defRPr>
            </a:lvl2pPr>
            <a:lvl3pPr marL="630000" indent="-162000" algn="l" defTabSz="914400" rtl="0" eaLnBrk="1" latinLnBrk="0" hangingPunct="1">
              <a:spcBef>
                <a:spcPts val="0"/>
              </a:spcBef>
              <a:buClr>
                <a:srgbClr val="0046AD"/>
              </a:buClr>
              <a:buFont typeface="+mj-lt"/>
              <a:buAutoNum type="romanLcPeriod"/>
              <a:defRPr sz="2000" kern="1200">
                <a:solidFill>
                  <a:schemeClr val="tx1"/>
                </a:solidFill>
                <a:latin typeface="+mn-lt"/>
                <a:ea typeface="+mn-ea"/>
                <a:cs typeface="+mn-cs"/>
              </a:defRPr>
            </a:lvl3pPr>
            <a:lvl4pPr marL="895350" indent="-265113" algn="l" defTabSz="914400" rtl="0" eaLnBrk="1" latinLnBrk="0" hangingPunct="1">
              <a:spcBef>
                <a:spcPts val="0"/>
              </a:spcBef>
              <a:buClr>
                <a:srgbClr val="0046AD"/>
              </a:buClr>
              <a:buFont typeface="Symbol" panose="05050102010706020507" pitchFamily="18" charset="2"/>
              <a:buChar char="-"/>
              <a:defRPr sz="2000" kern="1200">
                <a:solidFill>
                  <a:schemeClr val="tx1"/>
                </a:solidFill>
                <a:latin typeface="+mn-lt"/>
                <a:ea typeface="+mn-ea"/>
                <a:cs typeface="+mn-cs"/>
              </a:defRPr>
            </a:lvl4pPr>
            <a:lvl5pPr marL="1162050" indent="-266700" algn="l" defTabSz="914400" rtl="0" eaLnBrk="1" latinLnBrk="0" hangingPunct="1">
              <a:spcBef>
                <a:spcPts val="0"/>
              </a:spcBef>
              <a:buClr>
                <a:srgbClr val="0046AD"/>
              </a:buClr>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SG" b="1" u="sng" dirty="0"/>
              <a:t>Within superstructure / Frontend</a:t>
            </a:r>
          </a:p>
          <a:p>
            <a:r>
              <a:rPr lang="en-SG" dirty="0"/>
              <a:t>For sanitation system that include a superstructure as part of the manufactured product, noise shall be measured within the superstructure at a single measurement point. </a:t>
            </a:r>
          </a:p>
          <a:p>
            <a:pPr marL="0" indent="0">
              <a:buNone/>
            </a:pPr>
            <a:endParaRPr lang="en-SG" dirty="0"/>
          </a:p>
          <a:p>
            <a:r>
              <a:rPr lang="en-SG" dirty="0"/>
              <a:t>The measurement point shall be </a:t>
            </a:r>
            <a:r>
              <a:rPr lang="en-SG" b="1" u="sng" dirty="0"/>
              <a:t>centred above the squatting or seat pan </a:t>
            </a:r>
            <a:r>
              <a:rPr lang="en-SG" dirty="0"/>
              <a:t>of the frontend at a height of 1,20 +/- 0,05  m from the ground.</a:t>
            </a:r>
          </a:p>
          <a:p>
            <a:pPr marL="0" indent="0">
              <a:buNone/>
            </a:pPr>
            <a:endParaRPr lang="en-SG" dirty="0"/>
          </a:p>
          <a:p>
            <a:r>
              <a:rPr lang="en-SG" dirty="0"/>
              <a:t>Requirements: </a:t>
            </a:r>
            <a:r>
              <a:rPr lang="en-US" dirty="0"/>
              <a:t>≤ </a:t>
            </a:r>
            <a:r>
              <a:rPr lang="en-SG" dirty="0"/>
              <a:t>60 dBA (average) &amp; </a:t>
            </a:r>
            <a:r>
              <a:rPr lang="en-US" dirty="0"/>
              <a:t>≤ </a:t>
            </a:r>
            <a:r>
              <a:rPr lang="en-SG" dirty="0"/>
              <a:t>85 dBA (max) across 24hrs</a:t>
            </a:r>
          </a:p>
          <a:p>
            <a:endParaRPr lang="en-SG" dirty="0"/>
          </a:p>
        </p:txBody>
      </p:sp>
      <p:pic>
        <p:nvPicPr>
          <p:cNvPr id="33" name="Picture 32" descr="A picture containing wall, indoor, floor, room&#10;&#10;Description automatically generated">
            <a:extLst>
              <a:ext uri="{FF2B5EF4-FFF2-40B4-BE49-F238E27FC236}">
                <a16:creationId xmlns:a16="http://schemas.microsoft.com/office/drawing/2014/main" id="{E1FAAAF3-AF7B-42E7-A376-577A082E6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152" y="1348873"/>
            <a:ext cx="3013043" cy="4017391"/>
          </a:xfrm>
          <a:prstGeom prst="rect">
            <a:avLst/>
          </a:prstGeom>
        </p:spPr>
      </p:pic>
      <p:cxnSp>
        <p:nvCxnSpPr>
          <p:cNvPr id="38" name="Straight Arrow Connector 37">
            <a:extLst>
              <a:ext uri="{FF2B5EF4-FFF2-40B4-BE49-F238E27FC236}">
                <a16:creationId xmlns:a16="http://schemas.microsoft.com/office/drawing/2014/main" id="{1350F2F8-A91B-47B4-85A6-B9A843448B8C}"/>
              </a:ext>
            </a:extLst>
          </p:cNvPr>
          <p:cNvCxnSpPr>
            <a:cxnSpLocks/>
          </p:cNvCxnSpPr>
          <p:nvPr/>
        </p:nvCxnSpPr>
        <p:spPr>
          <a:xfrm>
            <a:off x="9696001" y="2620695"/>
            <a:ext cx="0" cy="2376264"/>
          </a:xfrm>
          <a:prstGeom prst="straightConnector1">
            <a:avLst/>
          </a:prstGeom>
          <a:ln w="22225">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3F6B7D1-76D2-4D8E-AE4E-B0D9CB2E650B}"/>
              </a:ext>
            </a:extLst>
          </p:cNvPr>
          <p:cNvSpPr/>
          <p:nvPr/>
        </p:nvSpPr>
        <p:spPr>
          <a:xfrm>
            <a:off x="9384405" y="3556799"/>
            <a:ext cx="623192" cy="307777"/>
          </a:xfrm>
          <a:prstGeom prst="rect">
            <a:avLst/>
          </a:prstGeom>
          <a:solidFill>
            <a:schemeClr val="bg1"/>
          </a:solidFill>
          <a:ln>
            <a:noFill/>
          </a:ln>
        </p:spPr>
        <p:txBody>
          <a:bodyPr wrap="square">
            <a:spAutoFit/>
          </a:bodyPr>
          <a:lstStyle/>
          <a:p>
            <a:pPr algn="ctr"/>
            <a:r>
              <a:rPr lang="en-SG" sz="1400" b="1" dirty="0">
                <a:solidFill>
                  <a:srgbClr val="FF0000"/>
                </a:solidFill>
              </a:rPr>
              <a:t> 1.2 m</a:t>
            </a:r>
          </a:p>
        </p:txBody>
      </p:sp>
    </p:spTree>
    <p:extLst>
      <p:ext uri="{BB962C8B-B14F-4D97-AF65-F5344CB8AC3E}">
        <p14:creationId xmlns:p14="http://schemas.microsoft.com/office/powerpoint/2010/main" val="2778425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757" y="584200"/>
            <a:ext cx="11521281" cy="538609"/>
          </a:xfrm>
        </p:spPr>
        <p:txBody>
          <a:bodyPr/>
          <a:lstStyle/>
          <a:p>
            <a:r>
              <a:rPr lang="en-SG" dirty="0"/>
              <a:t>Acoustics Parameters (External)</a:t>
            </a:r>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a:p>
        </p:txBody>
      </p:sp>
      <p:sp>
        <p:nvSpPr>
          <p:cNvPr id="10" name="Content Placeholder 2"/>
          <p:cNvSpPr txBox="1">
            <a:spLocks/>
          </p:cNvSpPr>
          <p:nvPr/>
        </p:nvSpPr>
        <p:spPr>
          <a:xfrm>
            <a:off x="609600" y="1352550"/>
            <a:ext cx="4462514" cy="4990041"/>
          </a:xfrm>
          <a:prstGeom prst="rect">
            <a:avLst/>
          </a:prstGeom>
        </p:spPr>
        <p:txBody>
          <a:bodyPr>
            <a:normAutofit/>
          </a:bodyPr>
          <a:lstStyle>
            <a:lvl1pPr marL="216000" indent="-216000" algn="l" defTabSz="914400" rtl="0" eaLnBrk="1" latinLnBrk="0" hangingPunct="1">
              <a:spcBef>
                <a:spcPts val="0"/>
              </a:spcBef>
              <a:buClr>
                <a:srgbClr val="0046AD"/>
              </a:buClr>
              <a:buFont typeface="Wingdings" panose="05000000000000000000" pitchFamily="2" charset="2"/>
              <a:buChar char=""/>
              <a:defRPr sz="2000" kern="1200">
                <a:solidFill>
                  <a:schemeClr val="tx1"/>
                </a:solidFill>
                <a:latin typeface="+mn-lt"/>
                <a:ea typeface="+mn-ea"/>
                <a:cs typeface="+mn-cs"/>
              </a:defRPr>
            </a:lvl1pPr>
            <a:lvl2pPr marL="432000" indent="-216000" algn="l" defTabSz="914400" rtl="0" eaLnBrk="1" latinLnBrk="0" hangingPunct="1">
              <a:spcBef>
                <a:spcPts val="0"/>
              </a:spcBef>
              <a:buClr>
                <a:srgbClr val="0046AD"/>
              </a:buClr>
              <a:buFont typeface="Arial" pitchFamily="34" charset="0"/>
              <a:buChar char="–"/>
              <a:defRPr sz="2000" kern="1200">
                <a:solidFill>
                  <a:schemeClr val="tx1"/>
                </a:solidFill>
                <a:latin typeface="+mn-lt"/>
                <a:ea typeface="+mn-ea"/>
                <a:cs typeface="+mn-cs"/>
              </a:defRPr>
            </a:lvl2pPr>
            <a:lvl3pPr marL="630000" indent="-162000" algn="l" defTabSz="914400" rtl="0" eaLnBrk="1" latinLnBrk="0" hangingPunct="1">
              <a:spcBef>
                <a:spcPts val="0"/>
              </a:spcBef>
              <a:buClr>
                <a:srgbClr val="0046AD"/>
              </a:buClr>
              <a:buFont typeface="+mj-lt"/>
              <a:buAutoNum type="romanLcPeriod"/>
              <a:defRPr sz="2000" kern="1200">
                <a:solidFill>
                  <a:schemeClr val="tx1"/>
                </a:solidFill>
                <a:latin typeface="+mn-lt"/>
                <a:ea typeface="+mn-ea"/>
                <a:cs typeface="+mn-cs"/>
              </a:defRPr>
            </a:lvl3pPr>
            <a:lvl4pPr marL="895350" indent="-265113" algn="l" defTabSz="914400" rtl="0" eaLnBrk="1" latinLnBrk="0" hangingPunct="1">
              <a:spcBef>
                <a:spcPts val="0"/>
              </a:spcBef>
              <a:buClr>
                <a:srgbClr val="0046AD"/>
              </a:buClr>
              <a:buFont typeface="Symbol" panose="05050102010706020507" pitchFamily="18" charset="2"/>
              <a:buChar char="-"/>
              <a:defRPr sz="2000" kern="1200">
                <a:solidFill>
                  <a:schemeClr val="tx1"/>
                </a:solidFill>
                <a:latin typeface="+mn-lt"/>
                <a:ea typeface="+mn-ea"/>
                <a:cs typeface="+mn-cs"/>
              </a:defRPr>
            </a:lvl4pPr>
            <a:lvl5pPr marL="1162050" indent="-266700" algn="l" defTabSz="914400" rtl="0" eaLnBrk="1" latinLnBrk="0" hangingPunct="1">
              <a:spcBef>
                <a:spcPts val="0"/>
              </a:spcBef>
              <a:buClr>
                <a:srgbClr val="0046AD"/>
              </a:buClr>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SG" b="1" u="sng" dirty="0"/>
              <a:t>External / Backend</a:t>
            </a:r>
          </a:p>
          <a:p>
            <a:r>
              <a:rPr lang="en-SG" dirty="0"/>
              <a:t>The measurement points shall be positioned on the surface of a measurement parallelepiped whose planes are each 1 m outward (relative to the system) from those of the reference parallelepiped. </a:t>
            </a:r>
          </a:p>
          <a:p>
            <a:pPr marL="0" indent="0">
              <a:buNone/>
            </a:pPr>
            <a:endParaRPr lang="en-SG" dirty="0"/>
          </a:p>
          <a:p>
            <a:r>
              <a:rPr lang="en-SG" dirty="0"/>
              <a:t>Requirements: </a:t>
            </a:r>
            <a:r>
              <a:rPr lang="en-US" dirty="0"/>
              <a:t>≤ </a:t>
            </a:r>
            <a:r>
              <a:rPr lang="en-SG" dirty="0"/>
              <a:t>60 dBA (average) &amp; </a:t>
            </a:r>
            <a:r>
              <a:rPr lang="en-US" dirty="0"/>
              <a:t>≤ </a:t>
            </a:r>
            <a:r>
              <a:rPr lang="en-SG" dirty="0"/>
              <a:t>85 dBA (max) across 24hrs</a:t>
            </a:r>
          </a:p>
        </p:txBody>
      </p:sp>
      <p:sp>
        <p:nvSpPr>
          <p:cNvPr id="12" name="Rectangle 11">
            <a:extLst>
              <a:ext uri="{FF2B5EF4-FFF2-40B4-BE49-F238E27FC236}">
                <a16:creationId xmlns:a16="http://schemas.microsoft.com/office/drawing/2014/main" id="{4C5C0570-70D3-49E8-BE59-F6A586D55A7E}"/>
              </a:ext>
            </a:extLst>
          </p:cNvPr>
          <p:cNvSpPr/>
          <p:nvPr/>
        </p:nvSpPr>
        <p:spPr>
          <a:xfrm>
            <a:off x="7445058" y="916845"/>
            <a:ext cx="2877899" cy="338554"/>
          </a:xfrm>
          <a:prstGeom prst="rect">
            <a:avLst/>
          </a:prstGeom>
          <a:solidFill>
            <a:schemeClr val="bg1"/>
          </a:solidFill>
          <a:ln>
            <a:solidFill>
              <a:schemeClr val="accent1"/>
            </a:solidFill>
          </a:ln>
        </p:spPr>
        <p:txBody>
          <a:bodyPr wrap="square">
            <a:spAutoFit/>
          </a:bodyPr>
          <a:lstStyle/>
          <a:p>
            <a:pPr algn="ctr"/>
            <a:r>
              <a:rPr lang="en-SG" sz="1600" b="1" u="sng" dirty="0">
                <a:solidFill>
                  <a:srgbClr val="002D72"/>
                </a:solidFill>
              </a:rPr>
              <a:t>External / Backend Measurement</a:t>
            </a:r>
          </a:p>
        </p:txBody>
      </p:sp>
      <p:grpSp>
        <p:nvGrpSpPr>
          <p:cNvPr id="178" name="Group 177">
            <a:extLst>
              <a:ext uri="{FF2B5EF4-FFF2-40B4-BE49-F238E27FC236}">
                <a16:creationId xmlns:a16="http://schemas.microsoft.com/office/drawing/2014/main" id="{DA3E39AE-BBB0-2CB9-2CE5-26174F342402}"/>
              </a:ext>
            </a:extLst>
          </p:cNvPr>
          <p:cNvGrpSpPr/>
          <p:nvPr/>
        </p:nvGrpSpPr>
        <p:grpSpPr>
          <a:xfrm>
            <a:off x="14664952" y="836984"/>
            <a:ext cx="6179347" cy="6520159"/>
            <a:chOff x="15558003" y="766898"/>
            <a:chExt cx="6179347" cy="6520159"/>
          </a:xfrm>
        </p:grpSpPr>
        <p:cxnSp>
          <p:nvCxnSpPr>
            <p:cNvPr id="13" name="Straight Connector 12">
              <a:extLst>
                <a:ext uri="{FF2B5EF4-FFF2-40B4-BE49-F238E27FC236}">
                  <a16:creationId xmlns:a16="http://schemas.microsoft.com/office/drawing/2014/main" id="{1329F303-E5D2-1DC6-63D4-4FA60362CC19}"/>
                </a:ext>
              </a:extLst>
            </p:cNvPr>
            <p:cNvCxnSpPr>
              <a:cxnSpLocks/>
            </p:cNvCxnSpPr>
            <p:nvPr/>
          </p:nvCxnSpPr>
          <p:spPr>
            <a:xfrm flipV="1">
              <a:off x="16994504" y="4790980"/>
              <a:ext cx="0" cy="263602"/>
            </a:xfrm>
            <a:prstGeom prst="line">
              <a:avLst/>
            </a:prstGeom>
            <a:ln w="12700">
              <a:solidFill>
                <a:schemeClr val="bg2">
                  <a:lumMod val="60000"/>
                  <a:lumOff val="40000"/>
                </a:schemeClr>
              </a:solidFill>
              <a:prstDash val="dash"/>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C17F97-2289-9259-1D02-1775409D2463}"/>
                </a:ext>
              </a:extLst>
            </p:cNvPr>
            <p:cNvCxnSpPr/>
            <p:nvPr/>
          </p:nvCxnSpPr>
          <p:spPr>
            <a:xfrm flipV="1">
              <a:off x="18440736" y="2131210"/>
              <a:ext cx="0" cy="2880000"/>
            </a:xfrm>
            <a:prstGeom prst="line">
              <a:avLst/>
            </a:prstGeom>
            <a:ln w="12700">
              <a:prstDash val="dash"/>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961BD9-0580-0584-A2E8-9B0555ACEB47}"/>
                </a:ext>
              </a:extLst>
            </p:cNvPr>
            <p:cNvCxnSpPr/>
            <p:nvPr/>
          </p:nvCxnSpPr>
          <p:spPr>
            <a:xfrm flipV="1">
              <a:off x="18418511" y="2135742"/>
              <a:ext cx="0" cy="2880000"/>
            </a:xfrm>
            <a:prstGeom prst="line">
              <a:avLst/>
            </a:prstGeom>
            <a:ln w="12700">
              <a:prstDash val="dash"/>
            </a:ln>
            <a:scene3d>
              <a:camera prst="isometricTopUp"/>
              <a:lightRig rig="threePt" dir="t"/>
            </a:scene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7811531-57D5-B252-4445-642DF41271B9}"/>
                </a:ext>
              </a:extLst>
            </p:cNvPr>
            <p:cNvSpPr/>
            <p:nvPr/>
          </p:nvSpPr>
          <p:spPr>
            <a:xfrm>
              <a:off x="17954984" y="3085388"/>
              <a:ext cx="3255264" cy="1444752"/>
            </a:xfrm>
            <a:prstGeom prst="rect">
              <a:avLst/>
            </a:prstGeom>
            <a:solidFill>
              <a:schemeClr val="accent4">
                <a:lumMod val="20000"/>
                <a:lumOff val="80000"/>
              </a:schemeClr>
            </a:solidFill>
            <a:ln w="19050">
              <a:solidFill>
                <a:schemeClr val="tx1"/>
              </a:solidFill>
            </a:ln>
            <a:scene3d>
              <a:camera prst="isometricRightUp"/>
              <a:lightRig rig="threePt" dir="t"/>
            </a:scene3d>
          </p:spPr>
          <p:txBody>
            <a:bodyPr spcFirstLastPara="1" wrap="square" lIns="72000" tIns="72000" rIns="72000" bIns="72000" rtlCol="0" anchor="t" anchorCtr="0">
              <a:noAutofit/>
            </a:bodyPr>
            <a:lstStyle/>
            <a:p>
              <a:pPr algn="ctr">
                <a:spcAft>
                  <a:spcPts val="600"/>
                </a:spcAft>
                <a:buClr>
                  <a:schemeClr val="bg2"/>
                </a:buClr>
              </a:pPr>
              <a:r>
                <a:rPr lang="en-US" sz="1200"/>
                <a:t>NSSS</a:t>
              </a:r>
            </a:p>
          </p:txBody>
        </p:sp>
        <p:sp>
          <p:nvSpPr>
            <p:cNvPr id="29" name="Rectangle 28">
              <a:extLst>
                <a:ext uri="{FF2B5EF4-FFF2-40B4-BE49-F238E27FC236}">
                  <a16:creationId xmlns:a16="http://schemas.microsoft.com/office/drawing/2014/main" id="{A2E46F6B-00F5-4C2B-F0FD-B8868ECEE0CA}"/>
                </a:ext>
              </a:extLst>
            </p:cNvPr>
            <p:cNvSpPr/>
            <p:nvPr/>
          </p:nvSpPr>
          <p:spPr>
            <a:xfrm>
              <a:off x="16406867" y="3263671"/>
              <a:ext cx="2359152" cy="1440000"/>
            </a:xfrm>
            <a:prstGeom prst="rect">
              <a:avLst/>
            </a:prstGeom>
            <a:solidFill>
              <a:schemeClr val="accent4">
                <a:lumMod val="20000"/>
                <a:lumOff val="80000"/>
              </a:schemeClr>
            </a:solidFill>
            <a:ln w="19050">
              <a:solidFill>
                <a:schemeClr val="tx1"/>
              </a:solidFill>
            </a:ln>
            <a:scene3d>
              <a:camera prst="isometricLeftDown"/>
              <a:lightRig rig="threePt" dir="t"/>
            </a:scene3d>
          </p:spPr>
          <p:txBody>
            <a:bodyPr spcFirstLastPara="1" wrap="square" lIns="72000" tIns="72000" rIns="72000" bIns="72000" rtlCol="0" anchor="t" anchorCtr="0">
              <a:noAutofit/>
            </a:bodyPr>
            <a:lstStyle/>
            <a:p>
              <a:pPr algn="ctr">
                <a:spcAft>
                  <a:spcPts val="600"/>
                </a:spcAft>
                <a:buClr>
                  <a:schemeClr val="bg2"/>
                </a:buClr>
              </a:pPr>
              <a:r>
                <a:rPr lang="en-US" sz="1200"/>
                <a:t>NSSS</a:t>
              </a:r>
            </a:p>
          </p:txBody>
        </p:sp>
        <p:sp>
          <p:nvSpPr>
            <p:cNvPr id="30" name="Rectangle 29">
              <a:extLst>
                <a:ext uri="{FF2B5EF4-FFF2-40B4-BE49-F238E27FC236}">
                  <a16:creationId xmlns:a16="http://schemas.microsoft.com/office/drawing/2014/main" id="{83FD53B9-BA61-5D22-5316-0BCE013D17B7}"/>
                </a:ext>
              </a:extLst>
            </p:cNvPr>
            <p:cNvSpPr/>
            <p:nvPr/>
          </p:nvSpPr>
          <p:spPr>
            <a:xfrm>
              <a:off x="17113224" y="1548553"/>
              <a:ext cx="3255264" cy="2359152"/>
            </a:xfrm>
            <a:prstGeom prst="rect">
              <a:avLst/>
            </a:prstGeom>
            <a:solidFill>
              <a:schemeClr val="accent4">
                <a:lumMod val="20000"/>
                <a:lumOff val="80000"/>
              </a:schemeClr>
            </a:solidFill>
            <a:ln w="19050">
              <a:solidFill>
                <a:schemeClr val="tx1"/>
              </a:solidFill>
            </a:ln>
            <a:scene3d>
              <a:camera prst="isometricTopUp"/>
              <a:lightRig rig="threePt" dir="t"/>
            </a:scene3d>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cxnSp>
          <p:nvCxnSpPr>
            <p:cNvPr id="31" name="Straight Connector 30">
              <a:extLst>
                <a:ext uri="{FF2B5EF4-FFF2-40B4-BE49-F238E27FC236}">
                  <a16:creationId xmlns:a16="http://schemas.microsoft.com/office/drawing/2014/main" id="{359BE359-211B-F95E-24CD-E687D6367DD9}"/>
                </a:ext>
              </a:extLst>
            </p:cNvPr>
            <p:cNvCxnSpPr>
              <a:cxnSpLocks/>
            </p:cNvCxnSpPr>
            <p:nvPr/>
          </p:nvCxnSpPr>
          <p:spPr>
            <a:xfrm flipV="1">
              <a:off x="20214162" y="4578765"/>
              <a:ext cx="211" cy="365760"/>
            </a:xfrm>
            <a:prstGeom prst="line">
              <a:avLst/>
            </a:prstGeom>
            <a:ln w="12700">
              <a:solidFill>
                <a:schemeClr val="bg2">
                  <a:lumMod val="60000"/>
                  <a:lumOff val="40000"/>
                </a:schemeClr>
              </a:solidFill>
              <a:prstDash val="dash"/>
            </a:ln>
            <a:scene3d>
              <a:camera prst="isometricTopUp"/>
              <a:lightRig rig="threePt" dir="t"/>
            </a:scene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DEE0ED7-34DB-B0A8-B1A7-EF2C76058FF7}"/>
                </a:ext>
              </a:extLst>
            </p:cNvPr>
            <p:cNvSpPr txBox="1"/>
            <p:nvPr/>
          </p:nvSpPr>
          <p:spPr>
            <a:xfrm>
              <a:off x="17827685" y="6463838"/>
              <a:ext cx="1342948" cy="133775"/>
            </a:xfrm>
            <a:prstGeom prst="rect">
              <a:avLst/>
            </a:prstGeom>
            <a:noFill/>
          </p:spPr>
          <p:txBody>
            <a:bodyPr wrap="square" lIns="0" tIns="0" rIns="0" bIns="0" rtlCol="0">
              <a:noAutofit/>
            </a:bodyPr>
            <a:lstStyle/>
            <a:p>
              <a:pPr algn="l"/>
              <a:r>
                <a:rPr lang="en-US" sz="800"/>
                <a:t>= MEASUREMENT POINTS</a:t>
              </a:r>
            </a:p>
          </p:txBody>
        </p:sp>
        <p:cxnSp>
          <p:nvCxnSpPr>
            <p:cNvPr id="34" name="Straight Arrow Connector 33">
              <a:extLst>
                <a:ext uri="{FF2B5EF4-FFF2-40B4-BE49-F238E27FC236}">
                  <a16:creationId xmlns:a16="http://schemas.microsoft.com/office/drawing/2014/main" id="{C24EB253-12A7-0517-320E-9F3AE99E50BC}"/>
                </a:ext>
              </a:extLst>
            </p:cNvPr>
            <p:cNvCxnSpPr>
              <a:cxnSpLocks/>
            </p:cNvCxnSpPr>
            <p:nvPr/>
          </p:nvCxnSpPr>
          <p:spPr>
            <a:xfrm rot="3600000">
              <a:off x="18693278" y="4851322"/>
              <a:ext cx="0" cy="713232"/>
            </a:xfrm>
            <a:prstGeom prst="straightConnector1">
              <a:avLst/>
            </a:prstGeom>
            <a:ln w="12700">
              <a:solidFill>
                <a:schemeClr val="bg2">
                  <a:lumMod val="60000"/>
                  <a:lumOff val="40000"/>
                </a:schemeClr>
              </a:solidFill>
              <a:prstDash val="dash"/>
              <a:headEnd type="arrow"/>
              <a:tailEnd type="triangl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FCB2906-86F5-CC9A-DF52-D69C7BD7752B}"/>
                </a:ext>
              </a:extLst>
            </p:cNvPr>
            <p:cNvCxnSpPr/>
            <p:nvPr/>
          </p:nvCxnSpPr>
          <p:spPr>
            <a:xfrm>
              <a:off x="16722392" y="3151301"/>
              <a:ext cx="0" cy="3803904"/>
            </a:xfrm>
            <a:prstGeom prst="straightConnector1">
              <a:avLst/>
            </a:prstGeom>
            <a:ln w="12700">
              <a:solidFill>
                <a:schemeClr val="bg2">
                  <a:lumMod val="60000"/>
                  <a:lumOff val="40000"/>
                </a:schemeClr>
              </a:solidFill>
              <a:prstDash val="dash"/>
              <a:headEnd type="triangle"/>
              <a:tailEnd type="triangle"/>
            </a:ln>
            <a:scene3d>
              <a:camera prst="isometricTopUp"/>
              <a:lightRig rig="threePt" dir="t"/>
            </a:scene3d>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685B2C0-A4DD-03F6-2CC0-9D78AFA9E187}"/>
                </a:ext>
              </a:extLst>
            </p:cNvPr>
            <p:cNvCxnSpPr/>
            <p:nvPr/>
          </p:nvCxnSpPr>
          <p:spPr>
            <a:xfrm>
              <a:off x="20476444" y="2587041"/>
              <a:ext cx="0" cy="4700016"/>
            </a:xfrm>
            <a:prstGeom prst="straightConnector1">
              <a:avLst/>
            </a:prstGeom>
            <a:ln w="12700">
              <a:solidFill>
                <a:schemeClr val="bg2">
                  <a:lumMod val="60000"/>
                  <a:lumOff val="40000"/>
                </a:schemeClr>
              </a:solidFill>
              <a:prstDash val="dash"/>
              <a:headEnd type="triangle"/>
              <a:tailEnd type="triangl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89DDC35-24DE-6553-1B60-E46C415756E0}"/>
                </a:ext>
              </a:extLst>
            </p:cNvPr>
            <p:cNvSpPr txBox="1"/>
            <p:nvPr/>
          </p:nvSpPr>
          <p:spPr>
            <a:xfrm>
              <a:off x="16541404" y="4919480"/>
              <a:ext cx="158732" cy="103460"/>
            </a:xfrm>
            <a:prstGeom prst="rect">
              <a:avLst/>
            </a:prstGeom>
            <a:solidFill>
              <a:schemeClr val="bg1"/>
            </a:solidFill>
          </p:spPr>
          <p:txBody>
            <a:bodyPr wrap="square" lIns="0" tIns="0" rIns="0" bIns="0" rtlCol="0">
              <a:noAutofit/>
            </a:bodyPr>
            <a:lstStyle/>
            <a:p>
              <a:pPr algn="ctr"/>
              <a:r>
                <a:rPr lang="en-US" sz="700"/>
                <a:t>W</a:t>
              </a:r>
            </a:p>
          </p:txBody>
        </p:sp>
        <p:sp>
          <p:nvSpPr>
            <p:cNvPr id="38" name="TextBox 37">
              <a:extLst>
                <a:ext uri="{FF2B5EF4-FFF2-40B4-BE49-F238E27FC236}">
                  <a16:creationId xmlns:a16="http://schemas.microsoft.com/office/drawing/2014/main" id="{26F03A37-AA89-22CE-D2D9-749834512D64}"/>
                </a:ext>
              </a:extLst>
            </p:cNvPr>
            <p:cNvSpPr txBox="1"/>
            <p:nvPr/>
          </p:nvSpPr>
          <p:spPr>
            <a:xfrm>
              <a:off x="20442745" y="4874966"/>
              <a:ext cx="110052" cy="172562"/>
            </a:xfrm>
            <a:prstGeom prst="rect">
              <a:avLst/>
            </a:prstGeom>
            <a:solidFill>
              <a:schemeClr val="bg1"/>
            </a:solidFill>
          </p:spPr>
          <p:txBody>
            <a:bodyPr wrap="square" lIns="0" tIns="0" rIns="0" bIns="0" rtlCol="0">
              <a:noAutofit/>
            </a:bodyPr>
            <a:lstStyle/>
            <a:p>
              <a:pPr algn="ctr"/>
              <a:r>
                <a:rPr lang="en-US" sz="800"/>
                <a:t>L</a:t>
              </a:r>
            </a:p>
          </p:txBody>
        </p:sp>
        <p:cxnSp>
          <p:nvCxnSpPr>
            <p:cNvPr id="39" name="Straight Arrow Connector 38">
              <a:extLst>
                <a:ext uri="{FF2B5EF4-FFF2-40B4-BE49-F238E27FC236}">
                  <a16:creationId xmlns:a16="http://schemas.microsoft.com/office/drawing/2014/main" id="{23651B79-FCCD-E834-6F4B-E58ABA4B8FB5}"/>
                </a:ext>
              </a:extLst>
            </p:cNvPr>
            <p:cNvCxnSpPr/>
            <p:nvPr/>
          </p:nvCxnSpPr>
          <p:spPr>
            <a:xfrm>
              <a:off x="19565358" y="4179614"/>
              <a:ext cx="0" cy="2350008"/>
            </a:xfrm>
            <a:prstGeom prst="straightConnector1">
              <a:avLst/>
            </a:prstGeom>
            <a:ln w="12700">
              <a:solidFill>
                <a:schemeClr val="bg2">
                  <a:lumMod val="60000"/>
                  <a:lumOff val="40000"/>
                </a:schemeClr>
              </a:solidFill>
              <a:prstDash val="dash"/>
              <a:headEnd type="triangle"/>
              <a:tailEnd type="triangl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FB77676-F0C6-F5F0-EED6-B7ECD779E4B7}"/>
                </a:ext>
              </a:extLst>
            </p:cNvPr>
            <p:cNvSpPr txBox="1"/>
            <p:nvPr/>
          </p:nvSpPr>
          <p:spPr>
            <a:xfrm>
              <a:off x="19444555" y="5262290"/>
              <a:ext cx="194350" cy="138771"/>
            </a:xfrm>
            <a:prstGeom prst="rect">
              <a:avLst/>
            </a:prstGeom>
            <a:solidFill>
              <a:schemeClr val="bg1"/>
            </a:solidFill>
          </p:spPr>
          <p:txBody>
            <a:bodyPr wrap="square" lIns="0" tIns="0" rIns="0" bIns="0" rtlCol="0">
              <a:noAutofit/>
            </a:bodyPr>
            <a:lstStyle/>
            <a:p>
              <a:pPr algn="ctr"/>
              <a:r>
                <a:rPr lang="en-US" sz="700"/>
                <a:t>L/2</a:t>
              </a:r>
            </a:p>
          </p:txBody>
        </p:sp>
        <p:cxnSp>
          <p:nvCxnSpPr>
            <p:cNvPr id="47" name="Straight Connector 46">
              <a:extLst>
                <a:ext uri="{FF2B5EF4-FFF2-40B4-BE49-F238E27FC236}">
                  <a16:creationId xmlns:a16="http://schemas.microsoft.com/office/drawing/2014/main" id="{7124164A-A1DB-09ED-7268-45FC881C1488}"/>
                </a:ext>
              </a:extLst>
            </p:cNvPr>
            <p:cNvCxnSpPr>
              <a:cxnSpLocks/>
            </p:cNvCxnSpPr>
            <p:nvPr/>
          </p:nvCxnSpPr>
          <p:spPr>
            <a:xfrm flipH="1" flipV="1">
              <a:off x="20096254" y="3922095"/>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08B9611-6B77-FB10-41C3-B0A8AE996859}"/>
                </a:ext>
              </a:extLst>
            </p:cNvPr>
            <p:cNvCxnSpPr/>
            <p:nvPr/>
          </p:nvCxnSpPr>
          <p:spPr>
            <a:xfrm>
              <a:off x="16221639" y="3638564"/>
              <a:ext cx="0" cy="1901952"/>
            </a:xfrm>
            <a:prstGeom prst="straightConnector1">
              <a:avLst/>
            </a:prstGeom>
            <a:ln w="12700">
              <a:solidFill>
                <a:schemeClr val="bg2">
                  <a:lumMod val="60000"/>
                  <a:lumOff val="40000"/>
                </a:schemeClr>
              </a:solidFill>
              <a:prstDash val="dash"/>
              <a:headEnd type="triangle"/>
              <a:tailEnd type="triangle"/>
            </a:ln>
            <a:scene3d>
              <a:camera prst="isometricTopUp"/>
              <a:lightRig rig="threePt" dir="t"/>
            </a:scene3d>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760C1A2-62FC-ED57-F66E-5F33CCB12EBA}"/>
                </a:ext>
              </a:extLst>
            </p:cNvPr>
            <p:cNvSpPr txBox="1"/>
            <p:nvPr/>
          </p:nvSpPr>
          <p:spPr>
            <a:xfrm>
              <a:off x="16197522" y="4628322"/>
              <a:ext cx="217568" cy="108210"/>
            </a:xfrm>
            <a:prstGeom prst="rect">
              <a:avLst/>
            </a:prstGeom>
            <a:solidFill>
              <a:schemeClr val="bg1"/>
            </a:solidFill>
          </p:spPr>
          <p:txBody>
            <a:bodyPr wrap="square" lIns="0" tIns="0" rIns="0" bIns="0" rtlCol="0">
              <a:noAutofit/>
            </a:bodyPr>
            <a:lstStyle/>
            <a:p>
              <a:pPr algn="ctr"/>
              <a:r>
                <a:rPr lang="en-US" sz="700"/>
                <a:t>W/2</a:t>
              </a:r>
            </a:p>
          </p:txBody>
        </p:sp>
        <p:sp>
          <p:nvSpPr>
            <p:cNvPr id="61" name="TextBox 60">
              <a:extLst>
                <a:ext uri="{FF2B5EF4-FFF2-40B4-BE49-F238E27FC236}">
                  <a16:creationId xmlns:a16="http://schemas.microsoft.com/office/drawing/2014/main" id="{CD20CFC5-97B7-C06B-A978-A94BB1331C29}"/>
                </a:ext>
              </a:extLst>
            </p:cNvPr>
            <p:cNvSpPr txBox="1"/>
            <p:nvPr/>
          </p:nvSpPr>
          <p:spPr>
            <a:xfrm>
              <a:off x="18539374" y="5144541"/>
              <a:ext cx="265819" cy="117770"/>
            </a:xfrm>
            <a:prstGeom prst="rect">
              <a:avLst/>
            </a:prstGeom>
            <a:solidFill>
              <a:schemeClr val="bg1"/>
            </a:solidFill>
          </p:spPr>
          <p:txBody>
            <a:bodyPr wrap="square" lIns="0" tIns="0" rIns="0" bIns="0" rtlCol="0">
              <a:noAutofit/>
            </a:bodyPr>
            <a:lstStyle/>
            <a:p>
              <a:pPr algn="ctr"/>
              <a:r>
                <a:rPr lang="en-US" sz="700"/>
                <a:t>1m</a:t>
              </a:r>
            </a:p>
          </p:txBody>
        </p:sp>
        <p:sp>
          <p:nvSpPr>
            <p:cNvPr id="62" name="TextBox 61">
              <a:extLst>
                <a:ext uri="{FF2B5EF4-FFF2-40B4-BE49-F238E27FC236}">
                  <a16:creationId xmlns:a16="http://schemas.microsoft.com/office/drawing/2014/main" id="{844CF876-C5B1-CF1C-3C58-C406245A6565}"/>
                </a:ext>
              </a:extLst>
            </p:cNvPr>
            <p:cNvSpPr txBox="1"/>
            <p:nvPr/>
          </p:nvSpPr>
          <p:spPr>
            <a:xfrm>
              <a:off x="19955085" y="4293517"/>
              <a:ext cx="265819" cy="139355"/>
            </a:xfrm>
            <a:prstGeom prst="rect">
              <a:avLst/>
            </a:prstGeom>
            <a:solidFill>
              <a:schemeClr val="bg1"/>
            </a:solidFill>
          </p:spPr>
          <p:txBody>
            <a:bodyPr wrap="square" lIns="0" tIns="0" rIns="0" bIns="0" rtlCol="0">
              <a:noAutofit/>
            </a:bodyPr>
            <a:lstStyle/>
            <a:p>
              <a:pPr algn="ctr"/>
              <a:r>
                <a:rPr lang="en-US" sz="700"/>
                <a:t>1.2m</a:t>
              </a:r>
            </a:p>
          </p:txBody>
        </p:sp>
        <p:sp>
          <p:nvSpPr>
            <p:cNvPr id="65" name="TextBox 64">
              <a:extLst>
                <a:ext uri="{FF2B5EF4-FFF2-40B4-BE49-F238E27FC236}">
                  <a16:creationId xmlns:a16="http://schemas.microsoft.com/office/drawing/2014/main" id="{C0B79601-94D6-A2D3-3BD0-D2619359C990}"/>
                </a:ext>
              </a:extLst>
            </p:cNvPr>
            <p:cNvSpPr txBox="1"/>
            <p:nvPr/>
          </p:nvSpPr>
          <p:spPr>
            <a:xfrm>
              <a:off x="19768951" y="1382952"/>
              <a:ext cx="1080698" cy="282174"/>
            </a:xfrm>
            <a:prstGeom prst="rect">
              <a:avLst/>
            </a:prstGeom>
            <a:noFill/>
          </p:spPr>
          <p:txBody>
            <a:bodyPr wrap="square" lIns="0" tIns="0" rIns="0" bIns="0" rtlCol="0">
              <a:noAutofit/>
            </a:bodyPr>
            <a:lstStyle/>
            <a:p>
              <a:pPr algn="l"/>
              <a:r>
                <a:rPr lang="en-US" sz="800"/>
                <a:t>REFERENCE PARALLELEPIPED</a:t>
              </a:r>
            </a:p>
          </p:txBody>
        </p:sp>
        <p:cxnSp>
          <p:nvCxnSpPr>
            <p:cNvPr id="66" name="Connector: Curved 65">
              <a:extLst>
                <a:ext uri="{FF2B5EF4-FFF2-40B4-BE49-F238E27FC236}">
                  <a16:creationId xmlns:a16="http://schemas.microsoft.com/office/drawing/2014/main" id="{1C8E46B5-A76B-1E7B-EBB2-9A9FB6C10DA0}"/>
                </a:ext>
              </a:extLst>
            </p:cNvPr>
            <p:cNvCxnSpPr>
              <a:cxnSpLocks/>
              <a:stCxn id="65" idx="1"/>
            </p:cNvCxnSpPr>
            <p:nvPr/>
          </p:nvCxnSpPr>
          <p:spPr>
            <a:xfrm rot="10800000" flipV="1">
              <a:off x="18593435" y="1524039"/>
              <a:ext cx="1175516" cy="143169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5E6F601-4C14-AE2D-A67D-7B6E286FEF2B}"/>
                </a:ext>
              </a:extLst>
            </p:cNvPr>
            <p:cNvSpPr txBox="1"/>
            <p:nvPr/>
          </p:nvSpPr>
          <p:spPr>
            <a:xfrm>
              <a:off x="17827685" y="6272505"/>
              <a:ext cx="1463720" cy="139355"/>
            </a:xfrm>
            <a:prstGeom prst="rect">
              <a:avLst/>
            </a:prstGeom>
            <a:noFill/>
          </p:spPr>
          <p:txBody>
            <a:bodyPr wrap="square" lIns="0" tIns="0" rIns="0" bIns="0" rtlCol="0">
              <a:noAutofit/>
            </a:bodyPr>
            <a:lstStyle/>
            <a:p>
              <a:pPr algn="l"/>
              <a:r>
                <a:rPr lang="en-US" sz="800"/>
                <a:t>= KEY MEASUREMENT POINT</a:t>
              </a:r>
            </a:p>
          </p:txBody>
        </p:sp>
        <p:sp>
          <p:nvSpPr>
            <p:cNvPr id="69" name="TextBox 68">
              <a:extLst>
                <a:ext uri="{FF2B5EF4-FFF2-40B4-BE49-F238E27FC236}">
                  <a16:creationId xmlns:a16="http://schemas.microsoft.com/office/drawing/2014/main" id="{EC5B3278-2FE1-3AAE-AF92-637984ACA699}"/>
                </a:ext>
              </a:extLst>
            </p:cNvPr>
            <p:cNvSpPr txBox="1"/>
            <p:nvPr/>
          </p:nvSpPr>
          <p:spPr>
            <a:xfrm>
              <a:off x="17827685" y="6649576"/>
              <a:ext cx="1795470" cy="178088"/>
            </a:xfrm>
            <a:prstGeom prst="rect">
              <a:avLst/>
            </a:prstGeom>
            <a:noFill/>
          </p:spPr>
          <p:txBody>
            <a:bodyPr wrap="square" lIns="0" tIns="0" rIns="0" bIns="0" rtlCol="0">
              <a:noAutofit/>
            </a:bodyPr>
            <a:lstStyle/>
            <a:p>
              <a:pPr algn="l"/>
              <a:r>
                <a:rPr lang="en-US" sz="800"/>
                <a:t>= POINTS &lt;1m NEAREST TO THE CORNERS TO BE DISCARDED</a:t>
              </a:r>
            </a:p>
          </p:txBody>
        </p:sp>
        <p:sp>
          <p:nvSpPr>
            <p:cNvPr id="70" name="Oval 69">
              <a:extLst>
                <a:ext uri="{FF2B5EF4-FFF2-40B4-BE49-F238E27FC236}">
                  <a16:creationId xmlns:a16="http://schemas.microsoft.com/office/drawing/2014/main" id="{A8C55182-0905-4E04-0164-99FCA4FE4822}"/>
                </a:ext>
              </a:extLst>
            </p:cNvPr>
            <p:cNvSpPr/>
            <p:nvPr/>
          </p:nvSpPr>
          <p:spPr>
            <a:xfrm>
              <a:off x="17689839" y="6667438"/>
              <a:ext cx="90000" cy="90000"/>
            </a:xfrm>
            <a:prstGeom prst="ellipse">
              <a:avLst/>
            </a:prstGeom>
            <a:solidFill>
              <a:schemeClr val="tx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71" name="Oval 70">
              <a:extLst>
                <a:ext uri="{FF2B5EF4-FFF2-40B4-BE49-F238E27FC236}">
                  <a16:creationId xmlns:a16="http://schemas.microsoft.com/office/drawing/2014/main" id="{50006F77-8329-0581-15A7-97F1C58AE092}"/>
                </a:ext>
              </a:extLst>
            </p:cNvPr>
            <p:cNvSpPr/>
            <p:nvPr/>
          </p:nvSpPr>
          <p:spPr>
            <a:xfrm>
              <a:off x="17690106" y="6485725"/>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72" name="TextBox 71">
              <a:extLst>
                <a:ext uri="{FF2B5EF4-FFF2-40B4-BE49-F238E27FC236}">
                  <a16:creationId xmlns:a16="http://schemas.microsoft.com/office/drawing/2014/main" id="{9A03B705-E612-C408-14F4-1C44737C3186}"/>
                </a:ext>
              </a:extLst>
            </p:cNvPr>
            <p:cNvSpPr txBox="1"/>
            <p:nvPr/>
          </p:nvSpPr>
          <p:spPr>
            <a:xfrm>
              <a:off x="17743017" y="6104330"/>
              <a:ext cx="1463720" cy="139355"/>
            </a:xfrm>
            <a:prstGeom prst="rect">
              <a:avLst/>
            </a:prstGeom>
            <a:noFill/>
          </p:spPr>
          <p:txBody>
            <a:bodyPr wrap="square" lIns="0" tIns="0" rIns="0" bIns="0" rtlCol="0">
              <a:noAutofit/>
            </a:bodyPr>
            <a:lstStyle/>
            <a:p>
              <a:pPr algn="l"/>
              <a:r>
                <a:rPr lang="en-US" sz="800"/>
                <a:t>L = LENGTH</a:t>
              </a:r>
            </a:p>
          </p:txBody>
        </p:sp>
        <p:sp>
          <p:nvSpPr>
            <p:cNvPr id="73" name="TextBox 72">
              <a:extLst>
                <a:ext uri="{FF2B5EF4-FFF2-40B4-BE49-F238E27FC236}">
                  <a16:creationId xmlns:a16="http://schemas.microsoft.com/office/drawing/2014/main" id="{8925165E-5F19-0AEF-FC62-6A54C80E3D6C}"/>
                </a:ext>
              </a:extLst>
            </p:cNvPr>
            <p:cNvSpPr txBox="1"/>
            <p:nvPr/>
          </p:nvSpPr>
          <p:spPr>
            <a:xfrm>
              <a:off x="17706523" y="5943108"/>
              <a:ext cx="1463720" cy="139355"/>
            </a:xfrm>
            <a:prstGeom prst="rect">
              <a:avLst/>
            </a:prstGeom>
            <a:noFill/>
          </p:spPr>
          <p:txBody>
            <a:bodyPr wrap="square" lIns="0" tIns="0" rIns="0" bIns="0" rtlCol="0">
              <a:noAutofit/>
            </a:bodyPr>
            <a:lstStyle/>
            <a:p>
              <a:pPr algn="l"/>
              <a:r>
                <a:rPr lang="en-US" sz="800"/>
                <a:t>W = WIDTH</a:t>
              </a:r>
            </a:p>
          </p:txBody>
        </p:sp>
        <p:cxnSp>
          <p:nvCxnSpPr>
            <p:cNvPr id="75" name="Straight Connector 74">
              <a:extLst>
                <a:ext uri="{FF2B5EF4-FFF2-40B4-BE49-F238E27FC236}">
                  <a16:creationId xmlns:a16="http://schemas.microsoft.com/office/drawing/2014/main" id="{3C7EAA9E-192A-4CFA-B80E-CBF4E9167B9F}"/>
                </a:ext>
              </a:extLst>
            </p:cNvPr>
            <p:cNvCxnSpPr>
              <a:cxnSpLocks/>
            </p:cNvCxnSpPr>
            <p:nvPr/>
          </p:nvCxnSpPr>
          <p:spPr>
            <a:xfrm flipH="1" flipV="1">
              <a:off x="19580254" y="4214697"/>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35BC999-AC5B-FEF3-54FE-A3104C60B4A0}"/>
                </a:ext>
              </a:extLst>
            </p:cNvPr>
            <p:cNvCxnSpPr>
              <a:cxnSpLocks/>
            </p:cNvCxnSpPr>
            <p:nvPr/>
          </p:nvCxnSpPr>
          <p:spPr>
            <a:xfrm flipH="1" flipV="1">
              <a:off x="19074850" y="4491791"/>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D2ECE045-97C6-254F-091C-C9D72CF7B962}"/>
                </a:ext>
              </a:extLst>
            </p:cNvPr>
            <p:cNvSpPr/>
            <p:nvPr/>
          </p:nvSpPr>
          <p:spPr>
            <a:xfrm>
              <a:off x="19532403" y="4219839"/>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82" name="Oval 81">
              <a:extLst>
                <a:ext uri="{FF2B5EF4-FFF2-40B4-BE49-F238E27FC236}">
                  <a16:creationId xmlns:a16="http://schemas.microsoft.com/office/drawing/2014/main" id="{F026CEBC-A35D-5E18-4BC4-08FFEE0CEB53}"/>
                </a:ext>
              </a:extLst>
            </p:cNvPr>
            <p:cNvSpPr/>
            <p:nvPr/>
          </p:nvSpPr>
          <p:spPr>
            <a:xfrm>
              <a:off x="19030338" y="4499540"/>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84" name="Oval 83">
              <a:extLst>
                <a:ext uri="{FF2B5EF4-FFF2-40B4-BE49-F238E27FC236}">
                  <a16:creationId xmlns:a16="http://schemas.microsoft.com/office/drawing/2014/main" id="{A18CAEC2-948B-A558-4864-F104D8CE5354}"/>
                </a:ext>
              </a:extLst>
            </p:cNvPr>
            <p:cNvSpPr/>
            <p:nvPr/>
          </p:nvSpPr>
          <p:spPr>
            <a:xfrm>
              <a:off x="18566844" y="4761645"/>
              <a:ext cx="90000" cy="90000"/>
            </a:xfrm>
            <a:prstGeom prst="ellipse">
              <a:avLst/>
            </a:prstGeom>
            <a:solidFill>
              <a:schemeClr val="tx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cxnSp>
          <p:nvCxnSpPr>
            <p:cNvPr id="86" name="Straight Connector 85">
              <a:extLst>
                <a:ext uri="{FF2B5EF4-FFF2-40B4-BE49-F238E27FC236}">
                  <a16:creationId xmlns:a16="http://schemas.microsoft.com/office/drawing/2014/main" id="{0F8BB61C-01D7-711B-C37F-BCC8D3A17166}"/>
                </a:ext>
              </a:extLst>
            </p:cNvPr>
            <p:cNvCxnSpPr>
              <a:cxnSpLocks/>
            </p:cNvCxnSpPr>
            <p:nvPr/>
          </p:nvCxnSpPr>
          <p:spPr>
            <a:xfrm flipH="1" flipV="1">
              <a:off x="21137869" y="3328215"/>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5AE05F6-321F-9411-479E-E2B6D534F4DE}"/>
                </a:ext>
              </a:extLst>
            </p:cNvPr>
            <p:cNvCxnSpPr>
              <a:cxnSpLocks/>
            </p:cNvCxnSpPr>
            <p:nvPr/>
          </p:nvCxnSpPr>
          <p:spPr>
            <a:xfrm flipH="1" flipV="1">
              <a:off x="20632281" y="3620737"/>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16BD2683-1F27-56FB-A734-A61FDE37CE2B}"/>
                </a:ext>
              </a:extLst>
            </p:cNvPr>
            <p:cNvSpPr/>
            <p:nvPr/>
          </p:nvSpPr>
          <p:spPr>
            <a:xfrm>
              <a:off x="21089834" y="3348785"/>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89" name="Oval 88">
              <a:extLst>
                <a:ext uri="{FF2B5EF4-FFF2-40B4-BE49-F238E27FC236}">
                  <a16:creationId xmlns:a16="http://schemas.microsoft.com/office/drawing/2014/main" id="{15D357B1-CB85-C7B0-BE16-631B900D42F0}"/>
                </a:ext>
              </a:extLst>
            </p:cNvPr>
            <p:cNvSpPr/>
            <p:nvPr/>
          </p:nvSpPr>
          <p:spPr>
            <a:xfrm>
              <a:off x="20587769" y="3628486"/>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cxnSp>
          <p:nvCxnSpPr>
            <p:cNvPr id="90" name="Straight Connector 89">
              <a:extLst>
                <a:ext uri="{FF2B5EF4-FFF2-40B4-BE49-F238E27FC236}">
                  <a16:creationId xmlns:a16="http://schemas.microsoft.com/office/drawing/2014/main" id="{E15706E5-2999-EEFE-8E5E-9144C2805ABF}"/>
                </a:ext>
              </a:extLst>
            </p:cNvPr>
            <p:cNvCxnSpPr/>
            <p:nvPr/>
          </p:nvCxnSpPr>
          <p:spPr>
            <a:xfrm flipV="1">
              <a:off x="17067189" y="4095801"/>
              <a:ext cx="0" cy="841248"/>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F4B7121-DF10-B176-66D5-307A1CA20C37}"/>
                </a:ext>
              </a:extLst>
            </p:cNvPr>
            <p:cNvCxnSpPr/>
            <p:nvPr/>
          </p:nvCxnSpPr>
          <p:spPr>
            <a:xfrm flipV="1">
              <a:off x="16073227" y="3497326"/>
              <a:ext cx="0" cy="841248"/>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6AD10D7A-8A32-19D8-9C40-102618698835}"/>
                </a:ext>
              </a:extLst>
            </p:cNvPr>
            <p:cNvCxnSpPr>
              <a:cxnSpLocks/>
            </p:cNvCxnSpPr>
            <p:nvPr/>
          </p:nvCxnSpPr>
          <p:spPr>
            <a:xfrm rot="3600000">
              <a:off x="17250585" y="4728807"/>
              <a:ext cx="0" cy="720000"/>
            </a:xfrm>
            <a:prstGeom prst="straightConnector1">
              <a:avLst/>
            </a:prstGeom>
            <a:ln w="12700">
              <a:solidFill>
                <a:schemeClr val="bg2">
                  <a:lumMod val="60000"/>
                  <a:lumOff val="40000"/>
                </a:schemeClr>
              </a:solidFill>
              <a:prstDash val="dash"/>
              <a:headEnd type="stealth"/>
              <a:tailEnd type="triangl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19A9F3BA-577D-5341-CADE-D0D621B9C41C}"/>
                </a:ext>
              </a:extLst>
            </p:cNvPr>
            <p:cNvSpPr txBox="1"/>
            <p:nvPr/>
          </p:nvSpPr>
          <p:spPr>
            <a:xfrm>
              <a:off x="17141896" y="4995805"/>
              <a:ext cx="152496" cy="117770"/>
            </a:xfrm>
            <a:prstGeom prst="rect">
              <a:avLst/>
            </a:prstGeom>
            <a:solidFill>
              <a:schemeClr val="bg1"/>
            </a:solidFill>
          </p:spPr>
          <p:txBody>
            <a:bodyPr wrap="square" lIns="0" tIns="0" rIns="0" bIns="0" rtlCol="0">
              <a:noAutofit/>
            </a:bodyPr>
            <a:lstStyle/>
            <a:p>
              <a:pPr algn="ctr"/>
              <a:r>
                <a:rPr lang="en-US" sz="700"/>
                <a:t>1m</a:t>
              </a:r>
            </a:p>
          </p:txBody>
        </p:sp>
        <p:cxnSp>
          <p:nvCxnSpPr>
            <p:cNvPr id="94" name="Straight Arrow Connector 93">
              <a:extLst>
                <a:ext uri="{FF2B5EF4-FFF2-40B4-BE49-F238E27FC236}">
                  <a16:creationId xmlns:a16="http://schemas.microsoft.com/office/drawing/2014/main" id="{52292CC3-835D-15CA-C535-2B1BABF7A790}"/>
                </a:ext>
              </a:extLst>
            </p:cNvPr>
            <p:cNvCxnSpPr>
              <a:cxnSpLocks/>
            </p:cNvCxnSpPr>
            <p:nvPr/>
          </p:nvCxnSpPr>
          <p:spPr>
            <a:xfrm rot="3600000">
              <a:off x="16739353" y="4426559"/>
              <a:ext cx="0" cy="720000"/>
            </a:xfrm>
            <a:prstGeom prst="straightConnector1">
              <a:avLst/>
            </a:prstGeom>
            <a:ln w="12700">
              <a:solidFill>
                <a:schemeClr val="bg2">
                  <a:lumMod val="60000"/>
                  <a:lumOff val="40000"/>
                </a:schemeClr>
              </a:solidFill>
              <a:prstDash val="dash"/>
              <a:headEnd type="stealth"/>
              <a:tailEnd type="triangl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4B88162-593C-F5EB-AA41-5D7441A94CCC}"/>
                </a:ext>
              </a:extLst>
            </p:cNvPr>
            <p:cNvSpPr txBox="1"/>
            <p:nvPr/>
          </p:nvSpPr>
          <p:spPr>
            <a:xfrm>
              <a:off x="16612212" y="4688564"/>
              <a:ext cx="144160" cy="117770"/>
            </a:xfrm>
            <a:prstGeom prst="rect">
              <a:avLst/>
            </a:prstGeom>
            <a:solidFill>
              <a:schemeClr val="bg1"/>
            </a:solidFill>
          </p:spPr>
          <p:txBody>
            <a:bodyPr wrap="square" lIns="0" tIns="0" rIns="0" bIns="0" rtlCol="0">
              <a:noAutofit/>
            </a:bodyPr>
            <a:lstStyle/>
            <a:p>
              <a:pPr algn="ctr"/>
              <a:r>
                <a:rPr lang="en-US" sz="700"/>
                <a:t>1m</a:t>
              </a:r>
            </a:p>
          </p:txBody>
        </p:sp>
        <p:cxnSp>
          <p:nvCxnSpPr>
            <p:cNvPr id="96" name="Straight Connector 95">
              <a:extLst>
                <a:ext uri="{FF2B5EF4-FFF2-40B4-BE49-F238E27FC236}">
                  <a16:creationId xmlns:a16="http://schemas.microsoft.com/office/drawing/2014/main" id="{74C56C6B-758F-FFBF-5995-03F1D4983B7E}"/>
                </a:ext>
              </a:extLst>
            </p:cNvPr>
            <p:cNvCxnSpPr/>
            <p:nvPr/>
          </p:nvCxnSpPr>
          <p:spPr>
            <a:xfrm flipV="1">
              <a:off x="17615471" y="4409294"/>
              <a:ext cx="0" cy="841248"/>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3C989AB-99DE-B419-2A89-F76BC9FFB02A}"/>
                </a:ext>
              </a:extLst>
            </p:cNvPr>
            <p:cNvCxnSpPr/>
            <p:nvPr/>
          </p:nvCxnSpPr>
          <p:spPr>
            <a:xfrm flipV="1">
              <a:off x="16588272" y="3784040"/>
              <a:ext cx="0" cy="841248"/>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0D46EE67-314B-13DA-7EFE-E27A0D2D9C14}"/>
                </a:ext>
              </a:extLst>
            </p:cNvPr>
            <p:cNvSpPr/>
            <p:nvPr/>
          </p:nvSpPr>
          <p:spPr>
            <a:xfrm>
              <a:off x="16541505" y="3840455"/>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99" name="Oval 98">
              <a:extLst>
                <a:ext uri="{FF2B5EF4-FFF2-40B4-BE49-F238E27FC236}">
                  <a16:creationId xmlns:a16="http://schemas.microsoft.com/office/drawing/2014/main" id="{100DB9A2-4554-9A83-036F-2C24F12B991B}"/>
                </a:ext>
              </a:extLst>
            </p:cNvPr>
            <p:cNvSpPr/>
            <p:nvPr/>
          </p:nvSpPr>
          <p:spPr>
            <a:xfrm>
              <a:off x="17570603" y="4447466"/>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100" name="Oval 99">
              <a:extLst>
                <a:ext uri="{FF2B5EF4-FFF2-40B4-BE49-F238E27FC236}">
                  <a16:creationId xmlns:a16="http://schemas.microsoft.com/office/drawing/2014/main" id="{116AABCC-AA42-7EE3-3AE1-EA60F8871325}"/>
                </a:ext>
              </a:extLst>
            </p:cNvPr>
            <p:cNvSpPr/>
            <p:nvPr/>
          </p:nvSpPr>
          <p:spPr>
            <a:xfrm>
              <a:off x="16029339" y="3544833"/>
              <a:ext cx="90000" cy="90000"/>
            </a:xfrm>
            <a:prstGeom prst="ellipse">
              <a:avLst/>
            </a:prstGeom>
            <a:solidFill>
              <a:schemeClr val="tx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101" name="TextBox 100">
              <a:extLst>
                <a:ext uri="{FF2B5EF4-FFF2-40B4-BE49-F238E27FC236}">
                  <a16:creationId xmlns:a16="http://schemas.microsoft.com/office/drawing/2014/main" id="{5EC3738C-9D6B-A59F-637D-335594165AD7}"/>
                </a:ext>
              </a:extLst>
            </p:cNvPr>
            <p:cNvSpPr txBox="1"/>
            <p:nvPr/>
          </p:nvSpPr>
          <p:spPr>
            <a:xfrm>
              <a:off x="18551675" y="5679087"/>
              <a:ext cx="217920" cy="117770"/>
            </a:xfrm>
            <a:prstGeom prst="rect">
              <a:avLst/>
            </a:prstGeom>
            <a:solidFill>
              <a:schemeClr val="bg1"/>
            </a:solidFill>
          </p:spPr>
          <p:txBody>
            <a:bodyPr wrap="square" lIns="0" tIns="0" rIns="0" bIns="0" rtlCol="0">
              <a:noAutofit/>
            </a:bodyPr>
            <a:lstStyle/>
            <a:p>
              <a:pPr algn="ctr"/>
              <a:r>
                <a:rPr lang="en-US" sz="700"/>
                <a:t>&lt;1m</a:t>
              </a:r>
            </a:p>
          </p:txBody>
        </p:sp>
        <p:cxnSp>
          <p:nvCxnSpPr>
            <p:cNvPr id="103" name="Straight Arrow Connector 102">
              <a:extLst>
                <a:ext uri="{FF2B5EF4-FFF2-40B4-BE49-F238E27FC236}">
                  <a16:creationId xmlns:a16="http://schemas.microsoft.com/office/drawing/2014/main" id="{7A82E64E-2649-3CE6-DC5D-F8B29F244119}"/>
                </a:ext>
              </a:extLst>
            </p:cNvPr>
            <p:cNvCxnSpPr>
              <a:cxnSpLocks/>
            </p:cNvCxnSpPr>
            <p:nvPr/>
          </p:nvCxnSpPr>
          <p:spPr>
            <a:xfrm rot="3600000">
              <a:off x="17763224" y="5026286"/>
              <a:ext cx="0" cy="720000"/>
            </a:xfrm>
            <a:prstGeom prst="straightConnector1">
              <a:avLst/>
            </a:prstGeom>
            <a:ln w="12700">
              <a:solidFill>
                <a:schemeClr val="bg2">
                  <a:lumMod val="60000"/>
                  <a:lumOff val="40000"/>
                </a:schemeClr>
              </a:solidFill>
              <a:prstDash val="dash"/>
              <a:headEnd type="stealth"/>
              <a:tailEnd type="triangl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80884348-C2AD-D54E-F7F9-0E8EAA317D3E}"/>
                </a:ext>
              </a:extLst>
            </p:cNvPr>
            <p:cNvSpPr txBox="1"/>
            <p:nvPr/>
          </p:nvSpPr>
          <p:spPr>
            <a:xfrm>
              <a:off x="17666769" y="5316537"/>
              <a:ext cx="152496" cy="117770"/>
            </a:xfrm>
            <a:prstGeom prst="rect">
              <a:avLst/>
            </a:prstGeom>
            <a:solidFill>
              <a:schemeClr val="bg1"/>
            </a:solidFill>
          </p:spPr>
          <p:txBody>
            <a:bodyPr wrap="square" lIns="0" tIns="0" rIns="0" bIns="0" rtlCol="0">
              <a:noAutofit/>
            </a:bodyPr>
            <a:lstStyle/>
            <a:p>
              <a:pPr algn="ctr"/>
              <a:r>
                <a:rPr lang="en-US" sz="700"/>
                <a:t>1m</a:t>
              </a:r>
            </a:p>
          </p:txBody>
        </p:sp>
        <p:cxnSp>
          <p:nvCxnSpPr>
            <p:cNvPr id="105" name="Straight Arrow Connector 104">
              <a:extLst>
                <a:ext uri="{FF2B5EF4-FFF2-40B4-BE49-F238E27FC236}">
                  <a16:creationId xmlns:a16="http://schemas.microsoft.com/office/drawing/2014/main" id="{E384F604-AB52-87B5-C78F-6043A68835C9}"/>
                </a:ext>
              </a:extLst>
            </p:cNvPr>
            <p:cNvCxnSpPr>
              <a:cxnSpLocks/>
            </p:cNvCxnSpPr>
            <p:nvPr/>
          </p:nvCxnSpPr>
          <p:spPr>
            <a:xfrm rot="3600000">
              <a:off x="16233577" y="4130351"/>
              <a:ext cx="0" cy="720000"/>
            </a:xfrm>
            <a:prstGeom prst="straightConnector1">
              <a:avLst/>
            </a:prstGeom>
            <a:ln w="12700">
              <a:solidFill>
                <a:schemeClr val="bg2">
                  <a:lumMod val="60000"/>
                  <a:lumOff val="40000"/>
                </a:schemeClr>
              </a:solidFill>
              <a:prstDash val="dash"/>
              <a:headEnd type="stealth"/>
              <a:tailEnd type="triangl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2A0D17B1-6C96-16A2-5F14-D9D9446176F4}"/>
                </a:ext>
              </a:extLst>
            </p:cNvPr>
            <p:cNvSpPr txBox="1"/>
            <p:nvPr/>
          </p:nvSpPr>
          <p:spPr>
            <a:xfrm>
              <a:off x="16162622" y="4419696"/>
              <a:ext cx="144160" cy="117770"/>
            </a:xfrm>
            <a:prstGeom prst="rect">
              <a:avLst/>
            </a:prstGeom>
            <a:solidFill>
              <a:schemeClr val="bg1"/>
            </a:solidFill>
          </p:spPr>
          <p:txBody>
            <a:bodyPr wrap="square" lIns="0" tIns="0" rIns="0" bIns="0" rtlCol="0">
              <a:noAutofit/>
            </a:bodyPr>
            <a:lstStyle/>
            <a:p>
              <a:pPr algn="ctr"/>
              <a:r>
                <a:rPr lang="en-US" sz="700"/>
                <a:t>1m</a:t>
              </a:r>
            </a:p>
          </p:txBody>
        </p:sp>
        <p:cxnSp>
          <p:nvCxnSpPr>
            <p:cNvPr id="107" name="Straight Connector 106">
              <a:extLst>
                <a:ext uri="{FF2B5EF4-FFF2-40B4-BE49-F238E27FC236}">
                  <a16:creationId xmlns:a16="http://schemas.microsoft.com/office/drawing/2014/main" id="{15A1D00B-BE68-8F33-35DF-16247DB68BAD}"/>
                </a:ext>
              </a:extLst>
            </p:cNvPr>
            <p:cNvCxnSpPr>
              <a:cxnSpLocks/>
            </p:cNvCxnSpPr>
            <p:nvPr/>
          </p:nvCxnSpPr>
          <p:spPr>
            <a:xfrm flipV="1">
              <a:off x="15558003" y="3917950"/>
              <a:ext cx="8094" cy="510520"/>
            </a:xfrm>
            <a:prstGeom prst="line">
              <a:avLst/>
            </a:prstGeom>
            <a:ln w="12700">
              <a:solidFill>
                <a:schemeClr val="bg2">
                  <a:lumMod val="60000"/>
                  <a:lumOff val="40000"/>
                </a:schemeClr>
              </a:solidFill>
              <a:prstDash val="dash"/>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92277D1C-C86E-CC9F-D423-7D728D3CB348}"/>
                </a:ext>
              </a:extLst>
            </p:cNvPr>
            <p:cNvCxnSpPr>
              <a:cxnSpLocks/>
            </p:cNvCxnSpPr>
            <p:nvPr/>
          </p:nvCxnSpPr>
          <p:spPr>
            <a:xfrm>
              <a:off x="19426114" y="4828855"/>
              <a:ext cx="0" cy="720000"/>
            </a:xfrm>
            <a:prstGeom prst="straightConnector1">
              <a:avLst/>
            </a:prstGeom>
            <a:ln w="12700">
              <a:solidFill>
                <a:schemeClr val="bg2">
                  <a:lumMod val="60000"/>
                  <a:lumOff val="40000"/>
                </a:schemeClr>
              </a:solidFill>
              <a:prstDash val="dash"/>
              <a:headEnd type="arrow"/>
              <a:tailEnd type="arrow"/>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16E44EE7-5F98-DEBA-F560-2A09AE455270}"/>
                </a:ext>
              </a:extLst>
            </p:cNvPr>
            <p:cNvSpPr txBox="1"/>
            <p:nvPr/>
          </p:nvSpPr>
          <p:spPr>
            <a:xfrm>
              <a:off x="19344739" y="5088805"/>
              <a:ext cx="161659" cy="117770"/>
            </a:xfrm>
            <a:prstGeom prst="rect">
              <a:avLst/>
            </a:prstGeom>
            <a:solidFill>
              <a:schemeClr val="bg1"/>
            </a:solidFill>
          </p:spPr>
          <p:txBody>
            <a:bodyPr wrap="square" lIns="0" tIns="0" rIns="0" bIns="0" rtlCol="0">
              <a:noAutofit/>
            </a:bodyPr>
            <a:lstStyle/>
            <a:p>
              <a:pPr algn="ctr"/>
              <a:r>
                <a:rPr lang="en-US" sz="700"/>
                <a:t>1m</a:t>
              </a:r>
            </a:p>
          </p:txBody>
        </p:sp>
        <p:cxnSp>
          <p:nvCxnSpPr>
            <p:cNvPr id="110" name="Straight Arrow Connector 109">
              <a:extLst>
                <a:ext uri="{FF2B5EF4-FFF2-40B4-BE49-F238E27FC236}">
                  <a16:creationId xmlns:a16="http://schemas.microsoft.com/office/drawing/2014/main" id="{A43B9723-9399-1F90-22EA-349D8C40F6D4}"/>
                </a:ext>
              </a:extLst>
            </p:cNvPr>
            <p:cNvCxnSpPr>
              <a:cxnSpLocks/>
            </p:cNvCxnSpPr>
            <p:nvPr/>
          </p:nvCxnSpPr>
          <p:spPr>
            <a:xfrm>
              <a:off x="19935305" y="4537687"/>
              <a:ext cx="0" cy="720000"/>
            </a:xfrm>
            <a:prstGeom prst="straightConnector1">
              <a:avLst/>
            </a:prstGeom>
            <a:ln w="12700">
              <a:solidFill>
                <a:schemeClr val="bg2">
                  <a:lumMod val="60000"/>
                  <a:lumOff val="40000"/>
                </a:schemeClr>
              </a:solidFill>
              <a:prstDash val="dash"/>
              <a:headEnd type="arrow"/>
              <a:tailEnd type="arrow"/>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C96B730D-AFC4-5CB6-F4B9-3B74198C40DC}"/>
                </a:ext>
              </a:extLst>
            </p:cNvPr>
            <p:cNvSpPr txBox="1"/>
            <p:nvPr/>
          </p:nvSpPr>
          <p:spPr>
            <a:xfrm>
              <a:off x="19881236" y="4822937"/>
              <a:ext cx="141476" cy="117770"/>
            </a:xfrm>
            <a:prstGeom prst="rect">
              <a:avLst/>
            </a:prstGeom>
            <a:solidFill>
              <a:schemeClr val="bg1"/>
            </a:solidFill>
          </p:spPr>
          <p:txBody>
            <a:bodyPr wrap="square" lIns="0" tIns="0" rIns="0" bIns="0" rtlCol="0">
              <a:noAutofit/>
            </a:bodyPr>
            <a:lstStyle/>
            <a:p>
              <a:pPr algn="ctr"/>
              <a:r>
                <a:rPr lang="en-US" sz="700"/>
                <a:t>1m</a:t>
              </a:r>
            </a:p>
          </p:txBody>
        </p:sp>
        <p:cxnSp>
          <p:nvCxnSpPr>
            <p:cNvPr id="112" name="Straight Arrow Connector 111">
              <a:extLst>
                <a:ext uri="{FF2B5EF4-FFF2-40B4-BE49-F238E27FC236}">
                  <a16:creationId xmlns:a16="http://schemas.microsoft.com/office/drawing/2014/main" id="{196A95DE-E895-FCE5-833B-9B486A9DB540}"/>
                </a:ext>
              </a:extLst>
            </p:cNvPr>
            <p:cNvCxnSpPr>
              <a:cxnSpLocks/>
            </p:cNvCxnSpPr>
            <p:nvPr/>
          </p:nvCxnSpPr>
          <p:spPr>
            <a:xfrm>
              <a:off x="20446032" y="4244300"/>
              <a:ext cx="0" cy="720000"/>
            </a:xfrm>
            <a:prstGeom prst="straightConnector1">
              <a:avLst/>
            </a:prstGeom>
            <a:ln w="12700">
              <a:solidFill>
                <a:schemeClr val="bg2">
                  <a:lumMod val="60000"/>
                  <a:lumOff val="40000"/>
                </a:schemeClr>
              </a:solidFill>
              <a:prstDash val="dash"/>
              <a:headEnd type="arrow"/>
              <a:tailEnd type="arrow"/>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D045E05F-A544-574D-70AD-17378F6586D7}"/>
                </a:ext>
              </a:extLst>
            </p:cNvPr>
            <p:cNvSpPr txBox="1"/>
            <p:nvPr/>
          </p:nvSpPr>
          <p:spPr>
            <a:xfrm>
              <a:off x="20427990" y="4509457"/>
              <a:ext cx="146956" cy="117770"/>
            </a:xfrm>
            <a:prstGeom prst="rect">
              <a:avLst/>
            </a:prstGeom>
            <a:solidFill>
              <a:schemeClr val="bg1"/>
            </a:solidFill>
          </p:spPr>
          <p:txBody>
            <a:bodyPr wrap="square" lIns="0" tIns="0" rIns="0" bIns="0" rtlCol="0">
              <a:noAutofit/>
            </a:bodyPr>
            <a:lstStyle/>
            <a:p>
              <a:pPr algn="ctr"/>
              <a:r>
                <a:rPr lang="en-US" sz="700"/>
                <a:t>1m</a:t>
              </a:r>
            </a:p>
          </p:txBody>
        </p:sp>
        <p:cxnSp>
          <p:nvCxnSpPr>
            <p:cNvPr id="114" name="Straight Arrow Connector 113">
              <a:extLst>
                <a:ext uri="{FF2B5EF4-FFF2-40B4-BE49-F238E27FC236}">
                  <a16:creationId xmlns:a16="http://schemas.microsoft.com/office/drawing/2014/main" id="{A95CE3F6-98FD-1A77-B279-023CD0D34E7E}"/>
                </a:ext>
              </a:extLst>
            </p:cNvPr>
            <p:cNvCxnSpPr>
              <a:cxnSpLocks/>
            </p:cNvCxnSpPr>
            <p:nvPr/>
          </p:nvCxnSpPr>
          <p:spPr>
            <a:xfrm>
              <a:off x="20956279" y="3951297"/>
              <a:ext cx="0" cy="720000"/>
            </a:xfrm>
            <a:prstGeom prst="straightConnector1">
              <a:avLst/>
            </a:prstGeom>
            <a:ln w="12700">
              <a:solidFill>
                <a:schemeClr val="bg2">
                  <a:lumMod val="60000"/>
                  <a:lumOff val="40000"/>
                </a:schemeClr>
              </a:solidFill>
              <a:prstDash val="dash"/>
              <a:headEnd type="arrow"/>
              <a:tailEnd type="arrow"/>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68AC44A7-1664-7067-14CF-BCFC469F4EC5}"/>
                </a:ext>
              </a:extLst>
            </p:cNvPr>
            <p:cNvSpPr txBox="1"/>
            <p:nvPr/>
          </p:nvSpPr>
          <p:spPr>
            <a:xfrm>
              <a:off x="20872560" y="4231665"/>
              <a:ext cx="155706" cy="131768"/>
            </a:xfrm>
            <a:prstGeom prst="rect">
              <a:avLst/>
            </a:prstGeom>
            <a:solidFill>
              <a:schemeClr val="bg1"/>
            </a:solidFill>
          </p:spPr>
          <p:txBody>
            <a:bodyPr wrap="square" lIns="0" tIns="0" rIns="0" bIns="0" rtlCol="0">
              <a:noAutofit/>
            </a:bodyPr>
            <a:lstStyle/>
            <a:p>
              <a:pPr algn="ctr"/>
              <a:r>
                <a:rPr lang="en-US" sz="700"/>
                <a:t>1m</a:t>
              </a:r>
            </a:p>
          </p:txBody>
        </p:sp>
        <p:cxnSp>
          <p:nvCxnSpPr>
            <p:cNvPr id="116" name="Straight Arrow Connector 115">
              <a:extLst>
                <a:ext uri="{FF2B5EF4-FFF2-40B4-BE49-F238E27FC236}">
                  <a16:creationId xmlns:a16="http://schemas.microsoft.com/office/drawing/2014/main" id="{5D6021E2-C22A-CC25-8377-A5A69F327289}"/>
                </a:ext>
              </a:extLst>
            </p:cNvPr>
            <p:cNvCxnSpPr>
              <a:cxnSpLocks/>
            </p:cNvCxnSpPr>
            <p:nvPr/>
          </p:nvCxnSpPr>
          <p:spPr>
            <a:xfrm>
              <a:off x="18158224" y="4843426"/>
              <a:ext cx="0" cy="720000"/>
            </a:xfrm>
            <a:prstGeom prst="straightConnector1">
              <a:avLst/>
            </a:prstGeom>
            <a:ln w="12700">
              <a:solidFill>
                <a:schemeClr val="bg2">
                  <a:lumMod val="60000"/>
                  <a:lumOff val="40000"/>
                </a:schemeClr>
              </a:solidFill>
              <a:prstDash val="dash"/>
              <a:headEnd type="arrow"/>
              <a:tailEnd type="arrow"/>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8CECC4D4-59DA-B787-1E77-9C916C12A168}"/>
                </a:ext>
              </a:extLst>
            </p:cNvPr>
            <p:cNvSpPr txBox="1"/>
            <p:nvPr/>
          </p:nvSpPr>
          <p:spPr>
            <a:xfrm>
              <a:off x="18059452" y="5096167"/>
              <a:ext cx="265819" cy="117770"/>
            </a:xfrm>
            <a:prstGeom prst="rect">
              <a:avLst/>
            </a:prstGeom>
            <a:solidFill>
              <a:schemeClr val="bg1"/>
            </a:solidFill>
          </p:spPr>
          <p:txBody>
            <a:bodyPr wrap="square" lIns="0" tIns="0" rIns="0" bIns="0" rtlCol="0">
              <a:noAutofit/>
            </a:bodyPr>
            <a:lstStyle/>
            <a:p>
              <a:pPr algn="ctr"/>
              <a:r>
                <a:rPr lang="en-US" sz="700"/>
                <a:t>1m</a:t>
              </a:r>
            </a:p>
          </p:txBody>
        </p:sp>
        <p:cxnSp>
          <p:nvCxnSpPr>
            <p:cNvPr id="118" name="Straight Connector 117">
              <a:extLst>
                <a:ext uri="{FF2B5EF4-FFF2-40B4-BE49-F238E27FC236}">
                  <a16:creationId xmlns:a16="http://schemas.microsoft.com/office/drawing/2014/main" id="{F220DD61-92E0-A7C6-DC6B-F65D52BD30E2}"/>
                </a:ext>
              </a:extLst>
            </p:cNvPr>
            <p:cNvCxnSpPr/>
            <p:nvPr/>
          </p:nvCxnSpPr>
          <p:spPr>
            <a:xfrm flipV="1">
              <a:off x="18112508" y="4681700"/>
              <a:ext cx="0" cy="841248"/>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3ADDC916-4DC1-19B0-48EE-84755BE0A7B1}"/>
                </a:ext>
              </a:extLst>
            </p:cNvPr>
            <p:cNvCxnSpPr/>
            <p:nvPr/>
          </p:nvCxnSpPr>
          <p:spPr>
            <a:xfrm>
              <a:off x="20080328" y="2340644"/>
              <a:ext cx="0" cy="4700016"/>
            </a:xfrm>
            <a:prstGeom prst="straightConnector1">
              <a:avLst/>
            </a:prstGeom>
            <a:ln w="12700">
              <a:solidFill>
                <a:schemeClr val="accent6">
                  <a:lumMod val="75000"/>
                </a:schemeClr>
              </a:solidFill>
              <a:prstDash val="sysDash"/>
              <a:headEnd type="none"/>
              <a:tailEnd type="non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FB4EFAF-BF58-8FC3-8374-B905C46E12D5}"/>
                </a:ext>
              </a:extLst>
            </p:cNvPr>
            <p:cNvCxnSpPr>
              <a:cxnSpLocks/>
            </p:cNvCxnSpPr>
            <p:nvPr/>
          </p:nvCxnSpPr>
          <p:spPr>
            <a:xfrm>
              <a:off x="15731253" y="4078978"/>
              <a:ext cx="2676950" cy="1561917"/>
            </a:xfrm>
            <a:prstGeom prst="line">
              <a:avLst/>
            </a:prstGeom>
            <a:ln w="9525">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914AF25B-E6E1-0DF3-301D-811E34DCA1A7}"/>
                </a:ext>
              </a:extLst>
            </p:cNvPr>
            <p:cNvCxnSpPr/>
            <p:nvPr/>
          </p:nvCxnSpPr>
          <p:spPr>
            <a:xfrm>
              <a:off x="17384977" y="766898"/>
              <a:ext cx="0" cy="4700016"/>
            </a:xfrm>
            <a:prstGeom prst="straightConnector1">
              <a:avLst/>
            </a:prstGeom>
            <a:ln w="12700">
              <a:solidFill>
                <a:schemeClr val="accent6">
                  <a:lumMod val="75000"/>
                </a:schemeClr>
              </a:solidFill>
              <a:prstDash val="sysDash"/>
              <a:headEnd type="none"/>
              <a:tailEnd type="non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2E742FD-B695-BE4A-D2C4-F8127FEC385C}"/>
                </a:ext>
              </a:extLst>
            </p:cNvPr>
            <p:cNvCxnSpPr>
              <a:cxnSpLocks/>
            </p:cNvCxnSpPr>
            <p:nvPr/>
          </p:nvCxnSpPr>
          <p:spPr>
            <a:xfrm>
              <a:off x="19060400" y="2166096"/>
              <a:ext cx="2676950" cy="1561917"/>
            </a:xfrm>
            <a:prstGeom prst="line">
              <a:avLst/>
            </a:prstGeom>
            <a:ln w="9525">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36379519-D20D-2D52-1839-0B6B4E9DC638}"/>
                </a:ext>
              </a:extLst>
            </p:cNvPr>
            <p:cNvCxnSpPr>
              <a:cxnSpLocks/>
            </p:cNvCxnSpPr>
            <p:nvPr/>
          </p:nvCxnSpPr>
          <p:spPr>
            <a:xfrm>
              <a:off x="18921693" y="5120975"/>
              <a:ext cx="0" cy="720000"/>
            </a:xfrm>
            <a:prstGeom prst="straightConnector1">
              <a:avLst/>
            </a:prstGeom>
            <a:ln w="12700">
              <a:solidFill>
                <a:schemeClr val="bg2">
                  <a:lumMod val="60000"/>
                  <a:lumOff val="40000"/>
                </a:schemeClr>
              </a:solidFill>
              <a:prstDash val="dash"/>
              <a:headEnd type="arrow"/>
              <a:tailEnd type="arrow"/>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31268AF5-9D03-00E3-306D-6046F379F6E1}"/>
                </a:ext>
              </a:extLst>
            </p:cNvPr>
            <p:cNvSpPr txBox="1"/>
            <p:nvPr/>
          </p:nvSpPr>
          <p:spPr>
            <a:xfrm>
              <a:off x="18854623" y="5415066"/>
              <a:ext cx="167330" cy="117770"/>
            </a:xfrm>
            <a:prstGeom prst="rect">
              <a:avLst/>
            </a:prstGeom>
            <a:solidFill>
              <a:schemeClr val="bg1"/>
            </a:solidFill>
          </p:spPr>
          <p:txBody>
            <a:bodyPr wrap="square" lIns="0" tIns="0" rIns="0" bIns="0" rtlCol="0">
              <a:noAutofit/>
            </a:bodyPr>
            <a:lstStyle/>
            <a:p>
              <a:pPr algn="ctr"/>
              <a:r>
                <a:rPr lang="en-US" sz="700"/>
                <a:t>1m</a:t>
              </a:r>
            </a:p>
          </p:txBody>
        </p:sp>
        <p:cxnSp>
          <p:nvCxnSpPr>
            <p:cNvPr id="125" name="Straight Connector 124">
              <a:extLst>
                <a:ext uri="{FF2B5EF4-FFF2-40B4-BE49-F238E27FC236}">
                  <a16:creationId xmlns:a16="http://schemas.microsoft.com/office/drawing/2014/main" id="{2922B10A-310A-9EFF-ED0C-DC9A1A8095DA}"/>
                </a:ext>
              </a:extLst>
            </p:cNvPr>
            <p:cNvCxnSpPr>
              <a:cxnSpLocks/>
            </p:cNvCxnSpPr>
            <p:nvPr/>
          </p:nvCxnSpPr>
          <p:spPr>
            <a:xfrm flipH="1" flipV="1">
              <a:off x="18607970" y="4766549"/>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EEDE457D-F7C8-B457-157A-F4DF2BE03A46}"/>
                </a:ext>
              </a:extLst>
            </p:cNvPr>
            <p:cNvCxnSpPr>
              <a:cxnSpLocks/>
            </p:cNvCxnSpPr>
            <p:nvPr/>
          </p:nvCxnSpPr>
          <p:spPr>
            <a:xfrm rot="3600000">
              <a:off x="18169943" y="5394872"/>
              <a:ext cx="0" cy="457200"/>
            </a:xfrm>
            <a:prstGeom prst="straightConnector1">
              <a:avLst/>
            </a:prstGeom>
            <a:ln w="12700">
              <a:solidFill>
                <a:schemeClr val="bg2">
                  <a:lumMod val="60000"/>
                  <a:lumOff val="40000"/>
                </a:schemeClr>
              </a:solidFill>
              <a:prstDash val="dash"/>
              <a:headEnd type="stealth"/>
              <a:tailEnd type="triangl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1B9E3F73-FF5B-97B8-1300-6C6EFC6736C6}"/>
                </a:ext>
              </a:extLst>
            </p:cNvPr>
            <p:cNvCxnSpPr>
              <a:cxnSpLocks/>
            </p:cNvCxnSpPr>
            <p:nvPr/>
          </p:nvCxnSpPr>
          <p:spPr>
            <a:xfrm rot="3600000">
              <a:off x="15799692" y="4003793"/>
              <a:ext cx="0" cy="457200"/>
            </a:xfrm>
            <a:prstGeom prst="straightConnector1">
              <a:avLst/>
            </a:prstGeom>
            <a:ln w="12700">
              <a:solidFill>
                <a:schemeClr val="bg2">
                  <a:lumMod val="60000"/>
                  <a:lumOff val="40000"/>
                </a:schemeClr>
              </a:solidFill>
              <a:prstDash val="dash"/>
              <a:headEnd type="stealth"/>
              <a:tailEnd type="triangl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DA34F39F-30F6-2BD6-EFBF-713CFFE61E11}"/>
                </a:ext>
              </a:extLst>
            </p:cNvPr>
            <p:cNvSpPr txBox="1"/>
            <p:nvPr/>
          </p:nvSpPr>
          <p:spPr>
            <a:xfrm>
              <a:off x="15684077" y="4163605"/>
              <a:ext cx="217568" cy="117770"/>
            </a:xfrm>
            <a:prstGeom prst="rect">
              <a:avLst/>
            </a:prstGeom>
            <a:solidFill>
              <a:schemeClr val="bg1"/>
            </a:solidFill>
          </p:spPr>
          <p:txBody>
            <a:bodyPr wrap="square" lIns="0" tIns="0" rIns="0" bIns="0" rtlCol="0">
              <a:noAutofit/>
            </a:bodyPr>
            <a:lstStyle/>
            <a:p>
              <a:pPr algn="ctr"/>
              <a:r>
                <a:rPr lang="en-US" sz="700"/>
                <a:t>&lt;1m</a:t>
              </a:r>
            </a:p>
          </p:txBody>
        </p:sp>
        <p:sp>
          <p:nvSpPr>
            <p:cNvPr id="129" name="TextBox 128">
              <a:extLst>
                <a:ext uri="{FF2B5EF4-FFF2-40B4-BE49-F238E27FC236}">
                  <a16:creationId xmlns:a16="http://schemas.microsoft.com/office/drawing/2014/main" id="{6F8FD39F-E30D-8792-BCD6-77BB39FC9634}"/>
                </a:ext>
              </a:extLst>
            </p:cNvPr>
            <p:cNvSpPr txBox="1"/>
            <p:nvPr/>
          </p:nvSpPr>
          <p:spPr>
            <a:xfrm>
              <a:off x="18024791" y="5547010"/>
              <a:ext cx="217568" cy="117770"/>
            </a:xfrm>
            <a:prstGeom prst="rect">
              <a:avLst/>
            </a:prstGeom>
            <a:solidFill>
              <a:schemeClr val="bg1"/>
            </a:solidFill>
          </p:spPr>
          <p:txBody>
            <a:bodyPr wrap="square" lIns="0" tIns="0" rIns="0" bIns="0" rtlCol="0">
              <a:noAutofit/>
            </a:bodyPr>
            <a:lstStyle/>
            <a:p>
              <a:pPr algn="ctr"/>
              <a:r>
                <a:rPr lang="en-US" sz="700"/>
                <a:t>&lt;1m</a:t>
              </a:r>
            </a:p>
          </p:txBody>
        </p:sp>
        <p:sp>
          <p:nvSpPr>
            <p:cNvPr id="130" name="Oval 129">
              <a:extLst>
                <a:ext uri="{FF2B5EF4-FFF2-40B4-BE49-F238E27FC236}">
                  <a16:creationId xmlns:a16="http://schemas.microsoft.com/office/drawing/2014/main" id="{AA142CE0-A405-B714-F91F-4888B9DF0371}"/>
                </a:ext>
              </a:extLst>
            </p:cNvPr>
            <p:cNvSpPr/>
            <p:nvPr/>
          </p:nvSpPr>
          <p:spPr>
            <a:xfrm>
              <a:off x="18067508" y="4718766"/>
              <a:ext cx="90000" cy="90000"/>
            </a:xfrm>
            <a:prstGeom prst="ellipse">
              <a:avLst/>
            </a:prstGeom>
            <a:solidFill>
              <a:schemeClr val="tx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cxnSp>
          <p:nvCxnSpPr>
            <p:cNvPr id="131" name="Straight Connector 130">
              <a:extLst>
                <a:ext uri="{FF2B5EF4-FFF2-40B4-BE49-F238E27FC236}">
                  <a16:creationId xmlns:a16="http://schemas.microsoft.com/office/drawing/2014/main" id="{FC32301F-2D34-B4D7-513F-E2AA9BF05D3E}"/>
                </a:ext>
              </a:extLst>
            </p:cNvPr>
            <p:cNvCxnSpPr>
              <a:cxnSpLocks/>
            </p:cNvCxnSpPr>
            <p:nvPr/>
          </p:nvCxnSpPr>
          <p:spPr>
            <a:xfrm flipV="1">
              <a:off x="16541404" y="4544540"/>
              <a:ext cx="0" cy="137160"/>
            </a:xfrm>
            <a:prstGeom prst="line">
              <a:avLst/>
            </a:prstGeom>
            <a:ln w="12700">
              <a:solidFill>
                <a:schemeClr val="bg2">
                  <a:lumMod val="60000"/>
                  <a:lumOff val="40000"/>
                </a:schemeClr>
              </a:solidFill>
              <a:prstDash val="dash"/>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61398C6-E528-1C30-FF43-9A4126B1E006}"/>
                </a:ext>
              </a:extLst>
            </p:cNvPr>
            <p:cNvCxnSpPr>
              <a:cxnSpLocks/>
            </p:cNvCxnSpPr>
            <p:nvPr/>
          </p:nvCxnSpPr>
          <p:spPr>
            <a:xfrm flipV="1">
              <a:off x="16016639" y="4241259"/>
              <a:ext cx="0" cy="137160"/>
            </a:xfrm>
            <a:prstGeom prst="line">
              <a:avLst/>
            </a:prstGeom>
            <a:ln w="12700">
              <a:solidFill>
                <a:schemeClr val="bg2">
                  <a:lumMod val="60000"/>
                  <a:lumOff val="40000"/>
                </a:schemeClr>
              </a:solidFill>
              <a:prstDash val="dash"/>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A6B0927-5E42-A3C8-1B2E-7344D9FACC5B}"/>
                </a:ext>
              </a:extLst>
            </p:cNvPr>
            <p:cNvCxnSpPr>
              <a:cxnSpLocks/>
            </p:cNvCxnSpPr>
            <p:nvPr/>
          </p:nvCxnSpPr>
          <p:spPr>
            <a:xfrm flipV="1">
              <a:off x="17558248" y="5141849"/>
              <a:ext cx="0" cy="137160"/>
            </a:xfrm>
            <a:prstGeom prst="line">
              <a:avLst/>
            </a:prstGeom>
            <a:ln w="12700">
              <a:solidFill>
                <a:schemeClr val="bg2">
                  <a:lumMod val="60000"/>
                  <a:lumOff val="40000"/>
                </a:schemeClr>
              </a:solidFill>
              <a:prstDash val="dash"/>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5F4D8BA-1F04-B7AC-E8B4-C3AF0F8443F7}"/>
                </a:ext>
              </a:extLst>
            </p:cNvPr>
            <p:cNvCxnSpPr>
              <a:cxnSpLocks/>
            </p:cNvCxnSpPr>
            <p:nvPr/>
          </p:nvCxnSpPr>
          <p:spPr>
            <a:xfrm flipV="1">
              <a:off x="18063930" y="5439050"/>
              <a:ext cx="0" cy="137160"/>
            </a:xfrm>
            <a:prstGeom prst="line">
              <a:avLst/>
            </a:prstGeom>
            <a:ln w="12700">
              <a:solidFill>
                <a:schemeClr val="bg2">
                  <a:lumMod val="60000"/>
                  <a:lumOff val="40000"/>
                </a:schemeClr>
              </a:solidFill>
              <a:prstDash val="dash"/>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2B1C592-7B3E-DF4F-E084-68AED4D04DEF}"/>
                </a:ext>
              </a:extLst>
            </p:cNvPr>
            <p:cNvCxnSpPr>
              <a:cxnSpLocks/>
            </p:cNvCxnSpPr>
            <p:nvPr/>
          </p:nvCxnSpPr>
          <p:spPr>
            <a:xfrm flipV="1">
              <a:off x="18255059" y="5526629"/>
              <a:ext cx="0" cy="457200"/>
            </a:xfrm>
            <a:prstGeom prst="line">
              <a:avLst/>
            </a:prstGeom>
            <a:ln w="12700">
              <a:solidFill>
                <a:schemeClr val="bg2">
                  <a:lumMod val="60000"/>
                  <a:lumOff val="40000"/>
                </a:schemeClr>
              </a:solidFill>
              <a:prstDash val="dash"/>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FF572A5A-CA30-4519-FDF0-73EB24856ECF}"/>
                </a:ext>
              </a:extLst>
            </p:cNvPr>
            <p:cNvSpPr txBox="1"/>
            <p:nvPr/>
          </p:nvSpPr>
          <p:spPr>
            <a:xfrm>
              <a:off x="16938901" y="4447466"/>
              <a:ext cx="207514" cy="181014"/>
            </a:xfrm>
            <a:prstGeom prst="rect">
              <a:avLst/>
            </a:prstGeom>
            <a:solidFill>
              <a:schemeClr val="bg1"/>
            </a:solidFill>
          </p:spPr>
          <p:txBody>
            <a:bodyPr wrap="square" lIns="0" tIns="0" rIns="0" bIns="0" rtlCol="0">
              <a:noAutofit/>
            </a:bodyPr>
            <a:lstStyle/>
            <a:p>
              <a:pPr algn="ctr"/>
              <a:r>
                <a:rPr lang="en-US" sz="700"/>
                <a:t>1.2m</a:t>
              </a:r>
            </a:p>
          </p:txBody>
        </p:sp>
        <p:cxnSp>
          <p:nvCxnSpPr>
            <p:cNvPr id="137" name="Straight Arrow Connector 136">
              <a:extLst>
                <a:ext uri="{FF2B5EF4-FFF2-40B4-BE49-F238E27FC236}">
                  <a16:creationId xmlns:a16="http://schemas.microsoft.com/office/drawing/2014/main" id="{D7A8265F-D1FA-48ED-8377-5933B10A6DA3}"/>
                </a:ext>
              </a:extLst>
            </p:cNvPr>
            <p:cNvCxnSpPr>
              <a:cxnSpLocks/>
            </p:cNvCxnSpPr>
            <p:nvPr/>
          </p:nvCxnSpPr>
          <p:spPr>
            <a:xfrm>
              <a:off x="18593435" y="5555216"/>
              <a:ext cx="0" cy="228600"/>
            </a:xfrm>
            <a:prstGeom prst="straightConnector1">
              <a:avLst/>
            </a:prstGeom>
            <a:ln w="12700">
              <a:solidFill>
                <a:schemeClr val="bg2">
                  <a:lumMod val="60000"/>
                  <a:lumOff val="40000"/>
                </a:schemeClr>
              </a:solidFill>
              <a:prstDash val="dash"/>
              <a:headEnd type="arrow"/>
              <a:tailEnd type="arrow"/>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1B70C3C2-E3AD-E64E-D2D7-2B3C74BAE317}"/>
                </a:ext>
              </a:extLst>
            </p:cNvPr>
            <p:cNvCxnSpPr>
              <a:cxnSpLocks/>
            </p:cNvCxnSpPr>
            <p:nvPr/>
          </p:nvCxnSpPr>
          <p:spPr>
            <a:xfrm>
              <a:off x="21453956" y="3664764"/>
              <a:ext cx="0" cy="720000"/>
            </a:xfrm>
            <a:prstGeom prst="straightConnector1">
              <a:avLst/>
            </a:prstGeom>
            <a:ln w="12700">
              <a:solidFill>
                <a:schemeClr val="bg2">
                  <a:lumMod val="60000"/>
                  <a:lumOff val="40000"/>
                </a:schemeClr>
              </a:solidFill>
              <a:prstDash val="dash"/>
              <a:headEnd type="arrow"/>
              <a:tailEnd type="arrow"/>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15F95717-39D8-94CA-ED76-E2A0651E0BB0}"/>
                </a:ext>
              </a:extLst>
            </p:cNvPr>
            <p:cNvSpPr txBox="1"/>
            <p:nvPr/>
          </p:nvSpPr>
          <p:spPr>
            <a:xfrm>
              <a:off x="21356524" y="3967979"/>
              <a:ext cx="155706" cy="131768"/>
            </a:xfrm>
            <a:prstGeom prst="rect">
              <a:avLst/>
            </a:prstGeom>
            <a:solidFill>
              <a:schemeClr val="bg1"/>
            </a:solidFill>
          </p:spPr>
          <p:txBody>
            <a:bodyPr wrap="square" lIns="0" tIns="0" rIns="0" bIns="0" rtlCol="0">
              <a:noAutofit/>
            </a:bodyPr>
            <a:lstStyle/>
            <a:p>
              <a:pPr algn="ctr"/>
              <a:r>
                <a:rPr lang="en-US" sz="700"/>
                <a:t>1m</a:t>
              </a:r>
            </a:p>
          </p:txBody>
        </p:sp>
        <p:sp>
          <p:nvSpPr>
            <p:cNvPr id="140" name="Oval 139">
              <a:extLst>
                <a:ext uri="{FF2B5EF4-FFF2-40B4-BE49-F238E27FC236}">
                  <a16:creationId xmlns:a16="http://schemas.microsoft.com/office/drawing/2014/main" id="{0FE71F91-71F8-2589-0B8E-FDAE7865BB01}"/>
                </a:ext>
              </a:extLst>
            </p:cNvPr>
            <p:cNvSpPr/>
            <p:nvPr/>
          </p:nvSpPr>
          <p:spPr>
            <a:xfrm>
              <a:off x="21573301" y="3071906"/>
              <a:ext cx="90000" cy="90000"/>
            </a:xfrm>
            <a:prstGeom prst="ellipse">
              <a:avLst/>
            </a:prstGeom>
            <a:solidFill>
              <a:schemeClr val="tx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cxnSp>
          <p:nvCxnSpPr>
            <p:cNvPr id="141" name="Straight Connector 140">
              <a:extLst>
                <a:ext uri="{FF2B5EF4-FFF2-40B4-BE49-F238E27FC236}">
                  <a16:creationId xmlns:a16="http://schemas.microsoft.com/office/drawing/2014/main" id="{06DAC726-05BD-B6DE-DAE3-2A84948FD54B}"/>
                </a:ext>
              </a:extLst>
            </p:cNvPr>
            <p:cNvCxnSpPr>
              <a:cxnSpLocks/>
            </p:cNvCxnSpPr>
            <p:nvPr/>
          </p:nvCxnSpPr>
          <p:spPr>
            <a:xfrm flipV="1">
              <a:off x="18624281" y="5505207"/>
              <a:ext cx="211" cy="548640"/>
            </a:xfrm>
            <a:prstGeom prst="line">
              <a:avLst/>
            </a:prstGeom>
            <a:ln w="12700">
              <a:solidFill>
                <a:schemeClr val="bg2">
                  <a:lumMod val="60000"/>
                  <a:lumOff val="40000"/>
                </a:schemeClr>
              </a:solidFill>
              <a:prstDash val="dash"/>
            </a:ln>
            <a:scene3d>
              <a:camera prst="isometricTopUp"/>
              <a:lightRig rig="threePt" dir="t"/>
            </a:scene3d>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71258DC0-3B40-7134-D3FC-883E9FDCAF58}"/>
                </a:ext>
              </a:extLst>
            </p:cNvPr>
            <p:cNvSpPr txBox="1"/>
            <p:nvPr/>
          </p:nvSpPr>
          <p:spPr>
            <a:xfrm>
              <a:off x="15770798" y="1862287"/>
              <a:ext cx="1080698" cy="282174"/>
            </a:xfrm>
            <a:prstGeom prst="rect">
              <a:avLst/>
            </a:prstGeom>
            <a:noFill/>
          </p:spPr>
          <p:txBody>
            <a:bodyPr wrap="square" lIns="0" tIns="0" rIns="0" bIns="0" rtlCol="0">
              <a:noAutofit/>
            </a:bodyPr>
            <a:lstStyle/>
            <a:p>
              <a:pPr algn="l"/>
              <a:r>
                <a:rPr lang="en-US" sz="800"/>
                <a:t>MEASUREMENT PARALLELEPIPED</a:t>
              </a:r>
            </a:p>
          </p:txBody>
        </p:sp>
        <p:cxnSp>
          <p:nvCxnSpPr>
            <p:cNvPr id="143" name="Connector: Curved 142">
              <a:extLst>
                <a:ext uri="{FF2B5EF4-FFF2-40B4-BE49-F238E27FC236}">
                  <a16:creationId xmlns:a16="http://schemas.microsoft.com/office/drawing/2014/main" id="{684F536B-285F-350B-37F1-A47E88B51D90}"/>
                </a:ext>
              </a:extLst>
            </p:cNvPr>
            <p:cNvCxnSpPr>
              <a:cxnSpLocks/>
              <a:stCxn id="142" idx="2"/>
            </p:cNvCxnSpPr>
            <p:nvPr/>
          </p:nvCxnSpPr>
          <p:spPr>
            <a:xfrm rot="16200000" flipH="1">
              <a:off x="15773403" y="2682204"/>
              <a:ext cx="1397226" cy="321739"/>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45" name="Cross 144">
              <a:extLst>
                <a:ext uri="{FF2B5EF4-FFF2-40B4-BE49-F238E27FC236}">
                  <a16:creationId xmlns:a16="http://schemas.microsoft.com/office/drawing/2014/main" id="{C50C0E1C-0E0A-0897-E0FE-7C825238C9BE}"/>
                </a:ext>
              </a:extLst>
            </p:cNvPr>
            <p:cNvSpPr/>
            <p:nvPr/>
          </p:nvSpPr>
          <p:spPr>
            <a:xfrm rot="2700000">
              <a:off x="17690124" y="6296107"/>
              <a:ext cx="113960" cy="113960"/>
            </a:xfrm>
            <a:prstGeom prst="plus">
              <a:avLst>
                <a:gd name="adj" fmla="val 46057"/>
              </a:avLst>
            </a:prstGeom>
            <a:solidFill>
              <a:schemeClr val="tx1"/>
            </a:solidFill>
            <a:ln>
              <a:solidFill>
                <a:schemeClr val="accent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grpSp>
          <p:nvGrpSpPr>
            <p:cNvPr id="146" name="Group 145">
              <a:extLst>
                <a:ext uri="{FF2B5EF4-FFF2-40B4-BE49-F238E27FC236}">
                  <a16:creationId xmlns:a16="http://schemas.microsoft.com/office/drawing/2014/main" id="{2903584B-7CDD-C23C-7C93-037982A3872F}"/>
                </a:ext>
              </a:extLst>
            </p:cNvPr>
            <p:cNvGrpSpPr/>
            <p:nvPr/>
          </p:nvGrpSpPr>
          <p:grpSpPr>
            <a:xfrm>
              <a:off x="19359231" y="1592945"/>
              <a:ext cx="2128169" cy="2025622"/>
              <a:chOff x="4518695" y="1387378"/>
              <a:chExt cx="2128169" cy="2025622"/>
            </a:xfrm>
          </p:grpSpPr>
          <p:grpSp>
            <p:nvGrpSpPr>
              <p:cNvPr id="147" name="Group 146">
                <a:extLst>
                  <a:ext uri="{FF2B5EF4-FFF2-40B4-BE49-F238E27FC236}">
                    <a16:creationId xmlns:a16="http://schemas.microsoft.com/office/drawing/2014/main" id="{80BF007C-C42B-F1DF-A45A-1758D9628ABC}"/>
                  </a:ext>
                </a:extLst>
              </p:cNvPr>
              <p:cNvGrpSpPr/>
              <p:nvPr/>
            </p:nvGrpSpPr>
            <p:grpSpPr>
              <a:xfrm>
                <a:off x="4518695" y="1387378"/>
                <a:ext cx="2128169" cy="2025622"/>
                <a:chOff x="4518695" y="1387378"/>
                <a:chExt cx="2128169" cy="2025622"/>
              </a:xfrm>
            </p:grpSpPr>
            <p:cxnSp>
              <p:nvCxnSpPr>
                <p:cNvPr id="149" name="Straight Connector 148">
                  <a:extLst>
                    <a:ext uri="{FF2B5EF4-FFF2-40B4-BE49-F238E27FC236}">
                      <a16:creationId xmlns:a16="http://schemas.microsoft.com/office/drawing/2014/main" id="{FA2E20A3-85EC-31B6-0E90-2C14782DBB3D}"/>
                    </a:ext>
                  </a:extLst>
                </p:cNvPr>
                <p:cNvCxnSpPr/>
                <p:nvPr/>
              </p:nvCxnSpPr>
              <p:spPr>
                <a:xfrm flipV="1">
                  <a:off x="5556545" y="1985853"/>
                  <a:ext cx="0" cy="841248"/>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2E31EB5C-A71A-736F-03D5-ACC4957F60E1}"/>
                    </a:ext>
                  </a:extLst>
                </p:cNvPr>
                <p:cNvCxnSpPr/>
                <p:nvPr/>
              </p:nvCxnSpPr>
              <p:spPr>
                <a:xfrm flipV="1">
                  <a:off x="4562583" y="1387378"/>
                  <a:ext cx="0" cy="841248"/>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884E2B1-D08C-DFCF-1C9A-ACB9EA41FD84}"/>
                    </a:ext>
                  </a:extLst>
                </p:cNvPr>
                <p:cNvCxnSpPr/>
                <p:nvPr/>
              </p:nvCxnSpPr>
              <p:spPr>
                <a:xfrm flipV="1">
                  <a:off x="6104827" y="2299346"/>
                  <a:ext cx="0" cy="841248"/>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6CCDF1B-B5E1-6250-B827-AD93ADC501CF}"/>
                    </a:ext>
                  </a:extLst>
                </p:cNvPr>
                <p:cNvCxnSpPr/>
                <p:nvPr/>
              </p:nvCxnSpPr>
              <p:spPr>
                <a:xfrm flipV="1">
                  <a:off x="5077628" y="1674092"/>
                  <a:ext cx="0" cy="841248"/>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8596A01F-8B54-A463-6308-9B769D06AB28}"/>
                    </a:ext>
                  </a:extLst>
                </p:cNvPr>
                <p:cNvSpPr/>
                <p:nvPr/>
              </p:nvSpPr>
              <p:spPr>
                <a:xfrm>
                  <a:off x="5030861" y="1730507"/>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154" name="Oval 153">
                  <a:extLst>
                    <a:ext uri="{FF2B5EF4-FFF2-40B4-BE49-F238E27FC236}">
                      <a16:creationId xmlns:a16="http://schemas.microsoft.com/office/drawing/2014/main" id="{373970A3-E854-3232-DBC4-CFAC6EF0705C}"/>
                    </a:ext>
                  </a:extLst>
                </p:cNvPr>
                <p:cNvSpPr/>
                <p:nvPr/>
              </p:nvSpPr>
              <p:spPr>
                <a:xfrm>
                  <a:off x="6059959" y="2337518"/>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155" name="Oval 154">
                  <a:extLst>
                    <a:ext uri="{FF2B5EF4-FFF2-40B4-BE49-F238E27FC236}">
                      <a16:creationId xmlns:a16="http://schemas.microsoft.com/office/drawing/2014/main" id="{F44D9F31-D8D3-C181-2B85-0B990BEA79B5}"/>
                    </a:ext>
                  </a:extLst>
                </p:cNvPr>
                <p:cNvSpPr/>
                <p:nvPr/>
              </p:nvSpPr>
              <p:spPr>
                <a:xfrm>
                  <a:off x="4518695" y="1434885"/>
                  <a:ext cx="90000" cy="90000"/>
                </a:xfrm>
                <a:prstGeom prst="ellipse">
                  <a:avLst/>
                </a:prstGeom>
                <a:solidFill>
                  <a:schemeClr val="tx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cxnSp>
              <p:nvCxnSpPr>
                <p:cNvPr id="156" name="Straight Connector 155">
                  <a:extLst>
                    <a:ext uri="{FF2B5EF4-FFF2-40B4-BE49-F238E27FC236}">
                      <a16:creationId xmlns:a16="http://schemas.microsoft.com/office/drawing/2014/main" id="{6C23915A-63EB-12AF-8B49-A23A9AD94AEC}"/>
                    </a:ext>
                  </a:extLst>
                </p:cNvPr>
                <p:cNvCxnSpPr/>
                <p:nvPr/>
              </p:nvCxnSpPr>
              <p:spPr>
                <a:xfrm flipV="1">
                  <a:off x="6601864" y="2571752"/>
                  <a:ext cx="0" cy="841248"/>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sp>
              <p:nvSpPr>
                <p:cNvPr id="157" name="Oval 156">
                  <a:extLst>
                    <a:ext uri="{FF2B5EF4-FFF2-40B4-BE49-F238E27FC236}">
                      <a16:creationId xmlns:a16="http://schemas.microsoft.com/office/drawing/2014/main" id="{80C991FE-F5C7-23E2-2C7E-F0FBA7533966}"/>
                    </a:ext>
                  </a:extLst>
                </p:cNvPr>
                <p:cNvSpPr/>
                <p:nvPr/>
              </p:nvSpPr>
              <p:spPr>
                <a:xfrm>
                  <a:off x="6556864" y="2608818"/>
                  <a:ext cx="90000" cy="90000"/>
                </a:xfrm>
                <a:prstGeom prst="ellipse">
                  <a:avLst/>
                </a:prstGeom>
                <a:solidFill>
                  <a:schemeClr val="tx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grpSp>
          <p:sp>
            <p:nvSpPr>
              <p:cNvPr id="148" name="Cross 147">
                <a:extLst>
                  <a:ext uri="{FF2B5EF4-FFF2-40B4-BE49-F238E27FC236}">
                    <a16:creationId xmlns:a16="http://schemas.microsoft.com/office/drawing/2014/main" id="{A20EE172-A952-E850-10D6-A7A91D4B152D}"/>
                  </a:ext>
                </a:extLst>
              </p:cNvPr>
              <p:cNvSpPr/>
              <p:nvPr/>
            </p:nvSpPr>
            <p:spPr>
              <a:xfrm rot="2700000">
                <a:off x="5491016" y="1989438"/>
                <a:ext cx="113960" cy="113960"/>
              </a:xfrm>
              <a:prstGeom prst="plus">
                <a:avLst>
                  <a:gd name="adj" fmla="val 46057"/>
                </a:avLst>
              </a:prstGeom>
              <a:solidFill>
                <a:schemeClr val="tx1"/>
              </a:solidFill>
              <a:ln>
                <a:solidFill>
                  <a:schemeClr val="accent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grpSp>
        <p:grpSp>
          <p:nvGrpSpPr>
            <p:cNvPr id="158" name="Group 157">
              <a:extLst>
                <a:ext uri="{FF2B5EF4-FFF2-40B4-BE49-F238E27FC236}">
                  <a16:creationId xmlns:a16="http://schemas.microsoft.com/office/drawing/2014/main" id="{E840392C-58BA-FDA7-D357-AA4AD25786C1}"/>
                </a:ext>
              </a:extLst>
            </p:cNvPr>
            <p:cNvGrpSpPr/>
            <p:nvPr/>
          </p:nvGrpSpPr>
          <p:grpSpPr>
            <a:xfrm>
              <a:off x="15823736" y="1488546"/>
              <a:ext cx="3096457" cy="2562671"/>
              <a:chOff x="983200" y="1282979"/>
              <a:chExt cx="3096457" cy="2562671"/>
            </a:xfrm>
          </p:grpSpPr>
          <p:grpSp>
            <p:nvGrpSpPr>
              <p:cNvPr id="159" name="Group 158">
                <a:extLst>
                  <a:ext uri="{FF2B5EF4-FFF2-40B4-BE49-F238E27FC236}">
                    <a16:creationId xmlns:a16="http://schemas.microsoft.com/office/drawing/2014/main" id="{EB0726AE-330B-1064-7CD4-7138C5118E34}"/>
                  </a:ext>
                </a:extLst>
              </p:cNvPr>
              <p:cNvGrpSpPr/>
              <p:nvPr/>
            </p:nvGrpSpPr>
            <p:grpSpPr>
              <a:xfrm>
                <a:off x="983200" y="1282979"/>
                <a:ext cx="3096457" cy="2562671"/>
                <a:chOff x="983107" y="1291113"/>
                <a:chExt cx="3096457" cy="2562671"/>
              </a:xfrm>
            </p:grpSpPr>
            <p:cxnSp>
              <p:nvCxnSpPr>
                <p:cNvPr id="161" name="Straight Connector 160">
                  <a:extLst>
                    <a:ext uri="{FF2B5EF4-FFF2-40B4-BE49-F238E27FC236}">
                      <a16:creationId xmlns:a16="http://schemas.microsoft.com/office/drawing/2014/main" id="{380A942E-FCE4-90B8-D60F-8DD55780D1D4}"/>
                    </a:ext>
                  </a:extLst>
                </p:cNvPr>
                <p:cNvCxnSpPr>
                  <a:cxnSpLocks/>
                </p:cNvCxnSpPr>
                <p:nvPr/>
              </p:nvCxnSpPr>
              <p:spPr>
                <a:xfrm flipH="1" flipV="1">
                  <a:off x="2512517" y="2169445"/>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40D7AEF-DB4B-EFF6-F998-BB168A214A86}"/>
                    </a:ext>
                  </a:extLst>
                </p:cNvPr>
                <p:cNvCxnSpPr>
                  <a:cxnSpLocks/>
                </p:cNvCxnSpPr>
                <p:nvPr/>
              </p:nvCxnSpPr>
              <p:spPr>
                <a:xfrm flipH="1" flipV="1">
                  <a:off x="1996517" y="2462047"/>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93130FE-EA5B-B95E-A30F-A3FEF6160D75}"/>
                    </a:ext>
                  </a:extLst>
                </p:cNvPr>
                <p:cNvCxnSpPr>
                  <a:cxnSpLocks/>
                </p:cNvCxnSpPr>
                <p:nvPr/>
              </p:nvCxnSpPr>
              <p:spPr>
                <a:xfrm flipH="1" flipV="1">
                  <a:off x="1491113" y="2739141"/>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sp>
              <p:nvSpPr>
                <p:cNvPr id="164" name="Oval 163">
                  <a:extLst>
                    <a:ext uri="{FF2B5EF4-FFF2-40B4-BE49-F238E27FC236}">
                      <a16:creationId xmlns:a16="http://schemas.microsoft.com/office/drawing/2014/main" id="{04DF891E-3F6A-C0F2-0339-7B9D90EC6C88}"/>
                    </a:ext>
                  </a:extLst>
                </p:cNvPr>
                <p:cNvSpPr/>
                <p:nvPr/>
              </p:nvSpPr>
              <p:spPr>
                <a:xfrm>
                  <a:off x="1948666" y="2467189"/>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165" name="Oval 164">
                  <a:extLst>
                    <a:ext uri="{FF2B5EF4-FFF2-40B4-BE49-F238E27FC236}">
                      <a16:creationId xmlns:a16="http://schemas.microsoft.com/office/drawing/2014/main" id="{E26B57BD-8A80-D9AC-821D-06E850C53211}"/>
                    </a:ext>
                  </a:extLst>
                </p:cNvPr>
                <p:cNvSpPr/>
                <p:nvPr/>
              </p:nvSpPr>
              <p:spPr>
                <a:xfrm>
                  <a:off x="1446601" y="2746890"/>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166" name="Oval 165">
                  <a:extLst>
                    <a:ext uri="{FF2B5EF4-FFF2-40B4-BE49-F238E27FC236}">
                      <a16:creationId xmlns:a16="http://schemas.microsoft.com/office/drawing/2014/main" id="{A3DE1D01-AE69-7079-FBB5-7F94C73432A6}"/>
                    </a:ext>
                  </a:extLst>
                </p:cNvPr>
                <p:cNvSpPr/>
                <p:nvPr/>
              </p:nvSpPr>
              <p:spPr>
                <a:xfrm>
                  <a:off x="983107" y="3008995"/>
                  <a:ext cx="90000" cy="90000"/>
                </a:xfrm>
                <a:prstGeom prst="ellipse">
                  <a:avLst/>
                </a:prstGeom>
                <a:solidFill>
                  <a:schemeClr val="tx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cxnSp>
              <p:nvCxnSpPr>
                <p:cNvPr id="167" name="Straight Connector 166">
                  <a:extLst>
                    <a:ext uri="{FF2B5EF4-FFF2-40B4-BE49-F238E27FC236}">
                      <a16:creationId xmlns:a16="http://schemas.microsoft.com/office/drawing/2014/main" id="{B43DB0AD-C195-FB5B-1265-FCB119445628}"/>
                    </a:ext>
                  </a:extLst>
                </p:cNvPr>
                <p:cNvCxnSpPr>
                  <a:cxnSpLocks/>
                </p:cNvCxnSpPr>
                <p:nvPr/>
              </p:nvCxnSpPr>
              <p:spPr>
                <a:xfrm flipH="1" flipV="1">
                  <a:off x="3554132" y="1575565"/>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2CD6AD2-3220-0AAF-5046-B94B9F2C603F}"/>
                    </a:ext>
                  </a:extLst>
                </p:cNvPr>
                <p:cNvCxnSpPr>
                  <a:cxnSpLocks/>
                </p:cNvCxnSpPr>
                <p:nvPr/>
              </p:nvCxnSpPr>
              <p:spPr>
                <a:xfrm flipH="1" flipV="1">
                  <a:off x="3048544" y="1868087"/>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sp>
              <p:nvSpPr>
                <p:cNvPr id="169" name="Oval 168">
                  <a:extLst>
                    <a:ext uri="{FF2B5EF4-FFF2-40B4-BE49-F238E27FC236}">
                      <a16:creationId xmlns:a16="http://schemas.microsoft.com/office/drawing/2014/main" id="{6D6C1155-43DB-C03F-2194-4B650D6F5874}"/>
                    </a:ext>
                  </a:extLst>
                </p:cNvPr>
                <p:cNvSpPr/>
                <p:nvPr/>
              </p:nvSpPr>
              <p:spPr>
                <a:xfrm>
                  <a:off x="3506097" y="1596135"/>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170" name="Oval 169">
                  <a:extLst>
                    <a:ext uri="{FF2B5EF4-FFF2-40B4-BE49-F238E27FC236}">
                      <a16:creationId xmlns:a16="http://schemas.microsoft.com/office/drawing/2014/main" id="{B6C924C0-BD73-E45A-2B9A-A03166C1ACEC}"/>
                    </a:ext>
                  </a:extLst>
                </p:cNvPr>
                <p:cNvSpPr/>
                <p:nvPr/>
              </p:nvSpPr>
              <p:spPr>
                <a:xfrm>
                  <a:off x="3004032" y="1875836"/>
                  <a:ext cx="90000" cy="90000"/>
                </a:xfrm>
                <a:prstGeom prst="ellipse">
                  <a:avLst/>
                </a:prstGeom>
                <a:solidFill>
                  <a:schemeClr val="bg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cxnSp>
              <p:nvCxnSpPr>
                <p:cNvPr id="171" name="Straight Connector 170">
                  <a:extLst>
                    <a:ext uri="{FF2B5EF4-FFF2-40B4-BE49-F238E27FC236}">
                      <a16:creationId xmlns:a16="http://schemas.microsoft.com/office/drawing/2014/main" id="{71787E45-9EC3-9C48-C60B-926B161BEEA2}"/>
                    </a:ext>
                  </a:extLst>
                </p:cNvPr>
                <p:cNvCxnSpPr>
                  <a:cxnSpLocks/>
                </p:cNvCxnSpPr>
                <p:nvPr/>
              </p:nvCxnSpPr>
              <p:spPr>
                <a:xfrm flipH="1" flipV="1">
                  <a:off x="1024233" y="3013899"/>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357D587B-26AC-292F-45F7-7130FD82D0E3}"/>
                    </a:ext>
                  </a:extLst>
                </p:cNvPr>
                <p:cNvCxnSpPr>
                  <a:cxnSpLocks/>
                </p:cNvCxnSpPr>
                <p:nvPr/>
              </p:nvCxnSpPr>
              <p:spPr>
                <a:xfrm flipH="1" flipV="1">
                  <a:off x="4035606" y="1291113"/>
                  <a:ext cx="931" cy="839885"/>
                </a:xfrm>
                <a:prstGeom prst="line">
                  <a:avLst/>
                </a:prstGeom>
                <a:ln w="12700">
                  <a:solidFill>
                    <a:schemeClr val="bg2">
                      <a:lumMod val="60000"/>
                      <a:lumOff val="40000"/>
                    </a:schemeClr>
                  </a:solidFill>
                  <a:prstDash val="dash"/>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sp>
              <p:nvSpPr>
                <p:cNvPr id="173" name="Oval 172">
                  <a:extLst>
                    <a:ext uri="{FF2B5EF4-FFF2-40B4-BE49-F238E27FC236}">
                      <a16:creationId xmlns:a16="http://schemas.microsoft.com/office/drawing/2014/main" id="{C76B9CED-96B3-D9C9-8F70-7BE6EE1FA83C}"/>
                    </a:ext>
                  </a:extLst>
                </p:cNvPr>
                <p:cNvSpPr/>
                <p:nvPr/>
              </p:nvSpPr>
              <p:spPr>
                <a:xfrm>
                  <a:off x="3989564" y="1319256"/>
                  <a:ext cx="90000" cy="90000"/>
                </a:xfrm>
                <a:prstGeom prst="ellipse">
                  <a:avLst/>
                </a:prstGeom>
                <a:solidFill>
                  <a:schemeClr val="tx1"/>
                </a:solidFill>
                <a:ln>
                  <a:solidFill>
                    <a:schemeClr val="tx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grpSp>
          <p:sp>
            <p:nvSpPr>
              <p:cNvPr id="160" name="Cross 159">
                <a:extLst>
                  <a:ext uri="{FF2B5EF4-FFF2-40B4-BE49-F238E27FC236}">
                    <a16:creationId xmlns:a16="http://schemas.microsoft.com/office/drawing/2014/main" id="{702B5481-EFFA-45D8-BF09-2EBB679402C4}"/>
                  </a:ext>
                </a:extLst>
              </p:cNvPr>
              <p:cNvSpPr/>
              <p:nvPr/>
            </p:nvSpPr>
            <p:spPr>
              <a:xfrm rot="2700000">
                <a:off x="2448780" y="2185632"/>
                <a:ext cx="113960" cy="113960"/>
              </a:xfrm>
              <a:prstGeom prst="plus">
                <a:avLst>
                  <a:gd name="adj" fmla="val 46057"/>
                </a:avLst>
              </a:prstGeom>
              <a:solidFill>
                <a:schemeClr val="tx1"/>
              </a:solidFill>
              <a:ln>
                <a:solidFill>
                  <a:schemeClr val="accent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grpSp>
        <p:cxnSp>
          <p:nvCxnSpPr>
            <p:cNvPr id="174" name="Straight Arrow Connector 173">
              <a:extLst>
                <a:ext uri="{FF2B5EF4-FFF2-40B4-BE49-F238E27FC236}">
                  <a16:creationId xmlns:a16="http://schemas.microsoft.com/office/drawing/2014/main" id="{F007195D-069C-6EC6-8EE4-D1C3C9AA2C35}"/>
                </a:ext>
              </a:extLst>
            </p:cNvPr>
            <p:cNvCxnSpPr/>
            <p:nvPr/>
          </p:nvCxnSpPr>
          <p:spPr>
            <a:xfrm>
              <a:off x="19840270" y="3494697"/>
              <a:ext cx="0" cy="720000"/>
            </a:xfrm>
            <a:prstGeom prst="straightConnector1">
              <a:avLst/>
            </a:prstGeom>
            <a:ln w="12700">
              <a:solidFill>
                <a:schemeClr val="bg2">
                  <a:lumMod val="60000"/>
                  <a:lumOff val="40000"/>
                </a:schemeClr>
              </a:solidFill>
              <a:prstDash val="dash"/>
              <a:headEnd type="none"/>
              <a:tailEnd type="none"/>
            </a:ln>
            <a:scene3d>
              <a:camera prst="isometricTopUp"/>
              <a:lightRig rig="threePt" dir="t"/>
            </a:scene3d>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189B0CC0-6E78-FADA-C97C-8A812B55C421}"/>
                </a:ext>
              </a:extLst>
            </p:cNvPr>
            <p:cNvCxnSpPr/>
            <p:nvPr/>
          </p:nvCxnSpPr>
          <p:spPr>
            <a:xfrm>
              <a:off x="17322500" y="3664764"/>
              <a:ext cx="0" cy="720000"/>
            </a:xfrm>
            <a:prstGeom prst="straightConnector1">
              <a:avLst/>
            </a:prstGeom>
            <a:ln w="12700">
              <a:solidFill>
                <a:schemeClr val="bg2">
                  <a:lumMod val="60000"/>
                  <a:lumOff val="40000"/>
                </a:schemeClr>
              </a:solidFill>
              <a:prstDash val="dash"/>
              <a:headEnd type="none"/>
              <a:tailEnd type="none"/>
            </a:ln>
            <a:scene3d>
              <a:camera prst="isometricBottomDown"/>
              <a:lightRig rig="threePt" dir="t"/>
            </a:scene3d>
          </p:spPr>
          <p:style>
            <a:lnRef idx="1">
              <a:schemeClr val="accent1"/>
            </a:lnRef>
            <a:fillRef idx="0">
              <a:schemeClr val="accent1"/>
            </a:fillRef>
            <a:effectRef idx="0">
              <a:schemeClr val="accent1"/>
            </a:effectRef>
            <a:fontRef idx="minor">
              <a:schemeClr val="tx1"/>
            </a:fontRef>
          </p:style>
        </p:cxnSp>
        <p:sp>
          <p:nvSpPr>
            <p:cNvPr id="176" name="Cross 175">
              <a:extLst>
                <a:ext uri="{FF2B5EF4-FFF2-40B4-BE49-F238E27FC236}">
                  <a16:creationId xmlns:a16="http://schemas.microsoft.com/office/drawing/2014/main" id="{02A43D85-CAFF-CB23-077F-DAB0DE7D9EED}"/>
                </a:ext>
              </a:extLst>
            </p:cNvPr>
            <p:cNvSpPr/>
            <p:nvPr/>
          </p:nvSpPr>
          <p:spPr>
            <a:xfrm rot="2700000">
              <a:off x="20042723" y="3944064"/>
              <a:ext cx="113960" cy="113960"/>
            </a:xfrm>
            <a:prstGeom prst="plus">
              <a:avLst>
                <a:gd name="adj" fmla="val 46057"/>
              </a:avLst>
            </a:prstGeom>
            <a:solidFill>
              <a:schemeClr val="tx1"/>
            </a:solidFill>
            <a:ln>
              <a:solidFill>
                <a:schemeClr val="accent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sp>
          <p:nvSpPr>
            <p:cNvPr id="177" name="Cross 176">
              <a:extLst>
                <a:ext uri="{FF2B5EF4-FFF2-40B4-BE49-F238E27FC236}">
                  <a16:creationId xmlns:a16="http://schemas.microsoft.com/office/drawing/2014/main" id="{9F0E9516-62A8-4404-8065-CA327957A9F5}"/>
                </a:ext>
              </a:extLst>
            </p:cNvPr>
            <p:cNvSpPr/>
            <p:nvPr/>
          </p:nvSpPr>
          <p:spPr>
            <a:xfrm rot="2700000">
              <a:off x="17005811" y="4135601"/>
              <a:ext cx="113960" cy="113960"/>
            </a:xfrm>
            <a:prstGeom prst="plus">
              <a:avLst>
                <a:gd name="adj" fmla="val 46057"/>
              </a:avLst>
            </a:prstGeom>
            <a:solidFill>
              <a:schemeClr val="tx1"/>
            </a:solidFill>
            <a:ln>
              <a:solidFill>
                <a:schemeClr val="accent1"/>
              </a:solidFill>
            </a:ln>
          </p:spPr>
          <p:txBody>
            <a:bodyPr spcFirstLastPara="1" wrap="square" lIns="72000" tIns="72000" rIns="72000" bIns="72000" rtlCol="0" anchor="t" anchorCtr="0">
              <a:noAutofit/>
            </a:bodyPr>
            <a:lstStyle/>
            <a:p>
              <a:pPr marL="171450" indent="-171450" algn="l">
                <a:spcAft>
                  <a:spcPts val="600"/>
                </a:spcAft>
                <a:buClr>
                  <a:schemeClr val="bg2"/>
                </a:buClr>
                <a:buFont typeface="Arial" panose="020B0604020202020204" pitchFamily="34" charset="0"/>
                <a:buChar char="•"/>
              </a:pPr>
              <a:endParaRPr lang="en-US" sz="1200"/>
            </a:p>
          </p:txBody>
        </p:sp>
      </p:grpSp>
      <p:pic>
        <p:nvPicPr>
          <p:cNvPr id="2" name="Picture 1" descr="A diagram of a rectangular box&#10;&#10;AI-generated content may be incorrect.">
            <a:extLst>
              <a:ext uri="{FF2B5EF4-FFF2-40B4-BE49-F238E27FC236}">
                <a16:creationId xmlns:a16="http://schemas.microsoft.com/office/drawing/2014/main" id="{77DDDCD2-DA4F-D18B-2142-71F3D37840E2}"/>
              </a:ext>
            </a:extLst>
          </p:cNvPr>
          <p:cNvPicPr>
            <a:picLocks noChangeAspect="1"/>
          </p:cNvPicPr>
          <p:nvPr/>
        </p:nvPicPr>
        <p:blipFill>
          <a:blip r:embed="rId3">
            <a:extLst>
              <a:ext uri="{28A0092B-C50C-407E-A947-70E740481C1C}">
                <a14:useLocalDpi xmlns:a14="http://schemas.microsoft.com/office/drawing/2010/main" val="0"/>
              </a:ext>
            </a:extLst>
          </a:blip>
          <a:srcRect b="27998"/>
          <a:stretch/>
        </p:blipFill>
        <p:spPr>
          <a:xfrm>
            <a:off x="5706902" y="1352550"/>
            <a:ext cx="6390386" cy="3925863"/>
          </a:xfrm>
          <a:prstGeom prst="rect">
            <a:avLst/>
          </a:prstGeom>
        </p:spPr>
      </p:pic>
      <p:grpSp>
        <p:nvGrpSpPr>
          <p:cNvPr id="9" name="Group 8">
            <a:extLst>
              <a:ext uri="{FF2B5EF4-FFF2-40B4-BE49-F238E27FC236}">
                <a16:creationId xmlns:a16="http://schemas.microsoft.com/office/drawing/2014/main" id="{5EF77208-BD4D-5D45-42E7-BC7A8FBD2D54}"/>
              </a:ext>
            </a:extLst>
          </p:cNvPr>
          <p:cNvGrpSpPr/>
          <p:nvPr/>
        </p:nvGrpSpPr>
        <p:grpSpPr>
          <a:xfrm>
            <a:off x="4007768" y="4246827"/>
            <a:ext cx="3816423" cy="2062493"/>
            <a:chOff x="337249" y="2243859"/>
            <a:chExt cx="5692497" cy="3076371"/>
          </a:xfrm>
        </p:grpSpPr>
        <p:pic>
          <p:nvPicPr>
            <p:cNvPr id="11" name="Picture 10" descr="A diagram of a rectangular box&#10;&#10;AI-generated content may be incorrect.">
              <a:extLst>
                <a:ext uri="{FF2B5EF4-FFF2-40B4-BE49-F238E27FC236}">
                  <a16:creationId xmlns:a16="http://schemas.microsoft.com/office/drawing/2014/main" id="{B8850D39-312A-862B-4300-96C9DDA27A09}"/>
                </a:ext>
              </a:extLst>
            </p:cNvPr>
            <p:cNvPicPr>
              <a:picLocks noChangeAspect="1"/>
            </p:cNvPicPr>
            <p:nvPr/>
          </p:nvPicPr>
          <p:blipFill>
            <a:blip r:embed="rId3">
              <a:extLst>
                <a:ext uri="{28A0092B-C50C-407E-A947-70E740481C1C}">
                  <a14:useLocalDpi xmlns:a14="http://schemas.microsoft.com/office/drawing/2010/main" val="0"/>
                </a:ext>
              </a:extLst>
            </a:blip>
            <a:srcRect t="72721" r="66814"/>
            <a:stretch/>
          </p:blipFill>
          <p:spPr>
            <a:xfrm>
              <a:off x="337249" y="2243859"/>
              <a:ext cx="3748837" cy="2629265"/>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9A38D501-F7BD-DC2A-C4A7-F77A4C3C1976}"/>
                </a:ext>
              </a:extLst>
            </p:cNvPr>
            <p:cNvPicPr>
              <a:picLocks noChangeAspect="1"/>
            </p:cNvPicPr>
            <p:nvPr/>
          </p:nvPicPr>
          <p:blipFill>
            <a:blip r:embed="rId4">
              <a:extLst>
                <a:ext uri="{28A0092B-C50C-407E-A947-70E740481C1C}">
                  <a14:useLocalDpi xmlns:a14="http://schemas.microsoft.com/office/drawing/2010/main" val="0"/>
                </a:ext>
              </a:extLst>
            </a:blip>
            <a:srcRect t="38174" r="84720" b="4274"/>
            <a:stretch/>
          </p:blipFill>
          <p:spPr>
            <a:xfrm>
              <a:off x="598315" y="4635565"/>
              <a:ext cx="820910" cy="684665"/>
            </a:xfrm>
            <a:prstGeom prst="rect">
              <a:avLst/>
            </a:prstGeom>
          </p:spPr>
        </p:pic>
        <p:pic>
          <p:nvPicPr>
            <p:cNvPr id="16" name="Picture 15" descr="A black text on a white background&#10;&#10;AI-generated content may be incorrect.">
              <a:extLst>
                <a:ext uri="{FF2B5EF4-FFF2-40B4-BE49-F238E27FC236}">
                  <a16:creationId xmlns:a16="http://schemas.microsoft.com/office/drawing/2014/main" id="{A3273F75-A83A-5682-9F83-19C40C69C666}"/>
                </a:ext>
              </a:extLst>
            </p:cNvPr>
            <p:cNvPicPr>
              <a:picLocks noChangeAspect="1"/>
            </p:cNvPicPr>
            <p:nvPr/>
          </p:nvPicPr>
          <p:blipFill>
            <a:blip r:embed="rId4">
              <a:extLst>
                <a:ext uri="{28A0092B-C50C-407E-A947-70E740481C1C}">
                  <a14:useLocalDpi xmlns:a14="http://schemas.microsoft.com/office/drawing/2010/main" val="0"/>
                </a:ext>
              </a:extLst>
            </a:blip>
            <a:srcRect l="17016" t="15633" b="38001"/>
            <a:stretch/>
          </p:blipFill>
          <p:spPr>
            <a:xfrm>
              <a:off x="1590077" y="4691233"/>
              <a:ext cx="4439669" cy="549276"/>
            </a:xfrm>
            <a:prstGeom prst="rect">
              <a:avLst/>
            </a:prstGeom>
          </p:spPr>
        </p:pic>
      </p:grpSp>
      <p:sp>
        <p:nvSpPr>
          <p:cNvPr id="4" name="Slide Number Placeholder 3"/>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29</a:t>
            </a:fld>
            <a:endParaRPr lang="de-DE" dirty="0"/>
          </a:p>
        </p:txBody>
      </p:sp>
    </p:spTree>
    <p:extLst>
      <p:ext uri="{BB962C8B-B14F-4D97-AF65-F5344CB8AC3E}">
        <p14:creationId xmlns:p14="http://schemas.microsoft.com/office/powerpoint/2010/main" val="211214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E92E02-A17B-9A4F-8158-48A2B76D0463}"/>
              </a:ext>
            </a:extLst>
          </p:cNvPr>
          <p:cNvSpPr>
            <a:spLocks noGrp="1"/>
          </p:cNvSpPr>
          <p:nvPr>
            <p:ph type="body" sz="quarter" idx="57"/>
            <p:custDataLst>
              <p:tags r:id="rId1"/>
            </p:custDataLst>
          </p:nvPr>
        </p:nvSpPr>
        <p:spPr>
          <a:xfrm>
            <a:off x="-1" y="6458990"/>
            <a:ext cx="12225785" cy="413297"/>
          </a:xfrm>
        </p:spPr>
        <p:txBody>
          <a:bodyPr/>
          <a:lstStyle/>
          <a:p>
            <a:endParaRPr lang="en-GB" dirty="0"/>
          </a:p>
        </p:txBody>
      </p:sp>
      <p:sp>
        <p:nvSpPr>
          <p:cNvPr id="7" name="Text Placeholder 6">
            <a:extLst>
              <a:ext uri="{FF2B5EF4-FFF2-40B4-BE49-F238E27FC236}">
                <a16:creationId xmlns:a16="http://schemas.microsoft.com/office/drawing/2014/main" id="{C6BEBF1C-B77C-694E-9A21-66E826C25A78}"/>
              </a:ext>
            </a:extLst>
          </p:cNvPr>
          <p:cNvSpPr>
            <a:spLocks noGrp="1"/>
          </p:cNvSpPr>
          <p:nvPr>
            <p:ph type="body" sz="quarter" idx="53"/>
            <p:custDataLst>
              <p:tags r:id="rId2"/>
            </p:custDataLst>
          </p:nvPr>
        </p:nvSpPr>
        <p:spPr/>
        <p:txBody>
          <a:bodyPr/>
          <a:lstStyle/>
          <a:p>
            <a:endParaRPr lang="en-GB"/>
          </a:p>
        </p:txBody>
      </p:sp>
      <p:sp>
        <p:nvSpPr>
          <p:cNvPr id="37" name="Title 36">
            <a:extLst>
              <a:ext uri="{FF2B5EF4-FFF2-40B4-BE49-F238E27FC236}">
                <a16:creationId xmlns:a16="http://schemas.microsoft.com/office/drawing/2014/main" id="{D681356E-0A2A-4166-942E-3BB0C7B91EF0}"/>
              </a:ext>
            </a:extLst>
          </p:cNvPr>
          <p:cNvSpPr>
            <a:spLocks noGrp="1"/>
          </p:cNvSpPr>
          <p:nvPr>
            <p:ph type="title"/>
          </p:nvPr>
        </p:nvSpPr>
        <p:spPr>
          <a:xfrm>
            <a:off x="352250" y="604070"/>
            <a:ext cx="11521281" cy="658187"/>
          </a:xfrm>
        </p:spPr>
        <p:txBody>
          <a:bodyPr/>
          <a:lstStyle/>
          <a:p>
            <a:r>
              <a:rPr lang="en-GB" b="1" dirty="0">
                <a:latin typeface="+mj-lt"/>
              </a:rPr>
              <a:t>Overview of ISO 30500</a:t>
            </a:r>
            <a:br>
              <a:rPr lang="en-GB" dirty="0"/>
            </a:br>
            <a:endParaRPr lang="en-GB" dirty="0"/>
          </a:p>
        </p:txBody>
      </p:sp>
      <p:sp>
        <p:nvSpPr>
          <p:cNvPr id="8" name="Media Placeholder 7">
            <a:extLst>
              <a:ext uri="{FF2B5EF4-FFF2-40B4-BE49-F238E27FC236}">
                <a16:creationId xmlns:a16="http://schemas.microsoft.com/office/drawing/2014/main" id="{4D8A86B1-4F40-7E46-8B34-AD273656DA1E}"/>
              </a:ext>
            </a:extLst>
          </p:cNvPr>
          <p:cNvSpPr>
            <a:spLocks noGrp="1"/>
          </p:cNvSpPr>
          <p:nvPr>
            <p:ph type="media" sz="quarter" idx="52"/>
            <p:custDataLst>
              <p:tags r:id="rId3"/>
            </p:custDataLst>
          </p:nvPr>
        </p:nvSpPr>
        <p:spPr>
          <a:xfrm>
            <a:off x="-1" y="-10182"/>
            <a:ext cx="3945600" cy="150813"/>
          </a:xfrm>
        </p:spPr>
        <p:txBody>
          <a:bodyPr/>
          <a:lstStyle/>
          <a:p>
            <a:endParaRPr lang="en-US"/>
          </a:p>
        </p:txBody>
      </p:sp>
      <p:sp>
        <p:nvSpPr>
          <p:cNvPr id="70" name="Slide Number Placeholder 5">
            <a:extLst>
              <a:ext uri="{FF2B5EF4-FFF2-40B4-BE49-F238E27FC236}">
                <a16:creationId xmlns:a16="http://schemas.microsoft.com/office/drawing/2014/main" id="{B0CD800A-B24F-4EA1-95BB-0E7306EF71D0}"/>
              </a:ext>
            </a:extLst>
          </p:cNvPr>
          <p:cNvSpPr>
            <a:spLocks noGrp="1"/>
          </p:cNvSpPr>
          <p:nvPr>
            <p:ph type="sldNum" sz="quarter" idx="56"/>
          </p:nvPr>
        </p:nvSpPr>
        <p:spPr>
          <a:xfrm>
            <a:off x="11136560" y="6606000"/>
            <a:ext cx="720000" cy="252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230EB-823A-4D55-83CB-D9A9C8829A08}" type="slidenum">
              <a:rPr kumimoji="0" lang="de-DE" sz="1000" b="0" i="0" u="none" strike="noStrike" kern="1200" cap="none" spc="0" normalizeH="0" baseline="0" noProof="0" smtClean="0">
                <a:ln>
                  <a:noFill/>
                </a:ln>
                <a:solidFill>
                  <a:srgbClr val="FFFFFF"/>
                </a:solidFill>
                <a:effectLst/>
                <a:uLnTx/>
                <a:uFillTx/>
                <a:latin typeface="Arial Narrow"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000" b="0" i="0" u="none" strike="noStrike" kern="1200" cap="none" spc="0" normalizeH="0" baseline="0" noProof="0">
              <a:ln>
                <a:noFill/>
              </a:ln>
              <a:solidFill>
                <a:srgbClr val="FFFFFF"/>
              </a:solidFill>
              <a:effectLst/>
              <a:uLnTx/>
              <a:uFillTx/>
              <a:latin typeface="Arial Narrow" pitchFamily="34" charset="0"/>
              <a:ea typeface="+mn-ea"/>
              <a:cs typeface="+mn-cs"/>
            </a:endParaRPr>
          </a:p>
        </p:txBody>
      </p:sp>
      <p:sp>
        <p:nvSpPr>
          <p:cNvPr id="76" name="Rectangle 75">
            <a:extLst>
              <a:ext uri="{FF2B5EF4-FFF2-40B4-BE49-F238E27FC236}">
                <a16:creationId xmlns:a16="http://schemas.microsoft.com/office/drawing/2014/main" id="{C6716363-AE05-444B-9F71-FBDC1904DEA7}"/>
              </a:ext>
            </a:extLst>
          </p:cNvPr>
          <p:cNvSpPr/>
          <p:nvPr/>
        </p:nvSpPr>
        <p:spPr>
          <a:xfrm>
            <a:off x="1794804" y="3371828"/>
            <a:ext cx="8754165" cy="665068"/>
          </a:xfrm>
          <a:prstGeom prst="rect">
            <a:avLst/>
          </a:prstGeom>
          <a:solidFill>
            <a:schemeClr val="accent3">
              <a:lumMod val="60000"/>
              <a:lumOff val="40000"/>
            </a:schemeClr>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46AD"/>
                </a:solidFill>
                <a:effectLst/>
                <a:uLnTx/>
                <a:uFillTx/>
                <a:latin typeface="Arial Narrrow"/>
                <a:ea typeface="+mn-ea"/>
                <a:cs typeface="+mn-cs"/>
              </a:rPr>
              <a:t>        </a:t>
            </a:r>
            <a:r>
              <a:rPr kumimoji="0" lang="en-US" sz="1800" b="1" i="0" u="none" strike="noStrike" kern="1200" cap="none" spc="0" normalizeH="0" baseline="0" noProof="0">
                <a:ln>
                  <a:noFill/>
                </a:ln>
                <a:solidFill>
                  <a:srgbClr val="0046AD"/>
                </a:solidFill>
                <a:effectLst/>
                <a:uLnTx/>
                <a:uFillTx/>
                <a:latin typeface="Arial Narrrow"/>
                <a:ea typeface="+mn-ea"/>
                <a:cs typeface="+mn-cs"/>
              </a:rPr>
              <a:t>ISO 30500 Requirements</a:t>
            </a:r>
            <a:endParaRPr kumimoji="0" lang="en-US" sz="2000" b="1" i="0" u="none" strike="noStrike" kern="1200" cap="none" spc="0" normalizeH="0" baseline="0" noProof="0">
              <a:ln>
                <a:noFill/>
              </a:ln>
              <a:solidFill>
                <a:srgbClr val="0046AD"/>
              </a:solidFill>
              <a:effectLst/>
              <a:uLnTx/>
              <a:uFillTx/>
              <a:latin typeface="Arial Narrrow"/>
              <a:ea typeface="+mn-ea"/>
              <a:cs typeface="+mn-cs"/>
            </a:endParaRPr>
          </a:p>
        </p:txBody>
      </p:sp>
      <p:pic>
        <p:nvPicPr>
          <p:cNvPr id="125" name="Picture 124">
            <a:extLst>
              <a:ext uri="{FF2B5EF4-FFF2-40B4-BE49-F238E27FC236}">
                <a16:creationId xmlns:a16="http://schemas.microsoft.com/office/drawing/2014/main" id="{D4A402FD-0FCF-4A09-880B-69F94569767E}"/>
              </a:ext>
            </a:extLst>
          </p:cNvPr>
          <p:cNvPicPr>
            <a:picLocks noChangeAspect="1"/>
          </p:cNvPicPr>
          <p:nvPr/>
        </p:nvPicPr>
        <p:blipFill>
          <a:blip r:embed="rId6">
            <a:duotone>
              <a:schemeClr val="accent1">
                <a:shade val="45000"/>
                <a:satMod val="135000"/>
              </a:schemeClr>
              <a:prstClr val="white"/>
            </a:duotone>
          </a:blip>
          <a:stretch>
            <a:fillRect/>
          </a:stretch>
        </p:blipFill>
        <p:spPr>
          <a:xfrm>
            <a:off x="4012327" y="3461454"/>
            <a:ext cx="493776" cy="493776"/>
          </a:xfrm>
          <a:prstGeom prst="rect">
            <a:avLst/>
          </a:prstGeom>
        </p:spPr>
      </p:pic>
      <p:sp>
        <p:nvSpPr>
          <p:cNvPr id="41" name="Rectangle 40">
            <a:extLst>
              <a:ext uri="{FF2B5EF4-FFF2-40B4-BE49-F238E27FC236}">
                <a16:creationId xmlns:a16="http://schemas.microsoft.com/office/drawing/2014/main" id="{DBFD8DD8-9763-44DA-A845-D7DF0487DAA7}"/>
              </a:ext>
            </a:extLst>
          </p:cNvPr>
          <p:cNvSpPr/>
          <p:nvPr/>
        </p:nvSpPr>
        <p:spPr>
          <a:xfrm>
            <a:off x="1794805" y="4188863"/>
            <a:ext cx="2864805" cy="658187"/>
          </a:xfrm>
          <a:prstGeom prst="rect">
            <a:avLst/>
          </a:prstGeom>
          <a:solidFill>
            <a:schemeClr val="accent2">
              <a:lumMod val="20000"/>
              <a:lumOff val="80000"/>
            </a:schemeClr>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6AD"/>
                </a:solidFill>
                <a:effectLst/>
                <a:uLnTx/>
                <a:uFillTx/>
                <a:latin typeface="Arial Narrrow"/>
                <a:ea typeface="+mn-ea"/>
                <a:cs typeface="+mn-cs"/>
              </a:rPr>
              <a:t>Human Health</a:t>
            </a:r>
          </a:p>
        </p:txBody>
      </p:sp>
      <p:sp>
        <p:nvSpPr>
          <p:cNvPr id="43" name="Rectangle 42">
            <a:extLst>
              <a:ext uri="{FF2B5EF4-FFF2-40B4-BE49-F238E27FC236}">
                <a16:creationId xmlns:a16="http://schemas.microsoft.com/office/drawing/2014/main" id="{002DFFEB-C2F4-4509-8B80-5CA4912AD7A7}"/>
              </a:ext>
            </a:extLst>
          </p:cNvPr>
          <p:cNvSpPr/>
          <p:nvPr/>
        </p:nvSpPr>
        <p:spPr>
          <a:xfrm>
            <a:off x="1794806" y="4931952"/>
            <a:ext cx="2864805" cy="658187"/>
          </a:xfrm>
          <a:prstGeom prst="rect">
            <a:avLst/>
          </a:prstGeom>
          <a:solidFill>
            <a:schemeClr val="accent2">
              <a:lumMod val="20000"/>
              <a:lumOff val="80000"/>
            </a:schemeClr>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err="1">
                <a:ln>
                  <a:noFill/>
                </a:ln>
                <a:solidFill>
                  <a:srgbClr val="0046AD"/>
                </a:solidFill>
                <a:effectLst/>
                <a:uLnTx/>
                <a:uFillTx/>
                <a:latin typeface="Arial Narrrow"/>
                <a:ea typeface="+mn-ea"/>
                <a:cs typeface="+mn-cs"/>
              </a:rPr>
              <a:t>Odour</a:t>
            </a:r>
            <a:r>
              <a:rPr kumimoji="0" lang="en-US" sz="1500" b="1" i="0" u="none" strike="noStrike" kern="1200" cap="none" spc="0" normalizeH="0" baseline="0" noProof="0">
                <a:ln>
                  <a:noFill/>
                </a:ln>
                <a:solidFill>
                  <a:srgbClr val="0046AD"/>
                </a:solidFill>
                <a:effectLst/>
                <a:uLnTx/>
                <a:uFillTx/>
                <a:latin typeface="Arial Narrrow"/>
                <a:ea typeface="+mn-ea"/>
                <a:cs typeface="+mn-cs"/>
              </a:rPr>
              <a:t> </a:t>
            </a:r>
          </a:p>
        </p:txBody>
      </p:sp>
      <p:sp>
        <p:nvSpPr>
          <p:cNvPr id="44" name="Rectangle 43">
            <a:extLst>
              <a:ext uri="{FF2B5EF4-FFF2-40B4-BE49-F238E27FC236}">
                <a16:creationId xmlns:a16="http://schemas.microsoft.com/office/drawing/2014/main" id="{CE3F8850-9031-4E3E-B068-FAA0EE964A85}"/>
              </a:ext>
            </a:extLst>
          </p:cNvPr>
          <p:cNvSpPr/>
          <p:nvPr/>
        </p:nvSpPr>
        <p:spPr>
          <a:xfrm>
            <a:off x="1794805" y="5664089"/>
            <a:ext cx="2864805" cy="658187"/>
          </a:xfrm>
          <a:prstGeom prst="rect">
            <a:avLst/>
          </a:prstGeom>
          <a:solidFill>
            <a:schemeClr val="accent2">
              <a:lumMod val="20000"/>
              <a:lumOff val="80000"/>
            </a:schemeClr>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6AD"/>
                </a:solidFill>
                <a:effectLst/>
                <a:uLnTx/>
                <a:uFillTx/>
                <a:latin typeface="Arial Narrrow"/>
                <a:ea typeface="+mn-ea"/>
                <a:cs typeface="+mn-cs"/>
              </a:rPr>
              <a:t>        Mechanical &amp; HAZOP</a:t>
            </a:r>
          </a:p>
        </p:txBody>
      </p:sp>
      <p:sp>
        <p:nvSpPr>
          <p:cNvPr id="48" name="Rectangle 47">
            <a:extLst>
              <a:ext uri="{FF2B5EF4-FFF2-40B4-BE49-F238E27FC236}">
                <a16:creationId xmlns:a16="http://schemas.microsoft.com/office/drawing/2014/main" id="{F3BDB0E2-E6D1-4281-A0C8-02DE6390C840}"/>
              </a:ext>
            </a:extLst>
          </p:cNvPr>
          <p:cNvSpPr/>
          <p:nvPr/>
        </p:nvSpPr>
        <p:spPr>
          <a:xfrm>
            <a:off x="4739486" y="4186384"/>
            <a:ext cx="2864805" cy="658187"/>
          </a:xfrm>
          <a:prstGeom prst="rect">
            <a:avLst/>
          </a:prstGeom>
          <a:solidFill>
            <a:schemeClr val="accent2">
              <a:lumMod val="20000"/>
              <a:lumOff val="80000"/>
            </a:schemeClr>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6AD"/>
                </a:solidFill>
                <a:effectLst/>
                <a:uLnTx/>
                <a:uFillTx/>
                <a:latin typeface="Arial Narrrow"/>
                <a:ea typeface="+mn-ea"/>
                <a:cs typeface="+mn-cs"/>
              </a:rPr>
              <a:t> Environmental</a:t>
            </a:r>
          </a:p>
        </p:txBody>
      </p:sp>
      <p:sp>
        <p:nvSpPr>
          <p:cNvPr id="49" name="Rectangle 48">
            <a:extLst>
              <a:ext uri="{FF2B5EF4-FFF2-40B4-BE49-F238E27FC236}">
                <a16:creationId xmlns:a16="http://schemas.microsoft.com/office/drawing/2014/main" id="{8749805B-1F46-4842-9945-25134BFCCA24}"/>
              </a:ext>
            </a:extLst>
          </p:cNvPr>
          <p:cNvSpPr/>
          <p:nvPr/>
        </p:nvSpPr>
        <p:spPr>
          <a:xfrm>
            <a:off x="4739485" y="4914445"/>
            <a:ext cx="2864805" cy="658187"/>
          </a:xfrm>
          <a:prstGeom prst="rect">
            <a:avLst/>
          </a:prstGeom>
          <a:solidFill>
            <a:schemeClr val="accent2">
              <a:lumMod val="20000"/>
              <a:lumOff val="80000"/>
            </a:schemeClr>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6AD"/>
                </a:solidFill>
                <a:effectLst/>
                <a:uLnTx/>
                <a:uFillTx/>
                <a:latin typeface="Arial Narrrow"/>
                <a:ea typeface="+mn-ea"/>
                <a:cs typeface="+mn-cs"/>
              </a:rPr>
              <a:t>Noise</a:t>
            </a:r>
          </a:p>
        </p:txBody>
      </p:sp>
      <p:sp>
        <p:nvSpPr>
          <p:cNvPr id="51" name="Rectangle 50">
            <a:extLst>
              <a:ext uri="{FF2B5EF4-FFF2-40B4-BE49-F238E27FC236}">
                <a16:creationId xmlns:a16="http://schemas.microsoft.com/office/drawing/2014/main" id="{6549BFF8-FBED-492B-AD58-54920501721B}"/>
              </a:ext>
            </a:extLst>
          </p:cNvPr>
          <p:cNvSpPr/>
          <p:nvPr/>
        </p:nvSpPr>
        <p:spPr>
          <a:xfrm>
            <a:off x="7684167" y="4183905"/>
            <a:ext cx="2864805" cy="658187"/>
          </a:xfrm>
          <a:prstGeom prst="rect">
            <a:avLst/>
          </a:prstGeom>
          <a:solidFill>
            <a:schemeClr val="accent2">
              <a:lumMod val="20000"/>
              <a:lumOff val="80000"/>
            </a:schemeClr>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6AD"/>
                </a:solidFill>
                <a:effectLst/>
                <a:uLnTx/>
                <a:uFillTx/>
                <a:latin typeface="Arial Narrrow"/>
                <a:ea typeface="+mn-ea"/>
                <a:cs typeface="+mn-cs"/>
              </a:rPr>
              <a:t>    Air Emissions</a:t>
            </a:r>
          </a:p>
        </p:txBody>
      </p:sp>
      <p:sp>
        <p:nvSpPr>
          <p:cNvPr id="52" name="Rectangle 51">
            <a:extLst>
              <a:ext uri="{FF2B5EF4-FFF2-40B4-BE49-F238E27FC236}">
                <a16:creationId xmlns:a16="http://schemas.microsoft.com/office/drawing/2014/main" id="{F458243C-32E5-4C69-BCBD-075D0627EE10}"/>
              </a:ext>
            </a:extLst>
          </p:cNvPr>
          <p:cNvSpPr/>
          <p:nvPr/>
        </p:nvSpPr>
        <p:spPr>
          <a:xfrm>
            <a:off x="7684164" y="4916878"/>
            <a:ext cx="2864805" cy="658187"/>
          </a:xfrm>
          <a:prstGeom prst="rect">
            <a:avLst/>
          </a:prstGeom>
          <a:solidFill>
            <a:schemeClr val="accent2">
              <a:lumMod val="20000"/>
              <a:lumOff val="80000"/>
            </a:schemeClr>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46AD"/>
                </a:solidFill>
                <a:effectLst/>
                <a:uLnTx/>
                <a:uFillTx/>
                <a:latin typeface="Arial Narrrow"/>
                <a:ea typeface="+mn-ea"/>
                <a:cs typeface="+mn-cs"/>
              </a:rPr>
              <a:t>      Electrical &amp; EMC</a:t>
            </a:r>
          </a:p>
        </p:txBody>
      </p:sp>
      <p:pic>
        <p:nvPicPr>
          <p:cNvPr id="55" name="Picture 54">
            <a:extLst>
              <a:ext uri="{FF2B5EF4-FFF2-40B4-BE49-F238E27FC236}">
                <a16:creationId xmlns:a16="http://schemas.microsoft.com/office/drawing/2014/main" id="{5DF0E107-0D07-4F03-B769-51308E629F2C}"/>
              </a:ext>
            </a:extLst>
          </p:cNvPr>
          <p:cNvPicPr>
            <a:picLocks noChangeAspect="1"/>
          </p:cNvPicPr>
          <p:nvPr/>
        </p:nvPicPr>
        <p:blipFill>
          <a:blip r:embed="rId7">
            <a:duotone>
              <a:schemeClr val="accent1">
                <a:shade val="45000"/>
                <a:satMod val="135000"/>
              </a:schemeClr>
              <a:prstClr val="white"/>
            </a:duotone>
          </a:blip>
          <a:stretch>
            <a:fillRect/>
          </a:stretch>
        </p:blipFill>
        <p:spPr>
          <a:xfrm>
            <a:off x="1888837" y="4270575"/>
            <a:ext cx="493776" cy="493776"/>
          </a:xfrm>
          <a:prstGeom prst="rect">
            <a:avLst/>
          </a:prstGeom>
        </p:spPr>
      </p:pic>
      <p:pic>
        <p:nvPicPr>
          <p:cNvPr id="4" name="Picture 3">
            <a:extLst>
              <a:ext uri="{FF2B5EF4-FFF2-40B4-BE49-F238E27FC236}">
                <a16:creationId xmlns:a16="http://schemas.microsoft.com/office/drawing/2014/main" id="{221EA1CE-9E32-4DDE-A912-8B581069AE6E}"/>
              </a:ext>
            </a:extLst>
          </p:cNvPr>
          <p:cNvPicPr>
            <a:picLocks noChangeAspect="1"/>
          </p:cNvPicPr>
          <p:nvPr/>
        </p:nvPicPr>
        <p:blipFill>
          <a:blip r:embed="rId8"/>
          <a:stretch>
            <a:fillRect/>
          </a:stretch>
        </p:blipFill>
        <p:spPr>
          <a:xfrm>
            <a:off x="4851611" y="4292261"/>
            <a:ext cx="493776" cy="493776"/>
          </a:xfrm>
          <a:prstGeom prst="rect">
            <a:avLst/>
          </a:prstGeom>
        </p:spPr>
      </p:pic>
      <p:pic>
        <p:nvPicPr>
          <p:cNvPr id="6" name="Picture 5">
            <a:extLst>
              <a:ext uri="{FF2B5EF4-FFF2-40B4-BE49-F238E27FC236}">
                <a16:creationId xmlns:a16="http://schemas.microsoft.com/office/drawing/2014/main" id="{5990628B-80B1-4410-89E9-456BA3CD1736}"/>
              </a:ext>
            </a:extLst>
          </p:cNvPr>
          <p:cNvPicPr>
            <a:picLocks noChangeAspect="1"/>
          </p:cNvPicPr>
          <p:nvPr/>
        </p:nvPicPr>
        <p:blipFill>
          <a:blip r:embed="rId9"/>
          <a:stretch>
            <a:fillRect/>
          </a:stretch>
        </p:blipFill>
        <p:spPr>
          <a:xfrm>
            <a:off x="7771116" y="4270575"/>
            <a:ext cx="493776" cy="493776"/>
          </a:xfrm>
          <a:prstGeom prst="rect">
            <a:avLst/>
          </a:prstGeom>
        </p:spPr>
      </p:pic>
      <p:pic>
        <p:nvPicPr>
          <p:cNvPr id="10" name="Picture 9">
            <a:extLst>
              <a:ext uri="{FF2B5EF4-FFF2-40B4-BE49-F238E27FC236}">
                <a16:creationId xmlns:a16="http://schemas.microsoft.com/office/drawing/2014/main" id="{4493E91B-789B-447F-B838-D1E36E3786AF}"/>
              </a:ext>
            </a:extLst>
          </p:cNvPr>
          <p:cNvPicPr>
            <a:picLocks noChangeAspect="1"/>
          </p:cNvPicPr>
          <p:nvPr/>
        </p:nvPicPr>
        <p:blipFill>
          <a:blip r:embed="rId10"/>
          <a:stretch>
            <a:fillRect/>
          </a:stretch>
        </p:blipFill>
        <p:spPr>
          <a:xfrm>
            <a:off x="1890427" y="5048214"/>
            <a:ext cx="490596" cy="490596"/>
          </a:xfrm>
          <a:prstGeom prst="rect">
            <a:avLst/>
          </a:prstGeom>
        </p:spPr>
      </p:pic>
      <p:pic>
        <p:nvPicPr>
          <p:cNvPr id="12" name="Picture 11">
            <a:extLst>
              <a:ext uri="{FF2B5EF4-FFF2-40B4-BE49-F238E27FC236}">
                <a16:creationId xmlns:a16="http://schemas.microsoft.com/office/drawing/2014/main" id="{802700E6-7DDD-4527-AC44-9F1A40298F9A}"/>
              </a:ext>
            </a:extLst>
          </p:cNvPr>
          <p:cNvPicPr>
            <a:picLocks noChangeAspect="1"/>
          </p:cNvPicPr>
          <p:nvPr/>
        </p:nvPicPr>
        <p:blipFill>
          <a:blip r:embed="rId11"/>
          <a:stretch>
            <a:fillRect/>
          </a:stretch>
        </p:blipFill>
        <p:spPr>
          <a:xfrm>
            <a:off x="4851611" y="5014157"/>
            <a:ext cx="493776" cy="493776"/>
          </a:xfrm>
          <a:prstGeom prst="rect">
            <a:avLst/>
          </a:prstGeom>
        </p:spPr>
      </p:pic>
      <p:pic>
        <p:nvPicPr>
          <p:cNvPr id="14" name="Picture 13">
            <a:extLst>
              <a:ext uri="{FF2B5EF4-FFF2-40B4-BE49-F238E27FC236}">
                <a16:creationId xmlns:a16="http://schemas.microsoft.com/office/drawing/2014/main" id="{CE646836-6FF6-4F1C-8CA3-D87ABBDADBD2}"/>
              </a:ext>
            </a:extLst>
          </p:cNvPr>
          <p:cNvPicPr>
            <a:picLocks noChangeAspect="1"/>
          </p:cNvPicPr>
          <p:nvPr/>
        </p:nvPicPr>
        <p:blipFill>
          <a:blip r:embed="rId12"/>
          <a:stretch>
            <a:fillRect/>
          </a:stretch>
        </p:blipFill>
        <p:spPr>
          <a:xfrm>
            <a:off x="1909999" y="5742106"/>
            <a:ext cx="451453" cy="493776"/>
          </a:xfrm>
          <a:prstGeom prst="rect">
            <a:avLst/>
          </a:prstGeom>
        </p:spPr>
      </p:pic>
      <p:pic>
        <p:nvPicPr>
          <p:cNvPr id="20" name="Picture 19">
            <a:extLst>
              <a:ext uri="{FF2B5EF4-FFF2-40B4-BE49-F238E27FC236}">
                <a16:creationId xmlns:a16="http://schemas.microsoft.com/office/drawing/2014/main" id="{34868EDF-C67A-4E2F-B07E-A4C242C0C16D}"/>
              </a:ext>
            </a:extLst>
          </p:cNvPr>
          <p:cNvPicPr>
            <a:picLocks noChangeAspect="1"/>
          </p:cNvPicPr>
          <p:nvPr/>
        </p:nvPicPr>
        <p:blipFill>
          <a:blip r:embed="rId13"/>
          <a:stretch>
            <a:fillRect/>
          </a:stretch>
        </p:blipFill>
        <p:spPr>
          <a:xfrm>
            <a:off x="7771116" y="4989101"/>
            <a:ext cx="493776" cy="493776"/>
          </a:xfrm>
          <a:prstGeom prst="rect">
            <a:avLst/>
          </a:prstGeom>
        </p:spPr>
      </p:pic>
      <p:sp>
        <p:nvSpPr>
          <p:cNvPr id="60" name="Arrow: Down 59">
            <a:extLst>
              <a:ext uri="{FF2B5EF4-FFF2-40B4-BE49-F238E27FC236}">
                <a16:creationId xmlns:a16="http://schemas.microsoft.com/office/drawing/2014/main" id="{07BA1CA9-E7CB-4481-BE3E-7F4B19E88E18}"/>
              </a:ext>
            </a:extLst>
          </p:cNvPr>
          <p:cNvSpPr/>
          <p:nvPr/>
        </p:nvSpPr>
        <p:spPr>
          <a:xfrm>
            <a:off x="7194876" y="2770802"/>
            <a:ext cx="355562" cy="527045"/>
          </a:xfrm>
          <a:prstGeom prst="downArrow">
            <a:avLst/>
          </a:prstGeom>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rial Narrrow"/>
              <a:ea typeface="+mn-ea"/>
              <a:cs typeface="+mn-cs"/>
            </a:endParaRPr>
          </a:p>
        </p:txBody>
      </p:sp>
      <p:sp>
        <p:nvSpPr>
          <p:cNvPr id="61" name="Rectangle 60">
            <a:extLst>
              <a:ext uri="{FF2B5EF4-FFF2-40B4-BE49-F238E27FC236}">
                <a16:creationId xmlns:a16="http://schemas.microsoft.com/office/drawing/2014/main" id="{910D4EEE-DAA2-412B-BFCF-3B95F2E09BD3}"/>
              </a:ext>
            </a:extLst>
          </p:cNvPr>
          <p:cNvSpPr/>
          <p:nvPr/>
        </p:nvSpPr>
        <p:spPr>
          <a:xfrm>
            <a:off x="4595579" y="1315236"/>
            <a:ext cx="1499616" cy="1359277"/>
          </a:xfrm>
          <a:prstGeom prst="rect">
            <a:avLst/>
          </a:prstGeom>
          <a:solidFill>
            <a:srgbClr val="EBF6DE"/>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46AD"/>
              </a:solidFill>
              <a:effectLst/>
              <a:uLnTx/>
              <a:uFillTx/>
              <a:latin typeface="Arial Nar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46AD"/>
              </a:solidFill>
              <a:effectLst/>
              <a:uLnTx/>
              <a:uFillTx/>
              <a:latin typeface="Arial Nar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46AD"/>
              </a:solidFill>
              <a:effectLst/>
              <a:uLnTx/>
              <a:uFillTx/>
              <a:latin typeface="Arial Nar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6AD"/>
                </a:solidFill>
                <a:effectLst/>
                <a:uLnTx/>
                <a:uFillTx/>
                <a:latin typeface="Arial Narrrow"/>
                <a:ea typeface="+mn-ea"/>
                <a:cs typeface="+mn-cs"/>
              </a:rPr>
              <a:t>Frontend and backend</a:t>
            </a:r>
          </a:p>
        </p:txBody>
      </p:sp>
      <p:sp>
        <p:nvSpPr>
          <p:cNvPr id="62" name="Rectangle 61">
            <a:extLst>
              <a:ext uri="{FF2B5EF4-FFF2-40B4-BE49-F238E27FC236}">
                <a16:creationId xmlns:a16="http://schemas.microsoft.com/office/drawing/2014/main" id="{543325CB-0EDC-409C-806C-25098D663E1D}"/>
              </a:ext>
            </a:extLst>
          </p:cNvPr>
          <p:cNvSpPr/>
          <p:nvPr/>
        </p:nvSpPr>
        <p:spPr>
          <a:xfrm>
            <a:off x="6622849" y="1315235"/>
            <a:ext cx="1499616" cy="1359278"/>
          </a:xfrm>
          <a:prstGeom prst="rect">
            <a:avLst/>
          </a:prstGeom>
          <a:solidFill>
            <a:srgbClr val="EBF6DE"/>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46AD"/>
              </a:solidFill>
              <a:effectLst/>
              <a:uLnTx/>
              <a:uFillTx/>
              <a:latin typeface="Arial Nar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46AD"/>
              </a:solidFill>
              <a:effectLst/>
              <a:uLnTx/>
              <a:uFillTx/>
              <a:latin typeface="Arial Nar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46AD"/>
              </a:solidFill>
              <a:effectLst/>
              <a:uLnTx/>
              <a:uFillTx/>
              <a:latin typeface="Arial Nar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6AD"/>
                </a:solidFill>
                <a:effectLst/>
                <a:uLnTx/>
                <a:uFillTx/>
                <a:latin typeface="Arial Narrrow"/>
                <a:ea typeface="+mn-ea"/>
                <a:cs typeface="+mn-cs"/>
              </a:rPr>
              <a:t>Backend only</a:t>
            </a:r>
          </a:p>
        </p:txBody>
      </p:sp>
      <p:sp>
        <p:nvSpPr>
          <p:cNvPr id="63" name="Rectangle 62">
            <a:extLst>
              <a:ext uri="{FF2B5EF4-FFF2-40B4-BE49-F238E27FC236}">
                <a16:creationId xmlns:a16="http://schemas.microsoft.com/office/drawing/2014/main" id="{91C61F9A-2BC5-42E1-9E38-2659F7A083CB}"/>
              </a:ext>
            </a:extLst>
          </p:cNvPr>
          <p:cNvSpPr/>
          <p:nvPr/>
        </p:nvSpPr>
        <p:spPr>
          <a:xfrm>
            <a:off x="8593787" y="1315236"/>
            <a:ext cx="1499616" cy="1359277"/>
          </a:xfrm>
          <a:prstGeom prst="rect">
            <a:avLst/>
          </a:prstGeom>
          <a:solidFill>
            <a:srgbClr val="FF7C80"/>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46AD"/>
              </a:solidFill>
              <a:effectLst/>
              <a:uLnTx/>
              <a:uFillTx/>
              <a:latin typeface="Arial Nar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46AD"/>
              </a:solidFill>
              <a:effectLst/>
              <a:uLnTx/>
              <a:uFillTx/>
              <a:latin typeface="Arial Nar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46AD"/>
              </a:solidFill>
              <a:effectLst/>
              <a:uLnTx/>
              <a:uFillTx/>
              <a:latin typeface="Arial Narrr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46AD"/>
                </a:solidFill>
                <a:effectLst/>
                <a:uLnTx/>
                <a:uFillTx/>
                <a:latin typeface="Arial Narrrow"/>
                <a:ea typeface="+mn-ea"/>
                <a:cs typeface="+mn-cs"/>
              </a:rPr>
              <a:t>Frontend only</a:t>
            </a:r>
          </a:p>
        </p:txBody>
      </p:sp>
      <p:pic>
        <p:nvPicPr>
          <p:cNvPr id="65" name="Picture 64">
            <a:extLst>
              <a:ext uri="{FF2B5EF4-FFF2-40B4-BE49-F238E27FC236}">
                <a16:creationId xmlns:a16="http://schemas.microsoft.com/office/drawing/2014/main" id="{FCADC14D-1957-453F-A23E-14D272A5DAE6}"/>
              </a:ext>
            </a:extLst>
          </p:cNvPr>
          <p:cNvPicPr>
            <a:picLocks noChangeAspect="1"/>
          </p:cNvPicPr>
          <p:nvPr/>
        </p:nvPicPr>
        <p:blipFill>
          <a:blip r:embed="rId14">
            <a:duotone>
              <a:schemeClr val="accent1">
                <a:shade val="45000"/>
                <a:satMod val="135000"/>
              </a:schemeClr>
              <a:prstClr val="white"/>
            </a:duotone>
          </a:blip>
          <a:stretch>
            <a:fillRect/>
          </a:stretch>
        </p:blipFill>
        <p:spPr>
          <a:xfrm>
            <a:off x="8865471" y="1451233"/>
            <a:ext cx="932688" cy="932688"/>
          </a:xfrm>
          <a:prstGeom prst="rect">
            <a:avLst/>
          </a:prstGeom>
        </p:spPr>
      </p:pic>
      <p:sp>
        <p:nvSpPr>
          <p:cNvPr id="66" name="&quot;Not Allowed&quot; Symbol 65">
            <a:extLst>
              <a:ext uri="{FF2B5EF4-FFF2-40B4-BE49-F238E27FC236}">
                <a16:creationId xmlns:a16="http://schemas.microsoft.com/office/drawing/2014/main" id="{B4EE8515-9BD9-455F-84A2-F77C15FDE90F}"/>
              </a:ext>
            </a:extLst>
          </p:cNvPr>
          <p:cNvSpPr/>
          <p:nvPr/>
        </p:nvSpPr>
        <p:spPr>
          <a:xfrm>
            <a:off x="9069136" y="723618"/>
            <a:ext cx="525357" cy="531639"/>
          </a:xfrm>
          <a:prstGeom prst="noSmoking">
            <a:avLst/>
          </a:prstGeom>
          <a:solidFill>
            <a:srgbClr val="FF0000"/>
          </a:solid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Arial Narrrow"/>
              <a:ea typeface="+mn-ea"/>
              <a:cs typeface="+mn-cs"/>
            </a:endParaRPr>
          </a:p>
        </p:txBody>
      </p:sp>
      <p:pic>
        <p:nvPicPr>
          <p:cNvPr id="67" name="Picture 66">
            <a:extLst>
              <a:ext uri="{FF2B5EF4-FFF2-40B4-BE49-F238E27FC236}">
                <a16:creationId xmlns:a16="http://schemas.microsoft.com/office/drawing/2014/main" id="{8BA849F4-6323-4E7C-8B1A-744099F65DF4}"/>
              </a:ext>
            </a:extLst>
          </p:cNvPr>
          <p:cNvPicPr>
            <a:picLocks noChangeAspect="1"/>
          </p:cNvPicPr>
          <p:nvPr/>
        </p:nvPicPr>
        <p:blipFill>
          <a:blip r:embed="rId15"/>
          <a:stretch>
            <a:fillRect/>
          </a:stretch>
        </p:blipFill>
        <p:spPr>
          <a:xfrm>
            <a:off x="5075247" y="726759"/>
            <a:ext cx="525357" cy="525357"/>
          </a:xfrm>
          <a:prstGeom prst="rect">
            <a:avLst/>
          </a:prstGeom>
        </p:spPr>
      </p:pic>
      <p:pic>
        <p:nvPicPr>
          <p:cNvPr id="68" name="Picture 67">
            <a:extLst>
              <a:ext uri="{FF2B5EF4-FFF2-40B4-BE49-F238E27FC236}">
                <a16:creationId xmlns:a16="http://schemas.microsoft.com/office/drawing/2014/main" id="{E0886CCF-A839-4EFC-951F-7B4BB93FD846}"/>
              </a:ext>
            </a:extLst>
          </p:cNvPr>
          <p:cNvPicPr>
            <a:picLocks noChangeAspect="1"/>
          </p:cNvPicPr>
          <p:nvPr/>
        </p:nvPicPr>
        <p:blipFill>
          <a:blip r:embed="rId15"/>
          <a:stretch>
            <a:fillRect/>
          </a:stretch>
        </p:blipFill>
        <p:spPr>
          <a:xfrm>
            <a:off x="7106836" y="723618"/>
            <a:ext cx="531639" cy="531639"/>
          </a:xfrm>
          <a:prstGeom prst="rect">
            <a:avLst/>
          </a:prstGeom>
        </p:spPr>
      </p:pic>
      <p:pic>
        <p:nvPicPr>
          <p:cNvPr id="72" name="Picture 71">
            <a:extLst>
              <a:ext uri="{FF2B5EF4-FFF2-40B4-BE49-F238E27FC236}">
                <a16:creationId xmlns:a16="http://schemas.microsoft.com/office/drawing/2014/main" id="{2854038E-6E47-4F63-BA84-F2CA49A4C28B}"/>
              </a:ext>
            </a:extLst>
          </p:cNvPr>
          <p:cNvPicPr>
            <a:picLocks noChangeAspect="1"/>
          </p:cNvPicPr>
          <p:nvPr/>
        </p:nvPicPr>
        <p:blipFill>
          <a:blip r:embed="rId16"/>
          <a:stretch>
            <a:fillRect/>
          </a:stretch>
        </p:blipFill>
        <p:spPr>
          <a:xfrm>
            <a:off x="6907950" y="1366464"/>
            <a:ext cx="929413" cy="929413"/>
          </a:xfrm>
          <a:prstGeom prst="rect">
            <a:avLst/>
          </a:prstGeom>
        </p:spPr>
      </p:pic>
      <p:pic>
        <p:nvPicPr>
          <p:cNvPr id="73" name="Picture 72">
            <a:extLst>
              <a:ext uri="{FF2B5EF4-FFF2-40B4-BE49-F238E27FC236}">
                <a16:creationId xmlns:a16="http://schemas.microsoft.com/office/drawing/2014/main" id="{AC4CC3E1-AEE1-4881-A820-10CBC6062D56}"/>
              </a:ext>
            </a:extLst>
          </p:cNvPr>
          <p:cNvPicPr>
            <a:picLocks noChangeAspect="1"/>
          </p:cNvPicPr>
          <p:nvPr/>
        </p:nvPicPr>
        <p:blipFill>
          <a:blip r:embed="rId16"/>
          <a:stretch>
            <a:fillRect/>
          </a:stretch>
        </p:blipFill>
        <p:spPr>
          <a:xfrm>
            <a:off x="4842632" y="1637552"/>
            <a:ext cx="485014" cy="485014"/>
          </a:xfrm>
          <a:prstGeom prst="rect">
            <a:avLst/>
          </a:prstGeom>
        </p:spPr>
      </p:pic>
      <p:pic>
        <p:nvPicPr>
          <p:cNvPr id="74" name="Picture 73">
            <a:extLst>
              <a:ext uri="{FF2B5EF4-FFF2-40B4-BE49-F238E27FC236}">
                <a16:creationId xmlns:a16="http://schemas.microsoft.com/office/drawing/2014/main" id="{6574D9FE-EE9C-4C00-8C68-49DC8F4664BB}"/>
              </a:ext>
            </a:extLst>
          </p:cNvPr>
          <p:cNvPicPr>
            <a:picLocks noChangeAspect="1"/>
          </p:cNvPicPr>
          <p:nvPr/>
        </p:nvPicPr>
        <p:blipFill>
          <a:blip r:embed="rId14">
            <a:duotone>
              <a:schemeClr val="accent1">
                <a:shade val="45000"/>
                <a:satMod val="135000"/>
              </a:schemeClr>
              <a:prstClr val="white"/>
            </a:duotone>
          </a:blip>
          <a:stretch>
            <a:fillRect/>
          </a:stretch>
        </p:blipFill>
        <p:spPr>
          <a:xfrm>
            <a:off x="5285067" y="1451233"/>
            <a:ext cx="673576" cy="673576"/>
          </a:xfrm>
          <a:prstGeom prst="rect">
            <a:avLst/>
          </a:prstGeom>
        </p:spPr>
      </p:pic>
      <p:sp>
        <p:nvSpPr>
          <p:cNvPr id="75" name="Arrow: Down 74">
            <a:extLst>
              <a:ext uri="{FF2B5EF4-FFF2-40B4-BE49-F238E27FC236}">
                <a16:creationId xmlns:a16="http://schemas.microsoft.com/office/drawing/2014/main" id="{D2CE80F4-3AA9-4E25-91F5-98CFB138DE41}"/>
              </a:ext>
            </a:extLst>
          </p:cNvPr>
          <p:cNvSpPr/>
          <p:nvPr/>
        </p:nvSpPr>
        <p:spPr>
          <a:xfrm>
            <a:off x="5154103" y="2770802"/>
            <a:ext cx="355562" cy="527045"/>
          </a:xfrm>
          <a:prstGeom prst="downArrow">
            <a:avLst/>
          </a:prstGeom>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rial Narrrow"/>
              <a:ea typeface="+mn-ea"/>
              <a:cs typeface="+mn-cs"/>
            </a:endParaRPr>
          </a:p>
        </p:txBody>
      </p:sp>
      <p:sp>
        <p:nvSpPr>
          <p:cNvPr id="9" name="Date Placeholder 3">
            <a:extLst>
              <a:ext uri="{FF2B5EF4-FFF2-40B4-BE49-F238E27FC236}">
                <a16:creationId xmlns:a16="http://schemas.microsoft.com/office/drawing/2014/main" id="{8F32B071-AB62-101A-9F4A-AE9986FE5321}"/>
              </a:ext>
            </a:extLst>
          </p:cNvPr>
          <p:cNvSpPr>
            <a:spLocks noGrp="1"/>
          </p:cNvSpPr>
          <p:nvPr>
            <p:ph type="dt" sz="half" idx="54"/>
          </p:nvPr>
        </p:nvSpPr>
        <p:spPr>
          <a:xfrm>
            <a:off x="9695946" y="6606000"/>
            <a:ext cx="1440614" cy="25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itchFamily="34" charset="0"/>
                <a:ea typeface="+mn-ea"/>
                <a:cs typeface="+mn-cs"/>
              </a:rPr>
              <a:t>24-02-06</a:t>
            </a:r>
            <a:endParaRPr kumimoji="0" lang="en-GB" sz="10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
        <p:nvSpPr>
          <p:cNvPr id="11" name="Footer Placeholder 4">
            <a:extLst>
              <a:ext uri="{FF2B5EF4-FFF2-40B4-BE49-F238E27FC236}">
                <a16:creationId xmlns:a16="http://schemas.microsoft.com/office/drawing/2014/main" id="{BD9C08CC-A829-EA1B-F9D8-4A87766BA969}"/>
              </a:ext>
            </a:extLst>
          </p:cNvPr>
          <p:cNvSpPr>
            <a:spLocks noGrp="1"/>
          </p:cNvSpPr>
          <p:nvPr>
            <p:ph type="ftr" sz="quarter" idx="55"/>
          </p:nvPr>
        </p:nvSpPr>
        <p:spPr>
          <a:xfrm>
            <a:off x="0" y="6606000"/>
            <a:ext cx="8688684"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Narrow" pitchFamily="34" charset="0"/>
                <a:ea typeface="+mn-ea"/>
                <a:cs typeface="+mn-cs"/>
              </a:rPr>
              <a:t>TÜV SÜD | Sustainable and Sanitation Services </a:t>
            </a:r>
          </a:p>
        </p:txBody>
      </p:sp>
    </p:spTree>
    <p:extLst>
      <p:ext uri="{BB962C8B-B14F-4D97-AF65-F5344CB8AC3E}">
        <p14:creationId xmlns:p14="http://schemas.microsoft.com/office/powerpoint/2010/main" val="3227681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6CCCA5-3311-AD67-E932-D0634B6B3600}"/>
              </a:ext>
            </a:extLst>
          </p:cNvPr>
          <p:cNvSpPr>
            <a:spLocks noGrp="1"/>
          </p:cNvSpPr>
          <p:nvPr>
            <p:ph type="title"/>
          </p:nvPr>
        </p:nvSpPr>
        <p:spPr>
          <a:xfrm>
            <a:off x="334963" y="247651"/>
            <a:ext cx="10548000" cy="1125384"/>
          </a:xfrm>
        </p:spPr>
        <p:txBody>
          <a:bodyPr/>
          <a:lstStyle/>
          <a:p>
            <a:r>
              <a:rPr lang="de-DE" sz="3600" i="1" dirty="0">
                <a:latin typeface="TUV SUD Pro" panose="020B0503030300000000" pitchFamily="34" charset="0"/>
              </a:rPr>
              <a:t>Noise Emissions Testing</a:t>
            </a:r>
            <a:br>
              <a:rPr lang="de-DE" sz="3600" i="1" dirty="0">
                <a:latin typeface="TUV SUD Pro" panose="020B0503030300000000" pitchFamily="34" charset="0"/>
              </a:rPr>
            </a:br>
            <a:r>
              <a:rPr lang="de-DE" sz="2800" b="0" i="1" dirty="0">
                <a:latin typeface="TUV SUD Pro" panose="020B0503030300000000" pitchFamily="34" charset="0"/>
              </a:rPr>
              <a:t>Indoor and outdoor</a:t>
            </a:r>
            <a:endParaRPr lang="de-DE" sz="3600" i="1" dirty="0">
              <a:latin typeface="TUV SUD Pro" panose="020B0503030300000000" pitchFamily="34" charset="0"/>
            </a:endParaRPr>
          </a:p>
        </p:txBody>
      </p:sp>
      <p:sp>
        <p:nvSpPr>
          <p:cNvPr id="8" name="Foliennummernplatzhalter 7">
            <a:extLst>
              <a:ext uri="{FF2B5EF4-FFF2-40B4-BE49-F238E27FC236}">
                <a16:creationId xmlns:a16="http://schemas.microsoft.com/office/drawing/2014/main" id="{6A41AE0D-7918-5F7B-7016-221B264B0A20}"/>
              </a:ext>
            </a:extLst>
          </p:cNvPr>
          <p:cNvSpPr>
            <a:spLocks noGrp="1"/>
          </p:cNvSpPr>
          <p:nvPr>
            <p:ph type="sldNum" sz="quarter" idx="12"/>
          </p:nvPr>
        </p:nvSpPr>
        <p:spPr/>
        <p:txBody>
          <a:bodyPr/>
          <a:lstStyle/>
          <a:p>
            <a:fld id="{888F065A-EFAC-409A-9F56-D24A0EB303A4}" type="slidenum">
              <a:rPr lang="de-DE" smtClean="0"/>
              <a:t>30</a:t>
            </a:fld>
            <a:endParaRPr lang="de-DE"/>
          </a:p>
        </p:txBody>
      </p:sp>
      <p:pic>
        <p:nvPicPr>
          <p:cNvPr id="5" name="Picture 4" descr="A toilet with a machine in the middle&#10;&#10;Description automatically generated">
            <a:extLst>
              <a:ext uri="{FF2B5EF4-FFF2-40B4-BE49-F238E27FC236}">
                <a16:creationId xmlns:a16="http://schemas.microsoft.com/office/drawing/2014/main" id="{4FC13395-1EA6-8802-651F-45094CF041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17292" y="1994190"/>
            <a:ext cx="4969239" cy="3726929"/>
          </a:xfrm>
          <a:prstGeom prst="rect">
            <a:avLst/>
          </a:prstGeom>
        </p:spPr>
      </p:pic>
      <p:pic>
        <p:nvPicPr>
          <p:cNvPr id="7" name="Picture 6">
            <a:extLst>
              <a:ext uri="{FF2B5EF4-FFF2-40B4-BE49-F238E27FC236}">
                <a16:creationId xmlns:a16="http://schemas.microsoft.com/office/drawing/2014/main" id="{B0CC7347-6179-6E23-4ADD-0E511E448A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68860" y="3867179"/>
            <a:ext cx="6076950" cy="2475095"/>
          </a:xfrm>
          <a:prstGeom prst="rect">
            <a:avLst/>
          </a:prstGeom>
        </p:spPr>
      </p:pic>
      <p:pic>
        <p:nvPicPr>
          <p:cNvPr id="12" name="Picture 11">
            <a:extLst>
              <a:ext uri="{FF2B5EF4-FFF2-40B4-BE49-F238E27FC236}">
                <a16:creationId xmlns:a16="http://schemas.microsoft.com/office/drawing/2014/main" id="{DB3239EB-8FD0-5167-4159-4890166D40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68860" y="1373034"/>
            <a:ext cx="6306044" cy="2062582"/>
          </a:xfrm>
          <a:prstGeom prst="rect">
            <a:avLst/>
          </a:prstGeom>
        </p:spPr>
      </p:pic>
      <p:grpSp>
        <p:nvGrpSpPr>
          <p:cNvPr id="3" name="Group 2">
            <a:extLst>
              <a:ext uri="{FF2B5EF4-FFF2-40B4-BE49-F238E27FC236}">
                <a16:creationId xmlns:a16="http://schemas.microsoft.com/office/drawing/2014/main" id="{4D774BCB-C74F-0D21-C16D-03425CDFF5E3}"/>
              </a:ext>
            </a:extLst>
          </p:cNvPr>
          <p:cNvGrpSpPr/>
          <p:nvPr/>
        </p:nvGrpSpPr>
        <p:grpSpPr>
          <a:xfrm>
            <a:off x="11362414" y="0"/>
            <a:ext cx="599309" cy="1014721"/>
            <a:chOff x="11362414" y="0"/>
            <a:chExt cx="599309" cy="1014721"/>
          </a:xfrm>
        </p:grpSpPr>
        <p:sp>
          <p:nvSpPr>
            <p:cNvPr id="4" name="Rectangle 3">
              <a:extLst>
                <a:ext uri="{FF2B5EF4-FFF2-40B4-BE49-F238E27FC236}">
                  <a16:creationId xmlns:a16="http://schemas.microsoft.com/office/drawing/2014/main" id="{3F9582DF-4B71-4908-1D23-B0A184C31C63}"/>
                </a:ext>
              </a:extLst>
            </p:cNvPr>
            <p:cNvSpPr/>
            <p:nvPr/>
          </p:nvSpPr>
          <p:spPr>
            <a:xfrm>
              <a:off x="11362414" y="267247"/>
              <a:ext cx="599309" cy="747474"/>
            </a:xfrm>
            <a:prstGeom prst="rect">
              <a:avLst/>
            </a:prstGeom>
            <a:solidFill>
              <a:schemeClr val="bg1"/>
            </a:solidFill>
            <a:ln w="95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2000" dirty="0" err="1"/>
            </a:p>
          </p:txBody>
        </p:sp>
        <p:pic>
          <p:nvPicPr>
            <p:cNvPr id="6" name="Picture 5">
              <a:extLst>
                <a:ext uri="{FF2B5EF4-FFF2-40B4-BE49-F238E27FC236}">
                  <a16:creationId xmlns:a16="http://schemas.microsoft.com/office/drawing/2014/main" id="{0E7E82AD-B485-C92A-2E2C-9699B403C231}"/>
                </a:ext>
              </a:extLst>
            </p:cNvPr>
            <p:cNvPicPr>
              <a:picLocks noChangeAspect="1"/>
            </p:cNvPicPr>
            <p:nvPr/>
          </p:nvPicPr>
          <p:blipFill>
            <a:blip r:embed="rId6"/>
            <a:stretch>
              <a:fillRect/>
            </a:stretch>
          </p:blipFill>
          <p:spPr>
            <a:xfrm>
              <a:off x="11362414" y="0"/>
              <a:ext cx="573074" cy="579170"/>
            </a:xfrm>
            <a:prstGeom prst="rect">
              <a:avLst/>
            </a:prstGeom>
          </p:spPr>
        </p:pic>
      </p:grpSp>
    </p:spTree>
    <p:extLst>
      <p:ext uri="{BB962C8B-B14F-4D97-AF65-F5344CB8AC3E}">
        <p14:creationId xmlns:p14="http://schemas.microsoft.com/office/powerpoint/2010/main" val="3180430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31</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3"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4"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8"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9"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0"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1"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2" action="ppaction://hlinksldjump"/>
          </p:cNvPr>
          <p:cNvSpPr/>
          <p:nvPr/>
        </p:nvSpPr>
        <p:spPr>
          <a:xfrm>
            <a:off x="4869567" y="4692110"/>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33" name="Rectangle: Rounded Corners 132">
            <a:hlinkClick r:id="rId13"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1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156" name="Rectangle: Rounded Corners 155">
            <a:hlinkClick r:id="rId4"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sp>
        <p:nvSpPr>
          <p:cNvPr id="32" name="Rectangle: Rounded Corners 31">
            <a:hlinkClick r:id="rId11" action="ppaction://hlinksldjump"/>
            <a:extLst>
              <a:ext uri="{FF2B5EF4-FFF2-40B4-BE49-F238E27FC236}">
                <a16:creationId xmlns:a16="http://schemas.microsoft.com/office/drawing/2014/main" id="{D00471C8-8B41-45C3-BD69-E3039A284CA2}"/>
              </a:ext>
            </a:extLst>
          </p:cNvPr>
          <p:cNvSpPr/>
          <p:nvPr/>
        </p:nvSpPr>
        <p:spPr>
          <a:xfrm>
            <a:off x="162479" y="248227"/>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Acoustics Parameters</a:t>
            </a:r>
          </a:p>
        </p:txBody>
      </p:sp>
      <p:sp>
        <p:nvSpPr>
          <p:cNvPr id="3" name="Cloud 2">
            <a:hlinkClick r:id="rId17" action="ppaction://hlinksldjump"/>
            <a:extLst>
              <a:ext uri="{FF2B5EF4-FFF2-40B4-BE49-F238E27FC236}">
                <a16:creationId xmlns:a16="http://schemas.microsoft.com/office/drawing/2014/main" id="{C07E000E-EA1A-2E7D-F02A-C1C7CFEECC39}"/>
              </a:ext>
            </a:extLst>
          </p:cNvPr>
          <p:cNvSpPr/>
          <p:nvPr/>
        </p:nvSpPr>
        <p:spPr>
          <a:xfrm>
            <a:off x="8107513" y="3378997"/>
            <a:ext cx="1804911" cy="5963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Within Superstructure</a:t>
            </a:r>
          </a:p>
        </p:txBody>
      </p:sp>
      <p:sp>
        <p:nvSpPr>
          <p:cNvPr id="30" name="Cloud 29">
            <a:hlinkClick r:id="rId15" action="ppaction://hlinksldjump"/>
            <a:extLst>
              <a:ext uri="{FF2B5EF4-FFF2-40B4-BE49-F238E27FC236}">
                <a16:creationId xmlns:a16="http://schemas.microsoft.com/office/drawing/2014/main" id="{28CF787C-CF8D-0F6C-AF07-827DD502B6ED}"/>
              </a:ext>
            </a:extLst>
          </p:cNvPr>
          <p:cNvSpPr/>
          <p:nvPr/>
        </p:nvSpPr>
        <p:spPr>
          <a:xfrm>
            <a:off x="8439129" y="4257088"/>
            <a:ext cx="1283395" cy="50898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External</a:t>
            </a:r>
          </a:p>
        </p:txBody>
      </p:sp>
      <p:cxnSp>
        <p:nvCxnSpPr>
          <p:cNvPr id="31" name="Straight Arrow Connector 30">
            <a:extLst>
              <a:ext uri="{FF2B5EF4-FFF2-40B4-BE49-F238E27FC236}">
                <a16:creationId xmlns:a16="http://schemas.microsoft.com/office/drawing/2014/main" id="{0FD25D20-3547-2BC4-58F6-C497A904B938}"/>
              </a:ext>
            </a:extLst>
          </p:cNvPr>
          <p:cNvCxnSpPr>
            <a:cxnSpLocks/>
            <a:endCxn id="30" idx="2"/>
          </p:cNvCxnSpPr>
          <p:nvPr/>
        </p:nvCxnSpPr>
        <p:spPr>
          <a:xfrm flipV="1">
            <a:off x="6883451" y="4511583"/>
            <a:ext cx="1559659" cy="297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8616EEA-66B0-5319-360A-56D1C1E62412}"/>
              </a:ext>
            </a:extLst>
          </p:cNvPr>
          <p:cNvCxnSpPr>
            <a:cxnSpLocks/>
            <a:endCxn id="3" idx="2"/>
          </p:cNvCxnSpPr>
          <p:nvPr/>
        </p:nvCxnSpPr>
        <p:spPr>
          <a:xfrm flipV="1">
            <a:off x="6872515" y="3677147"/>
            <a:ext cx="1240597" cy="1167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hlinkClick r:id="rId11" action="ppaction://hlinksldjump"/>
            <a:extLst>
              <a:ext uri="{FF2B5EF4-FFF2-40B4-BE49-F238E27FC236}">
                <a16:creationId xmlns:a16="http://schemas.microsoft.com/office/drawing/2014/main" id="{227EBDD1-5687-8EF4-3FE3-9C517875A656}"/>
              </a:ext>
            </a:extLst>
          </p:cNvPr>
          <p:cNvSpPr/>
          <p:nvPr/>
        </p:nvSpPr>
        <p:spPr>
          <a:xfrm>
            <a:off x="2565960" y="-1859302"/>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Odour Requirements</a:t>
            </a:r>
          </a:p>
        </p:txBody>
      </p:sp>
      <p:pic>
        <p:nvPicPr>
          <p:cNvPr id="35" name="Picture 34">
            <a:extLst>
              <a:ext uri="{FF2B5EF4-FFF2-40B4-BE49-F238E27FC236}">
                <a16:creationId xmlns:a16="http://schemas.microsoft.com/office/drawing/2014/main" id="{B10728FB-2905-A17F-B378-AF1FBA37CDD8}"/>
              </a:ext>
            </a:extLst>
          </p:cNvPr>
          <p:cNvPicPr>
            <a:picLocks noChangeAspect="1"/>
          </p:cNvPicPr>
          <p:nvPr/>
        </p:nvPicPr>
        <p:blipFill>
          <a:blip r:embed="rId18"/>
          <a:stretch>
            <a:fillRect/>
          </a:stretch>
        </p:blipFill>
        <p:spPr>
          <a:xfrm>
            <a:off x="1145" y="-16011"/>
            <a:ext cx="3944454" cy="152413"/>
          </a:xfrm>
          <a:prstGeom prst="rect">
            <a:avLst/>
          </a:prstGeom>
        </p:spPr>
      </p:pic>
    </p:spTree>
    <p:extLst>
      <p:ext uri="{BB962C8B-B14F-4D97-AF65-F5344CB8AC3E}">
        <p14:creationId xmlns:p14="http://schemas.microsoft.com/office/powerpoint/2010/main" val="1702412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32</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3"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4"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8"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9"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0"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1"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2"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133" name="Rectangle: Rounded Corners 132">
            <a:hlinkClick r:id="rId13" action="ppaction://hlinksldjump"/>
          </p:cNvPr>
          <p:cNvSpPr/>
          <p:nvPr/>
        </p:nvSpPr>
        <p:spPr>
          <a:xfrm>
            <a:off x="4872280" y="5059464"/>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1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156" name="Rectangle: Rounded Corners 155">
            <a:hlinkClick r:id="rId4"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sp>
        <p:nvSpPr>
          <p:cNvPr id="32" name="Rectangle: Rounded Corners 31">
            <a:hlinkClick r:id="rId11" action="ppaction://hlinksldjump"/>
            <a:extLst>
              <a:ext uri="{FF2B5EF4-FFF2-40B4-BE49-F238E27FC236}">
                <a16:creationId xmlns:a16="http://schemas.microsoft.com/office/drawing/2014/main" id="{D00471C8-8B41-45C3-BD69-E3039A284CA2}"/>
              </a:ext>
            </a:extLst>
          </p:cNvPr>
          <p:cNvSpPr/>
          <p:nvPr/>
        </p:nvSpPr>
        <p:spPr>
          <a:xfrm>
            <a:off x="162479" y="248227"/>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Odour Requirements</a:t>
            </a:r>
          </a:p>
        </p:txBody>
      </p:sp>
      <p:sp>
        <p:nvSpPr>
          <p:cNvPr id="34" name="Rectangle: Rounded Corners 33">
            <a:hlinkClick r:id="rId11" action="ppaction://hlinksldjump"/>
            <a:extLst>
              <a:ext uri="{FF2B5EF4-FFF2-40B4-BE49-F238E27FC236}">
                <a16:creationId xmlns:a16="http://schemas.microsoft.com/office/drawing/2014/main" id="{227EBDD1-5687-8EF4-3FE3-9C517875A656}"/>
              </a:ext>
            </a:extLst>
          </p:cNvPr>
          <p:cNvSpPr/>
          <p:nvPr/>
        </p:nvSpPr>
        <p:spPr>
          <a:xfrm>
            <a:off x="-3193032" y="1415398"/>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Acoustics Parameters</a:t>
            </a:r>
          </a:p>
        </p:txBody>
      </p:sp>
      <p:pic>
        <p:nvPicPr>
          <p:cNvPr id="35" name="Picture 34">
            <a:extLst>
              <a:ext uri="{FF2B5EF4-FFF2-40B4-BE49-F238E27FC236}">
                <a16:creationId xmlns:a16="http://schemas.microsoft.com/office/drawing/2014/main" id="{B10728FB-2905-A17F-B378-AF1FBA37CDD8}"/>
              </a:ext>
            </a:extLst>
          </p:cNvPr>
          <p:cNvPicPr>
            <a:picLocks noChangeAspect="1"/>
          </p:cNvPicPr>
          <p:nvPr/>
        </p:nvPicPr>
        <p:blipFill>
          <a:blip r:embed="rId17"/>
          <a:stretch>
            <a:fillRect/>
          </a:stretch>
        </p:blipFill>
        <p:spPr>
          <a:xfrm>
            <a:off x="1145" y="-16011"/>
            <a:ext cx="3944454" cy="152413"/>
          </a:xfrm>
          <a:prstGeom prst="rect">
            <a:avLst/>
          </a:prstGeom>
        </p:spPr>
      </p:pic>
      <p:sp>
        <p:nvSpPr>
          <p:cNvPr id="2" name="Cloud 1">
            <a:hlinkClick r:id="rId18" action="ppaction://hlinksldjump"/>
            <a:extLst>
              <a:ext uri="{FF2B5EF4-FFF2-40B4-BE49-F238E27FC236}">
                <a16:creationId xmlns:a16="http://schemas.microsoft.com/office/drawing/2014/main" id="{2739AC64-84AC-442F-FB8E-4B7BE2567C94}"/>
              </a:ext>
            </a:extLst>
          </p:cNvPr>
          <p:cNvSpPr/>
          <p:nvPr/>
        </p:nvSpPr>
        <p:spPr>
          <a:xfrm>
            <a:off x="8149130" y="3712725"/>
            <a:ext cx="2083495" cy="83874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Within Superstructure (Frontend)</a:t>
            </a:r>
          </a:p>
        </p:txBody>
      </p:sp>
      <p:sp>
        <p:nvSpPr>
          <p:cNvPr id="7" name="Cloud 6">
            <a:hlinkClick r:id="" action="ppaction://noaction"/>
            <a:extLst>
              <a:ext uri="{FF2B5EF4-FFF2-40B4-BE49-F238E27FC236}">
                <a16:creationId xmlns:a16="http://schemas.microsoft.com/office/drawing/2014/main" id="{5DF4C8CD-8FB7-C0FA-473D-CC22FD019908}"/>
              </a:ext>
            </a:extLst>
          </p:cNvPr>
          <p:cNvSpPr/>
          <p:nvPr/>
        </p:nvSpPr>
        <p:spPr>
          <a:xfrm>
            <a:off x="8155593" y="4811150"/>
            <a:ext cx="2079672" cy="60043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External (Vicinity)</a:t>
            </a:r>
          </a:p>
        </p:txBody>
      </p:sp>
      <p:cxnSp>
        <p:nvCxnSpPr>
          <p:cNvPr id="9" name="Straight Arrow Connector 8">
            <a:extLst>
              <a:ext uri="{FF2B5EF4-FFF2-40B4-BE49-F238E27FC236}">
                <a16:creationId xmlns:a16="http://schemas.microsoft.com/office/drawing/2014/main" id="{90F98862-DBDD-3F24-892D-43FE97044B74}"/>
              </a:ext>
            </a:extLst>
          </p:cNvPr>
          <p:cNvCxnSpPr>
            <a:cxnSpLocks/>
            <a:endCxn id="7" idx="2"/>
          </p:cNvCxnSpPr>
          <p:nvPr/>
        </p:nvCxnSpPr>
        <p:spPr>
          <a:xfrm flipV="1">
            <a:off x="6886164" y="5111369"/>
            <a:ext cx="1275880" cy="64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FB5BF6-F8DA-8EBE-6FB9-D95BDF5BC137}"/>
              </a:ext>
            </a:extLst>
          </p:cNvPr>
          <p:cNvCxnSpPr>
            <a:cxnSpLocks/>
            <a:endCxn id="2" idx="2"/>
          </p:cNvCxnSpPr>
          <p:nvPr/>
        </p:nvCxnSpPr>
        <p:spPr>
          <a:xfrm flipV="1">
            <a:off x="6886164" y="4132096"/>
            <a:ext cx="1269429" cy="1044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298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757" y="584200"/>
            <a:ext cx="11521281" cy="553998"/>
          </a:xfrm>
        </p:spPr>
        <p:txBody>
          <a:bodyPr/>
          <a:lstStyle/>
          <a:p>
            <a:r>
              <a:rPr lang="en-SG" sz="3600" dirty="0"/>
              <a:t>Odour – Requirements</a:t>
            </a:r>
            <a:endParaRPr lang="en-SG" dirty="0"/>
          </a:p>
        </p:txBody>
      </p:sp>
      <p:sp>
        <p:nvSpPr>
          <p:cNvPr id="4" name="Slide Number Placeholder 3"/>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33</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a:p>
        </p:txBody>
      </p:sp>
      <p:pic>
        <p:nvPicPr>
          <p:cNvPr id="14" name="Picture 13"/>
          <p:cNvPicPr>
            <a:picLocks noChangeAspect="1"/>
          </p:cNvPicPr>
          <p:nvPr/>
        </p:nvPicPr>
        <p:blipFill>
          <a:blip r:embed="rId3"/>
          <a:stretch>
            <a:fillRect/>
          </a:stretch>
        </p:blipFill>
        <p:spPr>
          <a:xfrm>
            <a:off x="6888088" y="1763733"/>
            <a:ext cx="4865767" cy="3755197"/>
          </a:xfrm>
          <a:prstGeom prst="rect">
            <a:avLst/>
          </a:prstGeom>
          <a:noFill/>
          <a:ln>
            <a:solidFill>
              <a:srgbClr val="FF0000"/>
            </a:solidFill>
          </a:ln>
        </p:spPr>
      </p:pic>
      <p:sp>
        <p:nvSpPr>
          <p:cNvPr id="16" name="TextBox 15"/>
          <p:cNvSpPr txBox="1"/>
          <p:nvPr/>
        </p:nvSpPr>
        <p:spPr>
          <a:xfrm>
            <a:off x="7232916" y="1240528"/>
            <a:ext cx="4176110" cy="307777"/>
          </a:xfrm>
          <a:prstGeom prst="rect">
            <a:avLst/>
          </a:prstGeom>
          <a:noFill/>
        </p:spPr>
        <p:txBody>
          <a:bodyPr wrap="square" lIns="0" tIns="0" rIns="0" bIns="0" rtlCol="0" anchor="t">
            <a:spAutoFit/>
          </a:bodyPr>
          <a:lstStyle/>
          <a:p>
            <a:pPr algn="ctr"/>
            <a:r>
              <a:rPr lang="en-SG" sz="2000" b="1" u="sng" dirty="0">
                <a:solidFill>
                  <a:srgbClr val="FF0000"/>
                </a:solidFill>
              </a:rPr>
              <a:t>Sample Odour Assessment Report Sheet</a:t>
            </a:r>
          </a:p>
        </p:txBody>
      </p:sp>
      <p:sp>
        <p:nvSpPr>
          <p:cNvPr id="17" name="TextBox 16"/>
          <p:cNvSpPr txBox="1"/>
          <p:nvPr/>
        </p:nvSpPr>
        <p:spPr>
          <a:xfrm>
            <a:off x="419567" y="2778897"/>
            <a:ext cx="6245695" cy="360000"/>
          </a:xfrm>
          <a:prstGeom prst="rect">
            <a:avLst/>
          </a:prstGeom>
          <a:solidFill>
            <a:schemeClr val="bg1"/>
          </a:solidFill>
        </p:spPr>
        <p:txBody>
          <a:bodyPr wrap="square" lIns="0" tIns="0" rIns="0" bIns="0" rtlCol="0" anchor="t">
            <a:spAutoFit/>
          </a:bodyPr>
          <a:lstStyle>
            <a:defPPr>
              <a:defRPr lang="de-DE"/>
            </a:defPPr>
            <a:lvl1pPr algn="ctr">
              <a:defRPr sz="2000" b="1" u="sng"/>
            </a:lvl1pPr>
          </a:lstStyle>
          <a:p>
            <a:r>
              <a:rPr lang="en-SG" dirty="0"/>
              <a:t>1. Test Frequency</a:t>
            </a:r>
          </a:p>
        </p:txBody>
      </p:sp>
      <p:sp>
        <p:nvSpPr>
          <p:cNvPr id="18" name="TextBox 17"/>
          <p:cNvSpPr txBox="1"/>
          <p:nvPr/>
        </p:nvSpPr>
        <p:spPr>
          <a:xfrm>
            <a:off x="446391" y="4403571"/>
            <a:ext cx="6017895" cy="360000"/>
          </a:xfrm>
          <a:prstGeom prst="rect">
            <a:avLst/>
          </a:prstGeom>
          <a:solidFill>
            <a:schemeClr val="bg1"/>
          </a:solidFill>
        </p:spPr>
        <p:txBody>
          <a:bodyPr wrap="square" lIns="0" tIns="0" rIns="0" bIns="0" rtlCol="0" anchor="t">
            <a:spAutoFit/>
          </a:bodyPr>
          <a:lstStyle/>
          <a:p>
            <a:pPr algn="ctr"/>
            <a:r>
              <a:rPr lang="en-SG" sz="2000" b="1" u="sng" dirty="0"/>
              <a:t>2. Threshold</a:t>
            </a:r>
          </a:p>
        </p:txBody>
      </p:sp>
      <p:sp>
        <p:nvSpPr>
          <p:cNvPr id="2" name="Content Placeholder 2">
            <a:extLst>
              <a:ext uri="{FF2B5EF4-FFF2-40B4-BE49-F238E27FC236}">
                <a16:creationId xmlns:a16="http://schemas.microsoft.com/office/drawing/2014/main" id="{F3DB7472-4032-683B-CF5E-59D251088325}"/>
              </a:ext>
            </a:extLst>
          </p:cNvPr>
          <p:cNvSpPr txBox="1">
            <a:spLocks/>
          </p:cNvSpPr>
          <p:nvPr/>
        </p:nvSpPr>
        <p:spPr>
          <a:xfrm>
            <a:off x="609600" y="1352550"/>
            <a:ext cx="5630416" cy="1330801"/>
          </a:xfrm>
          <a:prstGeom prst="rect">
            <a:avLst/>
          </a:prstGeom>
        </p:spPr>
        <p:txBody>
          <a:bodyPr>
            <a:normAutofit/>
          </a:bodyPr>
          <a:lstStyle>
            <a:lvl1pPr marL="216000" indent="-216000" algn="l" defTabSz="914400" rtl="0" eaLnBrk="1" latinLnBrk="0" hangingPunct="1">
              <a:spcBef>
                <a:spcPts val="0"/>
              </a:spcBef>
              <a:buClr>
                <a:srgbClr val="0046AD"/>
              </a:buClr>
              <a:buFont typeface="Wingdings" panose="05000000000000000000" pitchFamily="2" charset="2"/>
              <a:buChar char=""/>
              <a:defRPr sz="2000" kern="1200">
                <a:solidFill>
                  <a:schemeClr val="tx1"/>
                </a:solidFill>
                <a:latin typeface="+mn-lt"/>
                <a:ea typeface="+mn-ea"/>
                <a:cs typeface="+mn-cs"/>
              </a:defRPr>
            </a:lvl1pPr>
            <a:lvl2pPr marL="432000" indent="-216000" algn="l" defTabSz="914400" rtl="0" eaLnBrk="1" latinLnBrk="0" hangingPunct="1">
              <a:spcBef>
                <a:spcPts val="0"/>
              </a:spcBef>
              <a:buClr>
                <a:srgbClr val="0046AD"/>
              </a:buClr>
              <a:buFont typeface="Arial" pitchFamily="34" charset="0"/>
              <a:buChar char="–"/>
              <a:defRPr sz="2000" kern="1200">
                <a:solidFill>
                  <a:schemeClr val="tx1"/>
                </a:solidFill>
                <a:latin typeface="+mn-lt"/>
                <a:ea typeface="+mn-ea"/>
                <a:cs typeface="+mn-cs"/>
              </a:defRPr>
            </a:lvl2pPr>
            <a:lvl3pPr marL="630000" indent="-162000" algn="l" defTabSz="914400" rtl="0" eaLnBrk="1" latinLnBrk="0" hangingPunct="1">
              <a:spcBef>
                <a:spcPts val="0"/>
              </a:spcBef>
              <a:buClr>
                <a:srgbClr val="0046AD"/>
              </a:buClr>
              <a:buFont typeface="+mj-lt"/>
              <a:buAutoNum type="romanLcPeriod"/>
              <a:defRPr sz="2000" kern="1200">
                <a:solidFill>
                  <a:schemeClr val="tx1"/>
                </a:solidFill>
                <a:latin typeface="+mn-lt"/>
                <a:ea typeface="+mn-ea"/>
                <a:cs typeface="+mn-cs"/>
              </a:defRPr>
            </a:lvl3pPr>
            <a:lvl4pPr marL="895350" indent="-265113" algn="l" defTabSz="914400" rtl="0" eaLnBrk="1" latinLnBrk="0" hangingPunct="1">
              <a:spcBef>
                <a:spcPts val="0"/>
              </a:spcBef>
              <a:buClr>
                <a:srgbClr val="0046AD"/>
              </a:buClr>
              <a:buFont typeface="Symbol" panose="05050102010706020507" pitchFamily="18" charset="2"/>
              <a:buChar char="-"/>
              <a:defRPr sz="2000" kern="1200">
                <a:solidFill>
                  <a:schemeClr val="tx1"/>
                </a:solidFill>
                <a:latin typeface="+mn-lt"/>
                <a:ea typeface="+mn-ea"/>
                <a:cs typeface="+mn-cs"/>
              </a:defRPr>
            </a:lvl4pPr>
            <a:lvl5pPr marL="1162050" indent="-266700" algn="l" defTabSz="914400" rtl="0" eaLnBrk="1" latinLnBrk="0" hangingPunct="1">
              <a:spcBef>
                <a:spcPts val="0"/>
              </a:spcBef>
              <a:buClr>
                <a:srgbClr val="0046AD"/>
              </a:buClr>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SG" b="1" u="sng" dirty="0"/>
              <a:t>Per test</a:t>
            </a:r>
          </a:p>
          <a:p>
            <a:r>
              <a:rPr lang="en-SG" dirty="0"/>
              <a:t>Instruct the panelists to inhale the surrounding air and smell its odour at 10 s intervals, for total duration of 3 min per test</a:t>
            </a:r>
          </a:p>
        </p:txBody>
      </p:sp>
      <p:grpSp>
        <p:nvGrpSpPr>
          <p:cNvPr id="15" name="Group 14">
            <a:extLst>
              <a:ext uri="{FF2B5EF4-FFF2-40B4-BE49-F238E27FC236}">
                <a16:creationId xmlns:a16="http://schemas.microsoft.com/office/drawing/2014/main" id="{7C270FB6-015D-2DE3-D73B-8A8144625E83}"/>
              </a:ext>
            </a:extLst>
          </p:cNvPr>
          <p:cNvGrpSpPr/>
          <p:nvPr/>
        </p:nvGrpSpPr>
        <p:grpSpPr>
          <a:xfrm>
            <a:off x="473755" y="3058605"/>
            <a:ext cx="6137317" cy="1329711"/>
            <a:chOff x="2004244" y="876263"/>
            <a:chExt cx="8116434" cy="1758507"/>
          </a:xfrm>
        </p:grpSpPr>
        <p:pic>
          <p:nvPicPr>
            <p:cNvPr id="12" name="Picture 11">
              <a:extLst>
                <a:ext uri="{FF2B5EF4-FFF2-40B4-BE49-F238E27FC236}">
                  <a16:creationId xmlns:a16="http://schemas.microsoft.com/office/drawing/2014/main" id="{357F1789-5141-96A4-4E5C-C88061F0DA92}"/>
                </a:ext>
              </a:extLst>
            </p:cNvPr>
            <p:cNvPicPr>
              <a:picLocks noChangeAspect="1"/>
            </p:cNvPicPr>
            <p:nvPr/>
          </p:nvPicPr>
          <p:blipFill>
            <a:blip r:embed="rId4">
              <a:extLst>
                <a:ext uri="{28A0092B-C50C-407E-A947-70E740481C1C}">
                  <a14:useLocalDpi xmlns:a14="http://schemas.microsoft.com/office/drawing/2010/main" val="0"/>
                </a:ext>
              </a:extLst>
            </a:blip>
            <a:srcRect t="7776" b="73326"/>
            <a:stretch/>
          </p:blipFill>
          <p:spPr>
            <a:xfrm>
              <a:off x="2004245" y="876263"/>
              <a:ext cx="8116433" cy="1040568"/>
            </a:xfrm>
            <a:prstGeom prst="rect">
              <a:avLst/>
            </a:prstGeom>
          </p:spPr>
        </p:pic>
        <p:pic>
          <p:nvPicPr>
            <p:cNvPr id="13" name="Picture 12">
              <a:extLst>
                <a:ext uri="{FF2B5EF4-FFF2-40B4-BE49-F238E27FC236}">
                  <a16:creationId xmlns:a16="http://schemas.microsoft.com/office/drawing/2014/main" id="{3E48FD37-806B-9CE7-35D4-DFABF8ED9F57}"/>
                </a:ext>
              </a:extLst>
            </p:cNvPr>
            <p:cNvPicPr>
              <a:picLocks noChangeAspect="1"/>
            </p:cNvPicPr>
            <p:nvPr/>
          </p:nvPicPr>
          <p:blipFill>
            <a:blip r:embed="rId4">
              <a:extLst>
                <a:ext uri="{28A0092B-C50C-407E-A947-70E740481C1C}">
                  <a14:useLocalDpi xmlns:a14="http://schemas.microsoft.com/office/drawing/2010/main" val="0"/>
                </a:ext>
              </a:extLst>
            </a:blip>
            <a:srcRect t="85668"/>
            <a:stretch/>
          </p:blipFill>
          <p:spPr>
            <a:xfrm>
              <a:off x="2004244" y="1845581"/>
              <a:ext cx="8116433" cy="789189"/>
            </a:xfrm>
            <a:prstGeom prst="rect">
              <a:avLst/>
            </a:prstGeom>
          </p:spPr>
        </p:pic>
      </p:grpSp>
      <p:grpSp>
        <p:nvGrpSpPr>
          <p:cNvPr id="22" name="Group 21">
            <a:extLst>
              <a:ext uri="{FF2B5EF4-FFF2-40B4-BE49-F238E27FC236}">
                <a16:creationId xmlns:a16="http://schemas.microsoft.com/office/drawing/2014/main" id="{62BF976A-592E-855D-AE6E-14A7F445DEC4}"/>
              </a:ext>
            </a:extLst>
          </p:cNvPr>
          <p:cNvGrpSpPr/>
          <p:nvPr/>
        </p:nvGrpSpPr>
        <p:grpSpPr>
          <a:xfrm>
            <a:off x="479376" y="4761842"/>
            <a:ext cx="6017895" cy="1329431"/>
            <a:chOff x="1703512" y="2159494"/>
            <a:chExt cx="7697274" cy="1700428"/>
          </a:xfrm>
        </p:grpSpPr>
        <p:pic>
          <p:nvPicPr>
            <p:cNvPr id="20" name="Picture 19">
              <a:extLst>
                <a:ext uri="{FF2B5EF4-FFF2-40B4-BE49-F238E27FC236}">
                  <a16:creationId xmlns:a16="http://schemas.microsoft.com/office/drawing/2014/main" id="{7F4CD682-CC49-1C93-0EDB-80E40E9717B6}"/>
                </a:ext>
              </a:extLst>
            </p:cNvPr>
            <p:cNvPicPr>
              <a:picLocks noChangeAspect="1"/>
            </p:cNvPicPr>
            <p:nvPr/>
          </p:nvPicPr>
          <p:blipFill>
            <a:blip r:embed="rId5">
              <a:extLst>
                <a:ext uri="{28A0092B-C50C-407E-A947-70E740481C1C}">
                  <a14:useLocalDpi xmlns:a14="http://schemas.microsoft.com/office/drawing/2010/main" val="0"/>
                </a:ext>
              </a:extLst>
            </a:blip>
            <a:srcRect b="77296"/>
            <a:stretch/>
          </p:blipFill>
          <p:spPr>
            <a:xfrm>
              <a:off x="1703512" y="2159494"/>
              <a:ext cx="7697274" cy="1083576"/>
            </a:xfrm>
            <a:prstGeom prst="rect">
              <a:avLst/>
            </a:prstGeom>
          </p:spPr>
        </p:pic>
        <p:pic>
          <p:nvPicPr>
            <p:cNvPr id="21" name="Picture 20">
              <a:extLst>
                <a:ext uri="{FF2B5EF4-FFF2-40B4-BE49-F238E27FC236}">
                  <a16:creationId xmlns:a16="http://schemas.microsoft.com/office/drawing/2014/main" id="{1AFABC6F-63BB-460A-C0D5-37F4C4A58BDA}"/>
                </a:ext>
              </a:extLst>
            </p:cNvPr>
            <p:cNvPicPr>
              <a:picLocks noChangeAspect="1"/>
            </p:cNvPicPr>
            <p:nvPr/>
          </p:nvPicPr>
          <p:blipFill>
            <a:blip r:embed="rId5">
              <a:extLst>
                <a:ext uri="{28A0092B-C50C-407E-A947-70E740481C1C}">
                  <a14:useLocalDpi xmlns:a14="http://schemas.microsoft.com/office/drawing/2010/main" val="0"/>
                </a:ext>
              </a:extLst>
            </a:blip>
            <a:srcRect t="86326"/>
            <a:stretch/>
          </p:blipFill>
          <p:spPr>
            <a:xfrm>
              <a:off x="1703512" y="3207286"/>
              <a:ext cx="7697274" cy="652636"/>
            </a:xfrm>
            <a:prstGeom prst="rect">
              <a:avLst/>
            </a:prstGeom>
          </p:spPr>
        </p:pic>
      </p:grpSp>
    </p:spTree>
    <p:extLst>
      <p:ext uri="{BB962C8B-B14F-4D97-AF65-F5344CB8AC3E}">
        <p14:creationId xmlns:p14="http://schemas.microsoft.com/office/powerpoint/2010/main" val="22883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6CCCA5-3311-AD67-E932-D0634B6B3600}"/>
              </a:ext>
            </a:extLst>
          </p:cNvPr>
          <p:cNvSpPr>
            <a:spLocks noGrp="1"/>
          </p:cNvSpPr>
          <p:nvPr>
            <p:ph type="title"/>
          </p:nvPr>
        </p:nvSpPr>
        <p:spPr>
          <a:xfrm>
            <a:off x="334963" y="247651"/>
            <a:ext cx="10548000" cy="1125384"/>
          </a:xfrm>
        </p:spPr>
        <p:txBody>
          <a:bodyPr/>
          <a:lstStyle/>
          <a:p>
            <a:r>
              <a:rPr lang="de-DE" sz="3600" i="1" dirty="0">
                <a:latin typeface="TUV SUD Pro" panose="020B0503030300000000" pitchFamily="34" charset="0"/>
              </a:rPr>
              <a:t>Odour Emissions Testing</a:t>
            </a:r>
            <a:br>
              <a:rPr lang="de-DE" sz="3600" i="1" dirty="0">
                <a:latin typeface="TUV SUD Pro" panose="020B0503030300000000" pitchFamily="34" charset="0"/>
              </a:rPr>
            </a:br>
            <a:endParaRPr lang="de-DE" sz="3600" i="1" dirty="0">
              <a:latin typeface="TUV SUD Pro" panose="020B0503030300000000" pitchFamily="34" charset="0"/>
            </a:endParaRPr>
          </a:p>
        </p:txBody>
      </p:sp>
      <p:sp>
        <p:nvSpPr>
          <p:cNvPr id="8" name="Foliennummernplatzhalter 7">
            <a:extLst>
              <a:ext uri="{FF2B5EF4-FFF2-40B4-BE49-F238E27FC236}">
                <a16:creationId xmlns:a16="http://schemas.microsoft.com/office/drawing/2014/main" id="{6A41AE0D-7918-5F7B-7016-221B264B0A20}"/>
              </a:ext>
            </a:extLst>
          </p:cNvPr>
          <p:cNvSpPr>
            <a:spLocks noGrp="1"/>
          </p:cNvSpPr>
          <p:nvPr>
            <p:ph type="sldNum" sz="quarter" idx="12"/>
          </p:nvPr>
        </p:nvSpPr>
        <p:spPr/>
        <p:txBody>
          <a:bodyPr/>
          <a:lstStyle/>
          <a:p>
            <a:fld id="{888F065A-EFAC-409A-9F56-D24A0EB303A4}" type="slidenum">
              <a:rPr lang="de-DE" smtClean="0"/>
              <a:t>34</a:t>
            </a:fld>
            <a:endParaRPr lang="de-DE"/>
          </a:p>
        </p:txBody>
      </p:sp>
      <p:pic>
        <p:nvPicPr>
          <p:cNvPr id="10" name="Picture 9">
            <a:extLst>
              <a:ext uri="{FF2B5EF4-FFF2-40B4-BE49-F238E27FC236}">
                <a16:creationId xmlns:a16="http://schemas.microsoft.com/office/drawing/2014/main" id="{21496177-33E0-4FBE-717D-B125B1BA3E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50681" y="1131238"/>
            <a:ext cx="3285464" cy="4593270"/>
          </a:xfrm>
          <a:prstGeom prst="rect">
            <a:avLst/>
          </a:prstGeom>
        </p:spPr>
      </p:pic>
      <p:sp>
        <p:nvSpPr>
          <p:cNvPr id="11" name="TextBox 10">
            <a:extLst>
              <a:ext uri="{FF2B5EF4-FFF2-40B4-BE49-F238E27FC236}">
                <a16:creationId xmlns:a16="http://schemas.microsoft.com/office/drawing/2014/main" id="{4D9084D7-087A-B574-7740-6D216AED41C4}"/>
              </a:ext>
            </a:extLst>
          </p:cNvPr>
          <p:cNvSpPr txBox="1"/>
          <p:nvPr/>
        </p:nvSpPr>
        <p:spPr>
          <a:xfrm>
            <a:off x="6095999" y="5830440"/>
            <a:ext cx="7636374" cy="344335"/>
          </a:xfrm>
          <a:prstGeom prst="rect">
            <a:avLst/>
          </a:prstGeom>
          <a:noFill/>
        </p:spPr>
        <p:txBody>
          <a:bodyPr wrap="square" lIns="0" tIns="0" rIns="0" bIns="0" rtlCol="0">
            <a:noAutofit/>
          </a:bodyPr>
          <a:lstStyle/>
          <a:p>
            <a:pPr algn="ctr"/>
            <a:r>
              <a:rPr lang="en-US" dirty="0">
                <a:latin typeface="TUV SUD Pro" panose="020B0503030300000000" pitchFamily="34" charset="0"/>
              </a:rPr>
              <a:t>Odour Assessment by panelist </a:t>
            </a:r>
          </a:p>
        </p:txBody>
      </p:sp>
      <p:pic>
        <p:nvPicPr>
          <p:cNvPr id="14" name="Picture 13" descr="A person in gloves holding a tool and a bucket of food&#10;&#10;Description automatically generated">
            <a:extLst>
              <a:ext uri="{FF2B5EF4-FFF2-40B4-BE49-F238E27FC236}">
                <a16:creationId xmlns:a16="http://schemas.microsoft.com/office/drawing/2014/main" id="{C2F0829B-0688-7605-7CB5-2DDBA4163E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77794" y="1698903"/>
            <a:ext cx="4593270" cy="3444953"/>
          </a:xfrm>
          <a:prstGeom prst="rect">
            <a:avLst/>
          </a:prstGeom>
        </p:spPr>
      </p:pic>
      <p:sp>
        <p:nvSpPr>
          <p:cNvPr id="15" name="TextBox 14">
            <a:extLst>
              <a:ext uri="{FF2B5EF4-FFF2-40B4-BE49-F238E27FC236}">
                <a16:creationId xmlns:a16="http://schemas.microsoft.com/office/drawing/2014/main" id="{BFF697CF-F785-2FE3-6CE7-7E265F3E8E10}"/>
              </a:ext>
            </a:extLst>
          </p:cNvPr>
          <p:cNvSpPr txBox="1"/>
          <p:nvPr/>
        </p:nvSpPr>
        <p:spPr>
          <a:xfrm>
            <a:off x="-1699346" y="5830439"/>
            <a:ext cx="7636374" cy="344335"/>
          </a:xfrm>
          <a:prstGeom prst="rect">
            <a:avLst/>
          </a:prstGeom>
          <a:noFill/>
        </p:spPr>
        <p:txBody>
          <a:bodyPr wrap="square" lIns="0" tIns="0" rIns="0" bIns="0" rtlCol="0">
            <a:noAutofit/>
          </a:bodyPr>
          <a:lstStyle/>
          <a:p>
            <a:pPr algn="ctr"/>
            <a:r>
              <a:rPr lang="en-US" dirty="0">
                <a:latin typeface="TUV SUD Pro" panose="020B0503030300000000" pitchFamily="34" charset="0"/>
              </a:rPr>
              <a:t>Simulant Preparations</a:t>
            </a:r>
          </a:p>
        </p:txBody>
      </p:sp>
      <p:pic>
        <p:nvPicPr>
          <p:cNvPr id="17" name="Picture 16" descr="A group of men in yellow vests in cubicles&#10;&#10;Description automatically generated">
            <a:extLst>
              <a:ext uri="{FF2B5EF4-FFF2-40B4-BE49-F238E27FC236}">
                <a16:creationId xmlns:a16="http://schemas.microsoft.com/office/drawing/2014/main" id="{D18E2A6A-3A81-16BA-786E-ED408446EF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82110" y="1131238"/>
            <a:ext cx="4027778" cy="4586777"/>
          </a:xfrm>
          <a:prstGeom prst="rect">
            <a:avLst/>
          </a:prstGeom>
        </p:spPr>
      </p:pic>
      <p:sp>
        <p:nvSpPr>
          <p:cNvPr id="18" name="TextBox 17">
            <a:extLst>
              <a:ext uri="{FF2B5EF4-FFF2-40B4-BE49-F238E27FC236}">
                <a16:creationId xmlns:a16="http://schemas.microsoft.com/office/drawing/2014/main" id="{2F306220-1E6F-7258-F4E1-20796A74CCAA}"/>
              </a:ext>
            </a:extLst>
          </p:cNvPr>
          <p:cNvSpPr txBox="1"/>
          <p:nvPr/>
        </p:nvSpPr>
        <p:spPr>
          <a:xfrm>
            <a:off x="2277812" y="5823947"/>
            <a:ext cx="7636374" cy="344335"/>
          </a:xfrm>
          <a:prstGeom prst="rect">
            <a:avLst/>
          </a:prstGeom>
          <a:noFill/>
        </p:spPr>
        <p:txBody>
          <a:bodyPr wrap="square" lIns="0" tIns="0" rIns="0" bIns="0" rtlCol="0">
            <a:noAutofit/>
          </a:bodyPr>
          <a:lstStyle/>
          <a:p>
            <a:pPr algn="ctr"/>
            <a:r>
              <a:rPr lang="en-US" dirty="0">
                <a:latin typeface="TUV SUD Pro" panose="020B0503030300000000" pitchFamily="34" charset="0"/>
              </a:rPr>
              <a:t>Panelist </a:t>
            </a:r>
            <a:r>
              <a:rPr lang="en-US" dirty="0" err="1">
                <a:latin typeface="TUV SUD Pro" panose="020B0503030300000000" pitchFamily="34" charset="0"/>
              </a:rPr>
              <a:t>Odour</a:t>
            </a:r>
            <a:r>
              <a:rPr lang="en-US" dirty="0">
                <a:latin typeface="TUV SUD Pro" panose="020B0503030300000000" pitchFamily="34" charset="0"/>
              </a:rPr>
              <a:t> Screening</a:t>
            </a:r>
          </a:p>
        </p:txBody>
      </p:sp>
      <p:grpSp>
        <p:nvGrpSpPr>
          <p:cNvPr id="6" name="Group 5">
            <a:extLst>
              <a:ext uri="{FF2B5EF4-FFF2-40B4-BE49-F238E27FC236}">
                <a16:creationId xmlns:a16="http://schemas.microsoft.com/office/drawing/2014/main" id="{57638440-FB83-B66C-FD28-DD921EBD85E5}"/>
              </a:ext>
            </a:extLst>
          </p:cNvPr>
          <p:cNvGrpSpPr/>
          <p:nvPr/>
        </p:nvGrpSpPr>
        <p:grpSpPr>
          <a:xfrm>
            <a:off x="11362414" y="0"/>
            <a:ext cx="599309" cy="1014721"/>
            <a:chOff x="11362414" y="0"/>
            <a:chExt cx="599309" cy="1014721"/>
          </a:xfrm>
        </p:grpSpPr>
        <p:sp>
          <p:nvSpPr>
            <p:cNvPr id="7" name="Rectangle 6">
              <a:extLst>
                <a:ext uri="{FF2B5EF4-FFF2-40B4-BE49-F238E27FC236}">
                  <a16:creationId xmlns:a16="http://schemas.microsoft.com/office/drawing/2014/main" id="{3678909F-2BDF-1E5A-6D5F-4127B87DBB1E}"/>
                </a:ext>
              </a:extLst>
            </p:cNvPr>
            <p:cNvSpPr/>
            <p:nvPr/>
          </p:nvSpPr>
          <p:spPr>
            <a:xfrm>
              <a:off x="11362414" y="267247"/>
              <a:ext cx="599309" cy="747474"/>
            </a:xfrm>
            <a:prstGeom prst="rect">
              <a:avLst/>
            </a:prstGeom>
            <a:solidFill>
              <a:schemeClr val="bg1"/>
            </a:solidFill>
            <a:ln w="9525"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sz="2000" dirty="0" err="1"/>
            </a:p>
          </p:txBody>
        </p:sp>
        <p:pic>
          <p:nvPicPr>
            <p:cNvPr id="9" name="Picture 8">
              <a:extLst>
                <a:ext uri="{FF2B5EF4-FFF2-40B4-BE49-F238E27FC236}">
                  <a16:creationId xmlns:a16="http://schemas.microsoft.com/office/drawing/2014/main" id="{4E1FEEC9-3BFA-1AAA-0D4B-197B3C867EEF}"/>
                </a:ext>
              </a:extLst>
            </p:cNvPr>
            <p:cNvPicPr>
              <a:picLocks noChangeAspect="1"/>
            </p:cNvPicPr>
            <p:nvPr/>
          </p:nvPicPr>
          <p:blipFill>
            <a:blip r:embed="rId6"/>
            <a:stretch>
              <a:fillRect/>
            </a:stretch>
          </p:blipFill>
          <p:spPr>
            <a:xfrm>
              <a:off x="11362414" y="0"/>
              <a:ext cx="573074" cy="579170"/>
            </a:xfrm>
            <a:prstGeom prst="rect">
              <a:avLst/>
            </a:prstGeom>
          </p:spPr>
        </p:pic>
      </p:grpSp>
    </p:spTree>
    <p:extLst>
      <p:ext uri="{BB962C8B-B14F-4D97-AF65-F5344CB8AC3E}">
        <p14:creationId xmlns:p14="http://schemas.microsoft.com/office/powerpoint/2010/main" val="774791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35</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cxnSpLocks/>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3"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4"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8"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9"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0"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1"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2"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Acoustics Parameters</a:t>
            </a:r>
            <a:endParaRPr lang="en-SG" sz="1200" dirty="0">
              <a:solidFill>
                <a:schemeClr val="tx1"/>
              </a:solidFill>
            </a:endParaRPr>
          </a:p>
        </p:txBody>
      </p:sp>
      <p:sp>
        <p:nvSpPr>
          <p:cNvPr id="133" name="Rectangle: Rounded Corners 132">
            <a:hlinkClick r:id="rId13" action="ppaction://hlinksldjump"/>
          </p:cNvPr>
          <p:cNvSpPr/>
          <p:nvPr/>
        </p:nvSpPr>
        <p:spPr>
          <a:xfrm>
            <a:off x="4872280" y="5059464"/>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1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Electrical Requirements</a:t>
            </a:r>
          </a:p>
        </p:txBody>
      </p:sp>
      <p:sp>
        <p:nvSpPr>
          <p:cNvPr id="156" name="Rectangle: Rounded Corners 155">
            <a:hlinkClick r:id="rId4"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sp>
        <p:nvSpPr>
          <p:cNvPr id="32" name="Rectangle: Rounded Corners 31">
            <a:hlinkClick r:id="rId11" action="ppaction://hlinksldjump"/>
            <a:extLst>
              <a:ext uri="{FF2B5EF4-FFF2-40B4-BE49-F238E27FC236}">
                <a16:creationId xmlns:a16="http://schemas.microsoft.com/office/drawing/2014/main" id="{D00471C8-8B41-45C3-BD69-E3039A284CA2}"/>
              </a:ext>
            </a:extLst>
          </p:cNvPr>
          <p:cNvSpPr/>
          <p:nvPr/>
        </p:nvSpPr>
        <p:spPr>
          <a:xfrm>
            <a:off x="162479" y="248227"/>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Odour Requirements</a:t>
            </a:r>
          </a:p>
        </p:txBody>
      </p:sp>
      <p:sp>
        <p:nvSpPr>
          <p:cNvPr id="34" name="Rectangle: Rounded Corners 33">
            <a:hlinkClick r:id="rId11" action="ppaction://hlinksldjump"/>
            <a:extLst>
              <a:ext uri="{FF2B5EF4-FFF2-40B4-BE49-F238E27FC236}">
                <a16:creationId xmlns:a16="http://schemas.microsoft.com/office/drawing/2014/main" id="{227EBDD1-5687-8EF4-3FE3-9C517875A656}"/>
              </a:ext>
            </a:extLst>
          </p:cNvPr>
          <p:cNvSpPr/>
          <p:nvPr/>
        </p:nvSpPr>
        <p:spPr>
          <a:xfrm>
            <a:off x="2647567" y="-1601447"/>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Electrical Requirements</a:t>
            </a:r>
          </a:p>
        </p:txBody>
      </p:sp>
      <p:pic>
        <p:nvPicPr>
          <p:cNvPr id="35" name="Picture 34">
            <a:extLst>
              <a:ext uri="{FF2B5EF4-FFF2-40B4-BE49-F238E27FC236}">
                <a16:creationId xmlns:a16="http://schemas.microsoft.com/office/drawing/2014/main" id="{B10728FB-2905-A17F-B378-AF1FBA37CDD8}"/>
              </a:ext>
            </a:extLst>
          </p:cNvPr>
          <p:cNvPicPr>
            <a:picLocks noChangeAspect="1"/>
          </p:cNvPicPr>
          <p:nvPr/>
        </p:nvPicPr>
        <p:blipFill>
          <a:blip r:embed="rId17"/>
          <a:stretch>
            <a:fillRect/>
          </a:stretch>
        </p:blipFill>
        <p:spPr>
          <a:xfrm>
            <a:off x="1145" y="-16011"/>
            <a:ext cx="3944454" cy="152413"/>
          </a:xfrm>
          <a:prstGeom prst="rect">
            <a:avLst/>
          </a:prstGeom>
        </p:spPr>
      </p:pic>
      <p:sp>
        <p:nvSpPr>
          <p:cNvPr id="2" name="Cloud 1">
            <a:hlinkClick r:id="rId18" action="ppaction://hlinksldjump"/>
            <a:extLst>
              <a:ext uri="{FF2B5EF4-FFF2-40B4-BE49-F238E27FC236}">
                <a16:creationId xmlns:a16="http://schemas.microsoft.com/office/drawing/2014/main" id="{2739AC64-84AC-442F-FB8E-4B7BE2567C94}"/>
              </a:ext>
            </a:extLst>
          </p:cNvPr>
          <p:cNvSpPr/>
          <p:nvPr/>
        </p:nvSpPr>
        <p:spPr>
          <a:xfrm>
            <a:off x="8149130" y="3712725"/>
            <a:ext cx="2083495" cy="83874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Within Superstructure (Frontend)</a:t>
            </a:r>
          </a:p>
        </p:txBody>
      </p:sp>
      <p:sp>
        <p:nvSpPr>
          <p:cNvPr id="7" name="Cloud 6">
            <a:hlinkClick r:id="" action="ppaction://noaction"/>
            <a:extLst>
              <a:ext uri="{FF2B5EF4-FFF2-40B4-BE49-F238E27FC236}">
                <a16:creationId xmlns:a16="http://schemas.microsoft.com/office/drawing/2014/main" id="{5DF4C8CD-8FB7-C0FA-473D-CC22FD019908}"/>
              </a:ext>
            </a:extLst>
          </p:cNvPr>
          <p:cNvSpPr/>
          <p:nvPr/>
        </p:nvSpPr>
        <p:spPr>
          <a:xfrm>
            <a:off x="8155593" y="4811150"/>
            <a:ext cx="2079672" cy="60043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External (Vicinity)</a:t>
            </a:r>
          </a:p>
        </p:txBody>
      </p:sp>
      <p:cxnSp>
        <p:nvCxnSpPr>
          <p:cNvPr id="9" name="Straight Arrow Connector 8">
            <a:extLst>
              <a:ext uri="{FF2B5EF4-FFF2-40B4-BE49-F238E27FC236}">
                <a16:creationId xmlns:a16="http://schemas.microsoft.com/office/drawing/2014/main" id="{90F98862-DBDD-3F24-892D-43FE97044B74}"/>
              </a:ext>
            </a:extLst>
          </p:cNvPr>
          <p:cNvCxnSpPr>
            <a:cxnSpLocks/>
            <a:endCxn id="7" idx="2"/>
          </p:cNvCxnSpPr>
          <p:nvPr/>
        </p:nvCxnSpPr>
        <p:spPr>
          <a:xfrm flipV="1">
            <a:off x="6886164" y="5111369"/>
            <a:ext cx="1275880" cy="64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FB5BF6-F8DA-8EBE-6FB9-D95BDF5BC137}"/>
              </a:ext>
            </a:extLst>
          </p:cNvPr>
          <p:cNvCxnSpPr>
            <a:cxnSpLocks/>
            <a:endCxn id="2" idx="2"/>
          </p:cNvCxnSpPr>
          <p:nvPr/>
        </p:nvCxnSpPr>
        <p:spPr>
          <a:xfrm flipV="1">
            <a:off x="6886164" y="4132096"/>
            <a:ext cx="1269429" cy="1044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201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36</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3"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4"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8"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9"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0"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1"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2"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Acoustics Parameters</a:t>
            </a:r>
            <a:endParaRPr lang="en-SG" sz="1200" dirty="0">
              <a:solidFill>
                <a:schemeClr val="tx1"/>
              </a:solidFill>
            </a:endParaRPr>
          </a:p>
        </p:txBody>
      </p:sp>
      <p:sp>
        <p:nvSpPr>
          <p:cNvPr id="133" name="Rectangle: Rounded Corners 132">
            <a:hlinkClick r:id="rId13"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1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Electrical Requirements</a:t>
            </a:r>
          </a:p>
        </p:txBody>
      </p:sp>
      <p:sp>
        <p:nvSpPr>
          <p:cNvPr id="156" name="Rectangle: Rounded Corners 155">
            <a:hlinkClick r:id="rId4"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sp>
        <p:nvSpPr>
          <p:cNvPr id="32" name="Rectangle: Rounded Corners 31">
            <a:hlinkClick r:id="rId11" action="ppaction://hlinksldjump"/>
            <a:extLst>
              <a:ext uri="{FF2B5EF4-FFF2-40B4-BE49-F238E27FC236}">
                <a16:creationId xmlns:a16="http://schemas.microsoft.com/office/drawing/2014/main" id="{D00471C8-8B41-45C3-BD69-E3039A284CA2}"/>
              </a:ext>
            </a:extLst>
          </p:cNvPr>
          <p:cNvSpPr/>
          <p:nvPr/>
        </p:nvSpPr>
        <p:spPr>
          <a:xfrm>
            <a:off x="162479" y="248227"/>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Electrical Requirements</a:t>
            </a:r>
          </a:p>
        </p:txBody>
      </p:sp>
      <p:sp>
        <p:nvSpPr>
          <p:cNvPr id="34" name="Rectangle: Rounded Corners 33">
            <a:hlinkClick r:id="rId11" action="ppaction://hlinksldjump"/>
            <a:extLst>
              <a:ext uri="{FF2B5EF4-FFF2-40B4-BE49-F238E27FC236}">
                <a16:creationId xmlns:a16="http://schemas.microsoft.com/office/drawing/2014/main" id="{227EBDD1-5687-8EF4-3FE3-9C517875A656}"/>
              </a:ext>
            </a:extLst>
          </p:cNvPr>
          <p:cNvSpPr/>
          <p:nvPr/>
        </p:nvSpPr>
        <p:spPr>
          <a:xfrm>
            <a:off x="-3193032" y="1415398"/>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Odour Requirements</a:t>
            </a:r>
          </a:p>
        </p:txBody>
      </p:sp>
      <p:pic>
        <p:nvPicPr>
          <p:cNvPr id="35" name="Picture 34">
            <a:extLst>
              <a:ext uri="{FF2B5EF4-FFF2-40B4-BE49-F238E27FC236}">
                <a16:creationId xmlns:a16="http://schemas.microsoft.com/office/drawing/2014/main" id="{B10728FB-2905-A17F-B378-AF1FBA37CDD8}"/>
              </a:ext>
            </a:extLst>
          </p:cNvPr>
          <p:cNvPicPr>
            <a:picLocks noChangeAspect="1"/>
          </p:cNvPicPr>
          <p:nvPr/>
        </p:nvPicPr>
        <p:blipFill>
          <a:blip r:embed="rId17"/>
          <a:stretch>
            <a:fillRect/>
          </a:stretch>
        </p:blipFill>
        <p:spPr>
          <a:xfrm>
            <a:off x="1145" y="-16011"/>
            <a:ext cx="3944454" cy="152413"/>
          </a:xfrm>
          <a:prstGeom prst="rect">
            <a:avLst/>
          </a:prstGeom>
        </p:spPr>
      </p:pic>
      <p:grpSp>
        <p:nvGrpSpPr>
          <p:cNvPr id="22" name="Group 21">
            <a:extLst>
              <a:ext uri="{FF2B5EF4-FFF2-40B4-BE49-F238E27FC236}">
                <a16:creationId xmlns:a16="http://schemas.microsoft.com/office/drawing/2014/main" id="{371F155B-F1AE-0E81-F82B-F1BCF26F6AD7}"/>
              </a:ext>
            </a:extLst>
          </p:cNvPr>
          <p:cNvGrpSpPr/>
          <p:nvPr/>
        </p:nvGrpSpPr>
        <p:grpSpPr>
          <a:xfrm>
            <a:off x="6888209" y="3044845"/>
            <a:ext cx="5204575" cy="2818196"/>
            <a:chOff x="6888209" y="3044845"/>
            <a:chExt cx="5204575" cy="2818196"/>
          </a:xfrm>
        </p:grpSpPr>
        <p:sp>
          <p:nvSpPr>
            <p:cNvPr id="3" name="Cloud 2">
              <a:extLst>
                <a:ext uri="{FF2B5EF4-FFF2-40B4-BE49-F238E27FC236}">
                  <a16:creationId xmlns:a16="http://schemas.microsoft.com/office/drawing/2014/main" id="{2FB8F86B-B7E1-25E0-C65B-D0563A21DB29}"/>
                </a:ext>
              </a:extLst>
            </p:cNvPr>
            <p:cNvSpPr/>
            <p:nvPr/>
          </p:nvSpPr>
          <p:spPr>
            <a:xfrm>
              <a:off x="7528732" y="4633596"/>
              <a:ext cx="2051768" cy="76510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Energy discharge (A.3.8.4)</a:t>
              </a:r>
            </a:p>
          </p:txBody>
        </p:sp>
        <p:cxnSp>
          <p:nvCxnSpPr>
            <p:cNvPr id="11" name="Straight Arrow Connector 10">
              <a:extLst>
                <a:ext uri="{FF2B5EF4-FFF2-40B4-BE49-F238E27FC236}">
                  <a16:creationId xmlns:a16="http://schemas.microsoft.com/office/drawing/2014/main" id="{9EE08A19-19CE-DF8C-21FB-64530341D415}"/>
                </a:ext>
              </a:extLst>
            </p:cNvPr>
            <p:cNvCxnSpPr>
              <a:cxnSpLocks/>
              <a:endCxn id="3" idx="2"/>
            </p:cNvCxnSpPr>
            <p:nvPr/>
          </p:nvCxnSpPr>
          <p:spPr>
            <a:xfrm flipV="1">
              <a:off x="6888209" y="5016149"/>
              <a:ext cx="646887" cy="506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loud 11">
              <a:extLst>
                <a:ext uri="{FF2B5EF4-FFF2-40B4-BE49-F238E27FC236}">
                  <a16:creationId xmlns:a16="http://schemas.microsoft.com/office/drawing/2014/main" id="{8FA4AD3B-DA6C-AAE6-B558-FC4F9651DE56}"/>
                </a:ext>
              </a:extLst>
            </p:cNvPr>
            <p:cNvSpPr/>
            <p:nvPr/>
          </p:nvSpPr>
          <p:spPr>
            <a:xfrm>
              <a:off x="7680176" y="3107589"/>
              <a:ext cx="1847948" cy="76510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Control System (A.3.2)</a:t>
              </a:r>
            </a:p>
          </p:txBody>
        </p:sp>
        <p:cxnSp>
          <p:nvCxnSpPr>
            <p:cNvPr id="13" name="Straight Arrow Connector 12">
              <a:extLst>
                <a:ext uri="{FF2B5EF4-FFF2-40B4-BE49-F238E27FC236}">
                  <a16:creationId xmlns:a16="http://schemas.microsoft.com/office/drawing/2014/main" id="{7E48A728-CFEE-37BE-9E14-24EDDCB90685}"/>
                </a:ext>
              </a:extLst>
            </p:cNvPr>
            <p:cNvCxnSpPr>
              <a:cxnSpLocks/>
              <a:endCxn id="12" idx="2"/>
            </p:cNvCxnSpPr>
            <p:nvPr/>
          </p:nvCxnSpPr>
          <p:spPr>
            <a:xfrm flipV="1">
              <a:off x="6888209" y="3490142"/>
              <a:ext cx="797699" cy="2032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D07913E8-CD87-9A04-F669-76353480F1D2}"/>
                </a:ext>
              </a:extLst>
            </p:cNvPr>
            <p:cNvGrpSpPr/>
            <p:nvPr/>
          </p:nvGrpSpPr>
          <p:grpSpPr>
            <a:xfrm>
              <a:off x="9864299" y="4131781"/>
              <a:ext cx="2165637" cy="1731260"/>
              <a:chOff x="9886521" y="5035230"/>
              <a:chExt cx="2165637" cy="1731260"/>
            </a:xfrm>
          </p:grpSpPr>
          <p:sp>
            <p:nvSpPr>
              <p:cNvPr id="15" name="TextBox 14">
                <a:extLst>
                  <a:ext uri="{FF2B5EF4-FFF2-40B4-BE49-F238E27FC236}">
                    <a16:creationId xmlns:a16="http://schemas.microsoft.com/office/drawing/2014/main" id="{94654E12-C50E-67FD-A5E9-A8A15E98417F}"/>
                  </a:ext>
                </a:extLst>
              </p:cNvPr>
              <p:cNvSpPr txBox="1"/>
              <p:nvPr/>
            </p:nvSpPr>
            <p:spPr>
              <a:xfrm>
                <a:off x="9991571" y="5165546"/>
                <a:ext cx="1879767" cy="1508105"/>
              </a:xfrm>
              <a:prstGeom prst="rect">
                <a:avLst/>
              </a:prstGeom>
              <a:noFill/>
            </p:spPr>
            <p:txBody>
              <a:bodyPr wrap="square" lIns="0" tIns="0" rIns="0" bIns="0" rtlCol="0" anchor="t">
                <a:spAutoFit/>
              </a:bodyPr>
              <a:lstStyle/>
              <a:p>
                <a:r>
                  <a:rPr lang="en-SG" sz="1400" dirty="0">
                    <a:solidFill>
                      <a:schemeClr val="accent1"/>
                    </a:solidFill>
                  </a:rPr>
                  <a:t>1. Disconnect and discharge remaining energy.</a:t>
                </a:r>
              </a:p>
              <a:p>
                <a:r>
                  <a:rPr lang="en-SG" sz="1400" dirty="0">
                    <a:solidFill>
                      <a:schemeClr val="accent1"/>
                    </a:solidFill>
                  </a:rPr>
                  <a:t>2. Record energy remaining in system.</a:t>
                </a:r>
              </a:p>
              <a:p>
                <a:r>
                  <a:rPr lang="en-SG" sz="1400" dirty="0">
                    <a:solidFill>
                      <a:schemeClr val="accent1"/>
                    </a:solidFill>
                  </a:rPr>
                  <a:t>3. If backup energy is present, check and record capacity of backup source.</a:t>
                </a:r>
              </a:p>
            </p:txBody>
          </p:sp>
          <p:sp>
            <p:nvSpPr>
              <p:cNvPr id="16" name="Rectangle: Single Corner Snipped 15">
                <a:extLst>
                  <a:ext uri="{FF2B5EF4-FFF2-40B4-BE49-F238E27FC236}">
                    <a16:creationId xmlns:a16="http://schemas.microsoft.com/office/drawing/2014/main" id="{8B0D0792-18EA-7942-9D6E-C37C1DEABBE8}"/>
                  </a:ext>
                </a:extLst>
              </p:cNvPr>
              <p:cNvSpPr/>
              <p:nvPr/>
            </p:nvSpPr>
            <p:spPr>
              <a:xfrm>
                <a:off x="9886521" y="5035230"/>
                <a:ext cx="2165637" cy="1731260"/>
              </a:xfrm>
              <a:prstGeom prst="snip1Rect">
                <a:avLst>
                  <a:gd name="adj" fmla="val 11805"/>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grpSp>
          <p:nvGrpSpPr>
            <p:cNvPr id="17" name="Group 16">
              <a:extLst>
                <a:ext uri="{FF2B5EF4-FFF2-40B4-BE49-F238E27FC236}">
                  <a16:creationId xmlns:a16="http://schemas.microsoft.com/office/drawing/2014/main" id="{C61D4C78-31B5-191F-E223-B77E6E683F16}"/>
                </a:ext>
              </a:extLst>
            </p:cNvPr>
            <p:cNvGrpSpPr/>
            <p:nvPr/>
          </p:nvGrpSpPr>
          <p:grpSpPr>
            <a:xfrm>
              <a:off x="9833074" y="3044845"/>
              <a:ext cx="2259710" cy="901827"/>
              <a:chOff x="9814112" y="3072443"/>
              <a:chExt cx="2259710" cy="901827"/>
            </a:xfrm>
          </p:grpSpPr>
          <p:sp>
            <p:nvSpPr>
              <p:cNvPr id="18" name="TextBox 17">
                <a:extLst>
                  <a:ext uri="{FF2B5EF4-FFF2-40B4-BE49-F238E27FC236}">
                    <a16:creationId xmlns:a16="http://schemas.microsoft.com/office/drawing/2014/main" id="{5EB8CBF7-0BBA-B117-2E70-742189190A53}"/>
                  </a:ext>
                </a:extLst>
              </p:cNvPr>
              <p:cNvSpPr txBox="1"/>
              <p:nvPr/>
            </p:nvSpPr>
            <p:spPr>
              <a:xfrm>
                <a:off x="9912730" y="3215771"/>
                <a:ext cx="2098245" cy="646331"/>
              </a:xfrm>
              <a:prstGeom prst="rect">
                <a:avLst/>
              </a:prstGeom>
              <a:noFill/>
            </p:spPr>
            <p:txBody>
              <a:bodyPr wrap="square" lIns="0" tIns="0" rIns="0" bIns="0" rtlCol="0" anchor="t">
                <a:spAutoFit/>
              </a:bodyPr>
              <a:lstStyle/>
              <a:p>
                <a:r>
                  <a:rPr lang="en-SG" sz="1400" dirty="0">
                    <a:solidFill>
                      <a:schemeClr val="accent1"/>
                    </a:solidFill>
                  </a:rPr>
                  <a:t>Tested prior to test sequence.</a:t>
                </a:r>
              </a:p>
              <a:p>
                <a:r>
                  <a:rPr lang="en-SG" sz="1400" dirty="0">
                    <a:solidFill>
                      <a:schemeClr val="accent1"/>
                    </a:solidFill>
                  </a:rPr>
                  <a:t>To develop test plan to test each control function independently</a:t>
                </a:r>
              </a:p>
            </p:txBody>
          </p:sp>
          <p:sp>
            <p:nvSpPr>
              <p:cNvPr id="19" name="Rectangle: Single Corner Snipped 18">
                <a:extLst>
                  <a:ext uri="{FF2B5EF4-FFF2-40B4-BE49-F238E27FC236}">
                    <a16:creationId xmlns:a16="http://schemas.microsoft.com/office/drawing/2014/main" id="{FFC5451E-279B-75D4-12D9-AB528E276FEA}"/>
                  </a:ext>
                </a:extLst>
              </p:cNvPr>
              <p:cNvSpPr/>
              <p:nvPr/>
            </p:nvSpPr>
            <p:spPr>
              <a:xfrm>
                <a:off x="9814112" y="3072443"/>
                <a:ext cx="2259710" cy="901827"/>
              </a:xfrm>
              <a:prstGeom prst="snip1Rect">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cxnSp>
          <p:nvCxnSpPr>
            <p:cNvPr id="20" name="Straight Connector 19">
              <a:extLst>
                <a:ext uri="{FF2B5EF4-FFF2-40B4-BE49-F238E27FC236}">
                  <a16:creationId xmlns:a16="http://schemas.microsoft.com/office/drawing/2014/main" id="{A7E6AE4E-38FB-93B9-A196-F25AD9EF0E56}"/>
                </a:ext>
              </a:extLst>
            </p:cNvPr>
            <p:cNvCxnSpPr>
              <a:cxnSpLocks/>
              <a:stCxn id="12" idx="0"/>
              <a:endCxn id="19" idx="2"/>
            </p:cNvCxnSpPr>
            <p:nvPr/>
          </p:nvCxnSpPr>
          <p:spPr>
            <a:xfrm>
              <a:off x="9526584" y="3490142"/>
              <a:ext cx="306490" cy="561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C94ED1-9231-256D-036D-662FFE52C5CF}"/>
                </a:ext>
              </a:extLst>
            </p:cNvPr>
            <p:cNvCxnSpPr>
              <a:cxnSpLocks/>
              <a:stCxn id="3" idx="0"/>
              <a:endCxn id="16" idx="2"/>
            </p:cNvCxnSpPr>
            <p:nvPr/>
          </p:nvCxnSpPr>
          <p:spPr>
            <a:xfrm flipV="1">
              <a:off x="9578790" y="4997411"/>
              <a:ext cx="285509" cy="1873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2" name="Rectangle: Rounded Corners 1">
            <a:hlinkClick r:id="rId11" action="ppaction://hlinksldjump"/>
            <a:extLst>
              <a:ext uri="{FF2B5EF4-FFF2-40B4-BE49-F238E27FC236}">
                <a16:creationId xmlns:a16="http://schemas.microsoft.com/office/drawing/2014/main" id="{3CF5EEE2-7A31-6E11-DCA7-7335D0AA4817}"/>
              </a:ext>
            </a:extLst>
          </p:cNvPr>
          <p:cNvSpPr/>
          <p:nvPr/>
        </p:nvSpPr>
        <p:spPr>
          <a:xfrm>
            <a:off x="3052205" y="-1877213"/>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Field Testing Guidelines</a:t>
            </a:r>
          </a:p>
        </p:txBody>
      </p:sp>
    </p:spTree>
    <p:extLst>
      <p:ext uri="{BB962C8B-B14F-4D97-AF65-F5344CB8AC3E}">
        <p14:creationId xmlns:p14="http://schemas.microsoft.com/office/powerpoint/2010/main" val="153708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37</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3"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4"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8"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9"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0"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1"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2"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Acoustics Parameters</a:t>
            </a:r>
            <a:endParaRPr lang="en-SG" sz="1200" dirty="0">
              <a:solidFill>
                <a:schemeClr val="tx1"/>
              </a:solidFill>
            </a:endParaRPr>
          </a:p>
        </p:txBody>
      </p:sp>
      <p:sp>
        <p:nvSpPr>
          <p:cNvPr id="133" name="Rectangle: Rounded Corners 132">
            <a:hlinkClick r:id="rId13"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1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Electrical Requirements</a:t>
            </a:r>
          </a:p>
        </p:txBody>
      </p:sp>
      <p:sp>
        <p:nvSpPr>
          <p:cNvPr id="156" name="Rectangle: Rounded Corners 155">
            <a:hlinkClick r:id="rId4"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sp>
        <p:nvSpPr>
          <p:cNvPr id="32" name="Rectangle: Rounded Corners 31">
            <a:hlinkClick r:id="rId11" action="ppaction://hlinksldjump"/>
            <a:extLst>
              <a:ext uri="{FF2B5EF4-FFF2-40B4-BE49-F238E27FC236}">
                <a16:creationId xmlns:a16="http://schemas.microsoft.com/office/drawing/2014/main" id="{D00471C8-8B41-45C3-BD69-E3039A284CA2}"/>
              </a:ext>
            </a:extLst>
          </p:cNvPr>
          <p:cNvSpPr/>
          <p:nvPr/>
        </p:nvSpPr>
        <p:spPr>
          <a:xfrm>
            <a:off x="-3630517" y="1757421"/>
            <a:ext cx="2759277" cy="1070992"/>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Electrical Requirements</a:t>
            </a:r>
          </a:p>
        </p:txBody>
      </p:sp>
      <p:pic>
        <p:nvPicPr>
          <p:cNvPr id="35" name="Picture 34">
            <a:extLst>
              <a:ext uri="{FF2B5EF4-FFF2-40B4-BE49-F238E27FC236}">
                <a16:creationId xmlns:a16="http://schemas.microsoft.com/office/drawing/2014/main" id="{B10728FB-2905-A17F-B378-AF1FBA37CDD8}"/>
              </a:ext>
            </a:extLst>
          </p:cNvPr>
          <p:cNvPicPr>
            <a:picLocks noChangeAspect="1"/>
          </p:cNvPicPr>
          <p:nvPr/>
        </p:nvPicPr>
        <p:blipFill>
          <a:blip r:embed="rId17"/>
          <a:stretch>
            <a:fillRect/>
          </a:stretch>
        </p:blipFill>
        <p:spPr>
          <a:xfrm>
            <a:off x="1145" y="-16011"/>
            <a:ext cx="3944454" cy="152413"/>
          </a:xfrm>
          <a:prstGeom prst="rect">
            <a:avLst/>
          </a:prstGeom>
        </p:spPr>
      </p:pic>
      <p:sp>
        <p:nvSpPr>
          <p:cNvPr id="2" name="Rectangle: Rounded Corners 1">
            <a:hlinkClick r:id="rId11" action="ppaction://hlinksldjump"/>
            <a:extLst>
              <a:ext uri="{FF2B5EF4-FFF2-40B4-BE49-F238E27FC236}">
                <a16:creationId xmlns:a16="http://schemas.microsoft.com/office/drawing/2014/main" id="{3CF5EEE2-7A31-6E11-DCA7-7335D0AA4817}"/>
              </a:ext>
            </a:extLst>
          </p:cNvPr>
          <p:cNvSpPr/>
          <p:nvPr/>
        </p:nvSpPr>
        <p:spPr>
          <a:xfrm>
            <a:off x="258920" y="332329"/>
            <a:ext cx="2759277" cy="87900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Field Testing Guidelines</a:t>
            </a:r>
          </a:p>
        </p:txBody>
      </p:sp>
      <p:cxnSp>
        <p:nvCxnSpPr>
          <p:cNvPr id="7" name="Straight Arrow Connector 6">
            <a:extLst>
              <a:ext uri="{FF2B5EF4-FFF2-40B4-BE49-F238E27FC236}">
                <a16:creationId xmlns:a16="http://schemas.microsoft.com/office/drawing/2014/main" id="{2C15C8EC-19A4-AD14-2384-5254FFD3075E}"/>
              </a:ext>
            </a:extLst>
          </p:cNvPr>
          <p:cNvCxnSpPr>
            <a:cxnSpLocks/>
            <a:endCxn id="23" idx="2"/>
          </p:cNvCxnSpPr>
          <p:nvPr/>
        </p:nvCxnSpPr>
        <p:spPr>
          <a:xfrm flipV="1">
            <a:off x="6888088" y="3391520"/>
            <a:ext cx="1277903" cy="2444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6084B23-E634-6434-C19D-6855B2FCF0B2}"/>
              </a:ext>
            </a:extLst>
          </p:cNvPr>
          <p:cNvCxnSpPr>
            <a:cxnSpLocks/>
            <a:endCxn id="24" idx="2"/>
          </p:cNvCxnSpPr>
          <p:nvPr/>
        </p:nvCxnSpPr>
        <p:spPr>
          <a:xfrm flipV="1">
            <a:off x="6888088" y="5300075"/>
            <a:ext cx="1204763" cy="536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E4FDC54-2F93-8A06-1229-0C7B555A978F}"/>
              </a:ext>
            </a:extLst>
          </p:cNvPr>
          <p:cNvGrpSpPr/>
          <p:nvPr/>
        </p:nvGrpSpPr>
        <p:grpSpPr>
          <a:xfrm>
            <a:off x="8089478" y="2505890"/>
            <a:ext cx="3131694" cy="3889848"/>
            <a:chOff x="8089478" y="2505890"/>
            <a:chExt cx="3131694" cy="3889848"/>
          </a:xfrm>
        </p:grpSpPr>
        <p:sp>
          <p:nvSpPr>
            <p:cNvPr id="23" name="Cloud 22">
              <a:hlinkClick r:id="rId18" action="ppaction://hlinksldjump"/>
              <a:extLst>
                <a:ext uri="{FF2B5EF4-FFF2-40B4-BE49-F238E27FC236}">
                  <a16:creationId xmlns:a16="http://schemas.microsoft.com/office/drawing/2014/main" id="{83095360-21BD-D32A-49EA-0CC07BBCC129}"/>
                </a:ext>
              </a:extLst>
            </p:cNvPr>
            <p:cNvSpPr/>
            <p:nvPr/>
          </p:nvSpPr>
          <p:spPr>
            <a:xfrm>
              <a:off x="8162806" y="3024141"/>
              <a:ext cx="1026692" cy="7347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Class 1 &amp; 4</a:t>
              </a:r>
            </a:p>
          </p:txBody>
        </p:sp>
        <p:sp>
          <p:nvSpPr>
            <p:cNvPr id="24" name="Cloud 23">
              <a:hlinkClick r:id="rId18" action="ppaction://hlinksldjump"/>
              <a:extLst>
                <a:ext uri="{FF2B5EF4-FFF2-40B4-BE49-F238E27FC236}">
                  <a16:creationId xmlns:a16="http://schemas.microsoft.com/office/drawing/2014/main" id="{DE649817-B3BD-6EF2-446A-8E97AB8B0377}"/>
                </a:ext>
              </a:extLst>
            </p:cNvPr>
            <p:cNvSpPr/>
            <p:nvPr/>
          </p:nvSpPr>
          <p:spPr>
            <a:xfrm>
              <a:off x="8089478" y="4932696"/>
              <a:ext cx="1087263" cy="7347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Class 2 &amp; 3</a:t>
              </a:r>
            </a:p>
          </p:txBody>
        </p:sp>
        <p:grpSp>
          <p:nvGrpSpPr>
            <p:cNvPr id="25" name="Group 24">
              <a:extLst>
                <a:ext uri="{FF2B5EF4-FFF2-40B4-BE49-F238E27FC236}">
                  <a16:creationId xmlns:a16="http://schemas.microsoft.com/office/drawing/2014/main" id="{BDA7DDE3-EA05-DABA-2376-2127C3AA870C}"/>
                </a:ext>
              </a:extLst>
            </p:cNvPr>
            <p:cNvGrpSpPr/>
            <p:nvPr/>
          </p:nvGrpSpPr>
          <p:grpSpPr>
            <a:xfrm>
              <a:off x="9890717" y="3441094"/>
              <a:ext cx="1299670" cy="635978"/>
              <a:chOff x="9828721" y="462990"/>
              <a:chExt cx="1299670" cy="755542"/>
            </a:xfrm>
          </p:grpSpPr>
          <p:sp>
            <p:nvSpPr>
              <p:cNvPr id="46" name="TextBox 45">
                <a:extLst>
                  <a:ext uri="{FF2B5EF4-FFF2-40B4-BE49-F238E27FC236}">
                    <a16:creationId xmlns:a16="http://schemas.microsoft.com/office/drawing/2014/main" id="{A14B37F5-4B58-B722-6455-D24F16025149}"/>
                  </a:ext>
                </a:extLst>
              </p:cNvPr>
              <p:cNvSpPr txBox="1"/>
              <p:nvPr/>
            </p:nvSpPr>
            <p:spPr>
              <a:xfrm>
                <a:off x="9962373" y="567823"/>
                <a:ext cx="989670" cy="430886"/>
              </a:xfrm>
              <a:prstGeom prst="rect">
                <a:avLst/>
              </a:prstGeom>
              <a:noFill/>
            </p:spPr>
            <p:txBody>
              <a:bodyPr wrap="square" lIns="0" tIns="0" rIns="0" bIns="0" rtlCol="0" anchor="t">
                <a:spAutoFit/>
              </a:bodyPr>
              <a:lstStyle/>
              <a:p>
                <a:r>
                  <a:rPr lang="en-SG" sz="1400" dirty="0">
                    <a:solidFill>
                      <a:schemeClr val="accent1"/>
                    </a:solidFill>
                  </a:rPr>
                  <a:t>Test Duration </a:t>
                </a:r>
                <a:r>
                  <a:rPr lang="en-SG" sz="1400" b="1" u="sng" dirty="0">
                    <a:solidFill>
                      <a:schemeClr val="accent1"/>
                    </a:solidFill>
                  </a:rPr>
                  <a:t>30 days</a:t>
                </a:r>
              </a:p>
            </p:txBody>
          </p:sp>
          <p:sp>
            <p:nvSpPr>
              <p:cNvPr id="47" name="Rectangle: Single Corner Snipped 46">
                <a:hlinkClick r:id="rId18" action="ppaction://hlinksldjump"/>
                <a:extLst>
                  <a:ext uri="{FF2B5EF4-FFF2-40B4-BE49-F238E27FC236}">
                    <a16:creationId xmlns:a16="http://schemas.microsoft.com/office/drawing/2014/main" id="{3571595C-9955-6F51-8312-B66D087380AE}"/>
                  </a:ext>
                </a:extLst>
              </p:cNvPr>
              <p:cNvSpPr/>
              <p:nvPr/>
            </p:nvSpPr>
            <p:spPr>
              <a:xfrm>
                <a:off x="9828721" y="462990"/>
                <a:ext cx="1299670" cy="755542"/>
              </a:xfrm>
              <a:prstGeom prst="snip1Rect">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grpSp>
          <p:nvGrpSpPr>
            <p:cNvPr id="26" name="Group 25">
              <a:extLst>
                <a:ext uri="{FF2B5EF4-FFF2-40B4-BE49-F238E27FC236}">
                  <a16:creationId xmlns:a16="http://schemas.microsoft.com/office/drawing/2014/main" id="{DE059A44-A7C5-2DE9-D929-A00B60E31EF0}"/>
                </a:ext>
              </a:extLst>
            </p:cNvPr>
            <p:cNvGrpSpPr/>
            <p:nvPr/>
          </p:nvGrpSpPr>
          <p:grpSpPr>
            <a:xfrm>
              <a:off x="9873342" y="2505890"/>
              <a:ext cx="1299670" cy="755542"/>
              <a:chOff x="9828721" y="462990"/>
              <a:chExt cx="1299670" cy="755542"/>
            </a:xfrm>
          </p:grpSpPr>
          <p:sp>
            <p:nvSpPr>
              <p:cNvPr id="44" name="TextBox 43">
                <a:extLst>
                  <a:ext uri="{FF2B5EF4-FFF2-40B4-BE49-F238E27FC236}">
                    <a16:creationId xmlns:a16="http://schemas.microsoft.com/office/drawing/2014/main" id="{EEA26671-E4EE-D014-B254-A52E1C08ACA1}"/>
                  </a:ext>
                </a:extLst>
              </p:cNvPr>
              <p:cNvSpPr txBox="1"/>
              <p:nvPr/>
            </p:nvSpPr>
            <p:spPr>
              <a:xfrm>
                <a:off x="9923532" y="534234"/>
                <a:ext cx="1118671" cy="646331"/>
              </a:xfrm>
              <a:prstGeom prst="rect">
                <a:avLst/>
              </a:prstGeom>
              <a:noFill/>
            </p:spPr>
            <p:txBody>
              <a:bodyPr wrap="square" lIns="0" tIns="0" rIns="0" bIns="0" rtlCol="0" anchor="t">
                <a:spAutoFit/>
              </a:bodyPr>
              <a:lstStyle/>
              <a:p>
                <a:r>
                  <a:rPr lang="en-SG" sz="1400" dirty="0">
                    <a:solidFill>
                      <a:schemeClr val="accent1"/>
                    </a:solidFill>
                  </a:rPr>
                  <a:t>Human Health &amp; Environmental Testing </a:t>
                </a:r>
                <a:r>
                  <a:rPr lang="en-SG" sz="1400" b="1" u="sng" dirty="0">
                    <a:solidFill>
                      <a:schemeClr val="accent1"/>
                    </a:solidFill>
                  </a:rPr>
                  <a:t>Weekly</a:t>
                </a:r>
              </a:p>
            </p:txBody>
          </p:sp>
          <p:sp>
            <p:nvSpPr>
              <p:cNvPr id="45" name="Rectangle: Single Corner Snipped 44">
                <a:hlinkClick r:id="rId18" action="ppaction://hlinksldjump"/>
                <a:extLst>
                  <a:ext uri="{FF2B5EF4-FFF2-40B4-BE49-F238E27FC236}">
                    <a16:creationId xmlns:a16="http://schemas.microsoft.com/office/drawing/2014/main" id="{E8900F36-42FF-4367-E3D7-41F367FDEFE3}"/>
                  </a:ext>
                </a:extLst>
              </p:cNvPr>
              <p:cNvSpPr/>
              <p:nvPr/>
            </p:nvSpPr>
            <p:spPr>
              <a:xfrm>
                <a:off x="9828721" y="462990"/>
                <a:ext cx="1299670" cy="755542"/>
              </a:xfrm>
              <a:prstGeom prst="snip1Rect">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grpSp>
          <p:nvGrpSpPr>
            <p:cNvPr id="27" name="Group 26">
              <a:extLst>
                <a:ext uri="{FF2B5EF4-FFF2-40B4-BE49-F238E27FC236}">
                  <a16:creationId xmlns:a16="http://schemas.microsoft.com/office/drawing/2014/main" id="{9F284899-98E3-0117-E58D-8479488D3F99}"/>
                </a:ext>
              </a:extLst>
            </p:cNvPr>
            <p:cNvGrpSpPr/>
            <p:nvPr/>
          </p:nvGrpSpPr>
          <p:grpSpPr>
            <a:xfrm>
              <a:off x="9921502" y="4221088"/>
              <a:ext cx="1299670" cy="618598"/>
              <a:chOff x="9828721" y="462990"/>
              <a:chExt cx="1299670" cy="755542"/>
            </a:xfrm>
          </p:grpSpPr>
          <p:sp>
            <p:nvSpPr>
              <p:cNvPr id="42" name="TextBox 41">
                <a:extLst>
                  <a:ext uri="{FF2B5EF4-FFF2-40B4-BE49-F238E27FC236}">
                    <a16:creationId xmlns:a16="http://schemas.microsoft.com/office/drawing/2014/main" id="{CF604305-62FE-D077-7914-02372539BFD8}"/>
                  </a:ext>
                </a:extLst>
              </p:cNvPr>
              <p:cNvSpPr txBox="1"/>
              <p:nvPr/>
            </p:nvSpPr>
            <p:spPr>
              <a:xfrm>
                <a:off x="9952963" y="561387"/>
                <a:ext cx="946921" cy="430888"/>
              </a:xfrm>
              <a:prstGeom prst="rect">
                <a:avLst/>
              </a:prstGeom>
              <a:noFill/>
            </p:spPr>
            <p:txBody>
              <a:bodyPr wrap="square" lIns="0" tIns="0" rIns="0" bIns="0" rtlCol="0" anchor="t">
                <a:spAutoFit/>
              </a:bodyPr>
              <a:lstStyle/>
              <a:p>
                <a:r>
                  <a:rPr lang="en-SG" sz="1400" dirty="0">
                    <a:solidFill>
                      <a:schemeClr val="accent1"/>
                    </a:solidFill>
                  </a:rPr>
                  <a:t>Test Duration </a:t>
                </a:r>
                <a:r>
                  <a:rPr lang="en-SG" sz="1400" b="1" u="sng" dirty="0">
                    <a:solidFill>
                      <a:schemeClr val="accent1"/>
                    </a:solidFill>
                  </a:rPr>
                  <a:t>5 Months</a:t>
                </a:r>
              </a:p>
            </p:txBody>
          </p:sp>
          <p:sp>
            <p:nvSpPr>
              <p:cNvPr id="43" name="Rectangle: Single Corner Snipped 42">
                <a:hlinkClick r:id="rId18" action="ppaction://hlinksldjump"/>
                <a:extLst>
                  <a:ext uri="{FF2B5EF4-FFF2-40B4-BE49-F238E27FC236}">
                    <a16:creationId xmlns:a16="http://schemas.microsoft.com/office/drawing/2014/main" id="{0AD0C9E4-74A7-4FFB-0B28-9541B3A86619}"/>
                  </a:ext>
                </a:extLst>
              </p:cNvPr>
              <p:cNvSpPr/>
              <p:nvPr/>
            </p:nvSpPr>
            <p:spPr>
              <a:xfrm>
                <a:off x="9828721" y="462990"/>
                <a:ext cx="1299670" cy="755542"/>
              </a:xfrm>
              <a:prstGeom prst="snip1Rect">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grpSp>
          <p:nvGrpSpPr>
            <p:cNvPr id="28" name="Group 27">
              <a:extLst>
                <a:ext uri="{FF2B5EF4-FFF2-40B4-BE49-F238E27FC236}">
                  <a16:creationId xmlns:a16="http://schemas.microsoft.com/office/drawing/2014/main" id="{3E6FE3F8-9948-4D40-CEE9-529A13F14CF2}"/>
                </a:ext>
              </a:extLst>
            </p:cNvPr>
            <p:cNvGrpSpPr/>
            <p:nvPr/>
          </p:nvGrpSpPr>
          <p:grpSpPr>
            <a:xfrm>
              <a:off x="9921502" y="4990736"/>
              <a:ext cx="1299670" cy="617160"/>
              <a:chOff x="9828721" y="462990"/>
              <a:chExt cx="1299670" cy="755542"/>
            </a:xfrm>
          </p:grpSpPr>
          <p:sp>
            <p:nvSpPr>
              <p:cNvPr id="40" name="TextBox 39">
                <a:extLst>
                  <a:ext uri="{FF2B5EF4-FFF2-40B4-BE49-F238E27FC236}">
                    <a16:creationId xmlns:a16="http://schemas.microsoft.com/office/drawing/2014/main" id="{15A2A3E0-738C-C854-F03E-A1A57123EAE9}"/>
                  </a:ext>
                </a:extLst>
              </p:cNvPr>
              <p:cNvSpPr txBox="1"/>
              <p:nvPr/>
            </p:nvSpPr>
            <p:spPr>
              <a:xfrm>
                <a:off x="9923532" y="615283"/>
                <a:ext cx="1015722" cy="430887"/>
              </a:xfrm>
              <a:prstGeom prst="rect">
                <a:avLst/>
              </a:prstGeom>
              <a:noFill/>
            </p:spPr>
            <p:txBody>
              <a:bodyPr wrap="square" lIns="0" tIns="0" rIns="0" bIns="0" rtlCol="0" anchor="t">
                <a:spAutoFit/>
              </a:bodyPr>
              <a:lstStyle/>
              <a:p>
                <a:r>
                  <a:rPr lang="en-SG" sz="1400" dirty="0">
                    <a:solidFill>
                      <a:schemeClr val="accent1"/>
                    </a:solidFill>
                  </a:rPr>
                  <a:t>Environmental Testing </a:t>
                </a:r>
                <a:r>
                  <a:rPr lang="en-SG" sz="1400" b="1" u="sng" dirty="0">
                    <a:solidFill>
                      <a:schemeClr val="accent1"/>
                    </a:solidFill>
                  </a:rPr>
                  <a:t>Weekly</a:t>
                </a:r>
              </a:p>
            </p:txBody>
          </p:sp>
          <p:sp>
            <p:nvSpPr>
              <p:cNvPr id="41" name="Rectangle: Single Corner Snipped 40">
                <a:hlinkClick r:id="rId18" action="ppaction://hlinksldjump"/>
                <a:extLst>
                  <a:ext uri="{FF2B5EF4-FFF2-40B4-BE49-F238E27FC236}">
                    <a16:creationId xmlns:a16="http://schemas.microsoft.com/office/drawing/2014/main" id="{A50CCA46-522A-1632-6E4D-E8C17E1EEBF8}"/>
                  </a:ext>
                </a:extLst>
              </p:cNvPr>
              <p:cNvSpPr/>
              <p:nvPr/>
            </p:nvSpPr>
            <p:spPr>
              <a:xfrm>
                <a:off x="9828721" y="462990"/>
                <a:ext cx="1299670" cy="755542"/>
              </a:xfrm>
              <a:prstGeom prst="snip1Rect">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grpSp>
          <p:nvGrpSpPr>
            <p:cNvPr id="29" name="Group 28">
              <a:extLst>
                <a:ext uri="{FF2B5EF4-FFF2-40B4-BE49-F238E27FC236}">
                  <a16:creationId xmlns:a16="http://schemas.microsoft.com/office/drawing/2014/main" id="{82FF620C-D36F-0425-0F7E-A0158D2EC98A}"/>
                </a:ext>
              </a:extLst>
            </p:cNvPr>
            <p:cNvGrpSpPr/>
            <p:nvPr/>
          </p:nvGrpSpPr>
          <p:grpSpPr>
            <a:xfrm>
              <a:off x="9921502" y="5775790"/>
              <a:ext cx="1299670" cy="619948"/>
              <a:chOff x="9828721" y="462990"/>
              <a:chExt cx="1299670" cy="755542"/>
            </a:xfrm>
          </p:grpSpPr>
          <p:sp>
            <p:nvSpPr>
              <p:cNvPr id="38" name="TextBox 37">
                <a:extLst>
                  <a:ext uri="{FF2B5EF4-FFF2-40B4-BE49-F238E27FC236}">
                    <a16:creationId xmlns:a16="http://schemas.microsoft.com/office/drawing/2014/main" id="{3D5BB6CD-0F9C-2E33-4BFB-21DE49AAA632}"/>
                  </a:ext>
                </a:extLst>
              </p:cNvPr>
              <p:cNvSpPr txBox="1"/>
              <p:nvPr/>
            </p:nvSpPr>
            <p:spPr>
              <a:xfrm>
                <a:off x="9923532" y="567619"/>
                <a:ext cx="1144798" cy="430886"/>
              </a:xfrm>
              <a:prstGeom prst="rect">
                <a:avLst/>
              </a:prstGeom>
              <a:noFill/>
            </p:spPr>
            <p:txBody>
              <a:bodyPr wrap="square" lIns="0" tIns="0" rIns="0" bIns="0" rtlCol="0" anchor="t">
                <a:spAutoFit/>
              </a:bodyPr>
              <a:lstStyle/>
              <a:p>
                <a:r>
                  <a:rPr lang="en-SG" sz="1400" dirty="0">
                    <a:solidFill>
                      <a:schemeClr val="accent1"/>
                    </a:solidFill>
                  </a:rPr>
                  <a:t>Human Health Testing </a:t>
                </a:r>
                <a:r>
                  <a:rPr lang="en-SG" sz="1400" b="1" u="sng" dirty="0">
                    <a:solidFill>
                      <a:schemeClr val="accent1"/>
                    </a:solidFill>
                  </a:rPr>
                  <a:t>Monthly</a:t>
                </a:r>
              </a:p>
            </p:txBody>
          </p:sp>
          <p:sp>
            <p:nvSpPr>
              <p:cNvPr id="39" name="Rectangle: Single Corner Snipped 38">
                <a:hlinkClick r:id="rId18" action="ppaction://hlinksldjump"/>
                <a:extLst>
                  <a:ext uri="{FF2B5EF4-FFF2-40B4-BE49-F238E27FC236}">
                    <a16:creationId xmlns:a16="http://schemas.microsoft.com/office/drawing/2014/main" id="{1D8CBC87-FBE1-ECD9-D1B8-2E22D2659B02}"/>
                  </a:ext>
                </a:extLst>
              </p:cNvPr>
              <p:cNvSpPr/>
              <p:nvPr/>
            </p:nvSpPr>
            <p:spPr>
              <a:xfrm>
                <a:off x="9828721" y="462990"/>
                <a:ext cx="1299670" cy="755542"/>
              </a:xfrm>
              <a:prstGeom prst="snip1Rect">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cxnSp>
          <p:nvCxnSpPr>
            <p:cNvPr id="30" name="Connector: Elbow 29">
              <a:extLst>
                <a:ext uri="{FF2B5EF4-FFF2-40B4-BE49-F238E27FC236}">
                  <a16:creationId xmlns:a16="http://schemas.microsoft.com/office/drawing/2014/main" id="{3E09C244-C289-F42E-8F5F-AE84706689D1}"/>
                </a:ext>
              </a:extLst>
            </p:cNvPr>
            <p:cNvCxnSpPr>
              <a:stCxn id="23" idx="0"/>
              <a:endCxn id="45" idx="2"/>
            </p:cNvCxnSpPr>
            <p:nvPr/>
          </p:nvCxnSpPr>
          <p:spPr>
            <a:xfrm flipV="1">
              <a:off x="9188642" y="2883661"/>
              <a:ext cx="684700" cy="507859"/>
            </a:xfrm>
            <a:prstGeom prst="bentConnector3">
              <a:avLst/>
            </a:prstGeom>
            <a:ln>
              <a:prstDash val="dash"/>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79E4B6AE-3DF5-598B-6E88-9F005F5F5C5C}"/>
                </a:ext>
              </a:extLst>
            </p:cNvPr>
            <p:cNvCxnSpPr>
              <a:cxnSpLocks/>
              <a:stCxn id="23" idx="0"/>
              <a:endCxn id="47" idx="2"/>
            </p:cNvCxnSpPr>
            <p:nvPr/>
          </p:nvCxnSpPr>
          <p:spPr>
            <a:xfrm>
              <a:off x="9188642" y="3391520"/>
              <a:ext cx="702075" cy="367563"/>
            </a:xfrm>
            <a:prstGeom prst="bentConnector3">
              <a:avLst/>
            </a:prstGeom>
            <a:ln>
              <a:prstDash val="dash"/>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14554613-1FB7-A606-33EE-CBA00CA20FEB}"/>
                </a:ext>
              </a:extLst>
            </p:cNvPr>
            <p:cNvCxnSpPr>
              <a:cxnSpLocks/>
              <a:stCxn id="24" idx="0"/>
              <a:endCxn id="43" idx="2"/>
            </p:cNvCxnSpPr>
            <p:nvPr/>
          </p:nvCxnSpPr>
          <p:spPr>
            <a:xfrm flipV="1">
              <a:off x="9175835" y="4530387"/>
              <a:ext cx="745667" cy="769688"/>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0B1626D-A909-AC3E-FD41-27B9BBCB2687}"/>
                </a:ext>
              </a:extLst>
            </p:cNvPr>
            <p:cNvCxnSpPr>
              <a:cxnSpLocks/>
              <a:stCxn id="24" idx="0"/>
              <a:endCxn id="39" idx="2"/>
            </p:cNvCxnSpPr>
            <p:nvPr/>
          </p:nvCxnSpPr>
          <p:spPr>
            <a:xfrm>
              <a:off x="9175835" y="5300075"/>
              <a:ext cx="745667" cy="785689"/>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EAEB73F4-0661-BA5F-EDA3-FC461444C253}"/>
                </a:ext>
              </a:extLst>
            </p:cNvPr>
            <p:cNvCxnSpPr>
              <a:cxnSpLocks/>
              <a:stCxn id="24" idx="0"/>
              <a:endCxn id="41" idx="2"/>
            </p:cNvCxnSpPr>
            <p:nvPr/>
          </p:nvCxnSpPr>
          <p:spPr>
            <a:xfrm flipV="1">
              <a:off x="9175835" y="5299316"/>
              <a:ext cx="745667" cy="759"/>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grpSp>
      <p:graphicFrame>
        <p:nvGraphicFramePr>
          <p:cNvPr id="3" name="Content Placeholder 16">
            <a:extLst>
              <a:ext uri="{FF2B5EF4-FFF2-40B4-BE49-F238E27FC236}">
                <a16:creationId xmlns:a16="http://schemas.microsoft.com/office/drawing/2014/main" id="{30D4C807-DA09-58CF-6841-1ABDDDDDA881}"/>
              </a:ext>
            </a:extLst>
          </p:cNvPr>
          <p:cNvGraphicFramePr>
            <a:graphicFrameLocks noGrp="1"/>
          </p:cNvGraphicFramePr>
          <p:nvPr>
            <p:ph sz="quarter" idx="53"/>
            <p:extLst>
              <p:ext uri="{D42A27DB-BD31-4B8C-83A1-F6EECF244321}">
                <p14:modId xmlns:p14="http://schemas.microsoft.com/office/powerpoint/2010/main" val="2339918981"/>
              </p:ext>
            </p:extLst>
          </p:nvPr>
        </p:nvGraphicFramePr>
        <p:xfrm>
          <a:off x="8052885" y="291634"/>
          <a:ext cx="3154430" cy="2102294"/>
        </p:xfrm>
        <a:graphic>
          <a:graphicData uri="http://schemas.openxmlformats.org/drawingml/2006/table">
            <a:tbl>
              <a:tblPr firstRow="1" firstCol="1" bandRow="1">
                <a:tableStyleId>{3C2FFA5D-87B4-456A-9821-1D502468CF0F}</a:tableStyleId>
              </a:tblPr>
              <a:tblGrid>
                <a:gridCol w="3154430">
                  <a:extLst>
                    <a:ext uri="{9D8B030D-6E8A-4147-A177-3AD203B41FA5}">
                      <a16:colId xmlns:a16="http://schemas.microsoft.com/office/drawing/2014/main" val="102201612"/>
                    </a:ext>
                  </a:extLst>
                </a:gridCol>
              </a:tblGrid>
              <a:tr h="158380">
                <a:tc>
                  <a:txBody>
                    <a:bodyPr/>
                    <a:lstStyle/>
                    <a:p>
                      <a:pPr algn="ctr">
                        <a:lnSpc>
                          <a:spcPct val="100000"/>
                        </a:lnSpc>
                        <a:spcBef>
                          <a:spcPts val="0"/>
                        </a:spcBef>
                        <a:spcAft>
                          <a:spcPts val="0"/>
                        </a:spcAft>
                        <a:tabLst>
                          <a:tab pos="1562100" algn="l"/>
                        </a:tabLst>
                      </a:pPr>
                      <a:r>
                        <a:rPr lang="en-GB" sz="1200" b="1" dirty="0">
                          <a:solidFill>
                            <a:schemeClr val="tx1"/>
                          </a:solidFill>
                          <a:effectLst/>
                        </a:rPr>
                        <a:t>Class</a:t>
                      </a:r>
                      <a:endParaRPr lang="en-SG" sz="1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B w="19050" cap="flat" cmpd="sng" algn="ctr">
                      <a:solidFill>
                        <a:schemeClr val="accent1"/>
                      </a:solidFill>
                      <a:prstDash val="solid"/>
                      <a:round/>
                      <a:headEnd type="none" w="med" len="med"/>
                      <a:tailEnd type="none" w="med" len="med"/>
                    </a:lnB>
                    <a:solidFill>
                      <a:srgbClr val="FFFFFF"/>
                    </a:solidFill>
                  </a:tcPr>
                </a:tc>
                <a:extLst>
                  <a:ext uri="{0D108BD9-81ED-4DB2-BD59-A6C34878D82A}">
                    <a16:rowId xmlns:a16="http://schemas.microsoft.com/office/drawing/2014/main" val="744905645"/>
                  </a:ext>
                </a:extLst>
              </a:tr>
              <a:tr h="479254">
                <a:tc>
                  <a:txBody>
                    <a:bodyPr/>
                    <a:lstStyle/>
                    <a:p>
                      <a:pPr algn="just">
                        <a:lnSpc>
                          <a:spcPct val="100000"/>
                        </a:lnSpc>
                        <a:spcBef>
                          <a:spcPts val="0"/>
                        </a:spcBef>
                        <a:spcAft>
                          <a:spcPts val="0"/>
                        </a:spcAft>
                      </a:pPr>
                      <a:r>
                        <a:rPr lang="en-GB" sz="1200" b="1" dirty="0">
                          <a:effectLst/>
                        </a:rPr>
                        <a:t>Class 1:</a:t>
                      </a:r>
                      <a:r>
                        <a:rPr lang="en-GB" sz="1200" dirty="0">
                          <a:effectLst/>
                        </a:rPr>
                        <a:t> </a:t>
                      </a:r>
                      <a:r>
                        <a:rPr lang="en-GB" sz="1200" b="1" u="sng" dirty="0">
                          <a:solidFill>
                            <a:srgbClr val="FF0000"/>
                          </a:solidFill>
                          <a:effectLst/>
                        </a:rPr>
                        <a:t>Non-biological </a:t>
                      </a:r>
                      <a:r>
                        <a:rPr lang="en-GB" sz="1200" b="0" u="none" dirty="0">
                          <a:effectLst/>
                        </a:rPr>
                        <a:t>treatment processes</a:t>
                      </a:r>
                    </a:p>
                    <a:p>
                      <a:pPr algn="just">
                        <a:lnSpc>
                          <a:spcPct val="100000"/>
                        </a:lnSpc>
                        <a:spcBef>
                          <a:spcPts val="0"/>
                        </a:spcBef>
                        <a:spcAft>
                          <a:spcPts val="0"/>
                        </a:spcAft>
                      </a:pPr>
                      <a:r>
                        <a:rPr lang="en-GB" sz="1200" u="sng" dirty="0">
                          <a:effectLst/>
                        </a:rPr>
                        <a:t>one</a:t>
                      </a:r>
                      <a:r>
                        <a:rPr lang="en-GB" sz="1200" dirty="0">
                          <a:effectLst/>
                        </a:rPr>
                        <a:t> frontend – backend</a:t>
                      </a:r>
                      <a:endParaRPr lang="en-SG" sz="1200" b="0" u="none"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solidFill>
                      <a:srgbClr val="FFFFFF"/>
                    </a:solidFill>
                  </a:tcPr>
                </a:tc>
                <a:extLst>
                  <a:ext uri="{0D108BD9-81ED-4DB2-BD59-A6C34878D82A}">
                    <a16:rowId xmlns:a16="http://schemas.microsoft.com/office/drawing/2014/main" val="3768923459"/>
                  </a:ext>
                </a:extLst>
              </a:tr>
              <a:tr h="504056">
                <a:tc>
                  <a:txBody>
                    <a:bodyPr/>
                    <a:lstStyle/>
                    <a:p>
                      <a:pPr algn="just">
                        <a:lnSpc>
                          <a:spcPct val="100000"/>
                        </a:lnSpc>
                        <a:spcBef>
                          <a:spcPts val="0"/>
                        </a:spcBef>
                        <a:spcAft>
                          <a:spcPts val="0"/>
                        </a:spcAft>
                      </a:pPr>
                      <a:r>
                        <a:rPr lang="en-GB" sz="1200" b="1" dirty="0">
                          <a:effectLst/>
                        </a:rPr>
                        <a:t>Class 2:</a:t>
                      </a:r>
                      <a:r>
                        <a:rPr lang="en-GB" sz="1200" dirty="0">
                          <a:effectLst/>
                        </a:rPr>
                        <a:t> </a:t>
                      </a:r>
                      <a:r>
                        <a:rPr lang="en-GB" sz="1200" b="1" u="sng" dirty="0">
                          <a:solidFill>
                            <a:srgbClr val="FF0000"/>
                          </a:solidFill>
                          <a:effectLst/>
                        </a:rPr>
                        <a:t>Biological </a:t>
                      </a:r>
                      <a:r>
                        <a:rPr lang="en-GB" sz="1200" b="0" u="none" dirty="0">
                          <a:effectLst/>
                        </a:rPr>
                        <a:t>treatment processes</a:t>
                      </a:r>
                      <a:endParaRPr lang="en-GB" sz="1200" dirty="0">
                        <a:effectLst/>
                      </a:endParaRPr>
                    </a:p>
                    <a:p>
                      <a:pPr algn="just">
                        <a:lnSpc>
                          <a:spcPct val="100000"/>
                        </a:lnSpc>
                        <a:spcBef>
                          <a:spcPts val="0"/>
                        </a:spcBef>
                        <a:spcAft>
                          <a:spcPts val="0"/>
                        </a:spcAft>
                      </a:pPr>
                      <a:r>
                        <a:rPr lang="en-GB" sz="1200" u="sng" dirty="0">
                          <a:effectLst/>
                        </a:rPr>
                        <a:t>one</a:t>
                      </a:r>
                      <a:r>
                        <a:rPr lang="en-GB" sz="1200" dirty="0">
                          <a:effectLst/>
                        </a:rPr>
                        <a:t> frontend – multiple backends</a:t>
                      </a:r>
                      <a:endParaRPr lang="en-SG" sz="1200" b="0" u="none"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solidFill>
                      <a:prstDash val="solid"/>
                      <a:round/>
                      <a:headEnd type="none" w="med" len="med"/>
                      <a:tailEnd type="none" w="med" len="med"/>
                    </a:lnR>
                    <a:solidFill>
                      <a:srgbClr val="FFFFFF"/>
                    </a:solidFill>
                  </a:tcPr>
                </a:tc>
                <a:extLst>
                  <a:ext uri="{0D108BD9-81ED-4DB2-BD59-A6C34878D82A}">
                    <a16:rowId xmlns:a16="http://schemas.microsoft.com/office/drawing/2014/main" val="4230280560"/>
                  </a:ext>
                </a:extLst>
              </a:tr>
              <a:tr h="504056">
                <a:tc>
                  <a:txBody>
                    <a:bodyPr/>
                    <a:lstStyle/>
                    <a:p>
                      <a:pPr algn="just">
                        <a:lnSpc>
                          <a:spcPct val="100000"/>
                        </a:lnSpc>
                        <a:spcBef>
                          <a:spcPts val="0"/>
                        </a:spcBef>
                        <a:spcAft>
                          <a:spcPts val="0"/>
                        </a:spcAft>
                      </a:pPr>
                      <a:r>
                        <a:rPr lang="en-GB" sz="1200" b="1" dirty="0">
                          <a:effectLst/>
                        </a:rPr>
                        <a:t>Class 3:</a:t>
                      </a:r>
                      <a:r>
                        <a:rPr lang="en-GB" sz="1200" dirty="0">
                          <a:effectLst/>
                        </a:rPr>
                        <a:t> NSSSs – </a:t>
                      </a:r>
                      <a:r>
                        <a:rPr lang="en-GB" sz="1200" b="1" u="sng" dirty="0">
                          <a:solidFill>
                            <a:srgbClr val="FF0000"/>
                          </a:solidFill>
                          <a:effectLst/>
                        </a:rPr>
                        <a:t>Biological</a:t>
                      </a:r>
                      <a:r>
                        <a:rPr lang="en-GB" sz="1200" dirty="0">
                          <a:effectLst/>
                        </a:rPr>
                        <a:t> treatment process </a:t>
                      </a:r>
                    </a:p>
                    <a:p>
                      <a:pPr algn="just">
                        <a:lnSpc>
                          <a:spcPct val="100000"/>
                        </a:lnSpc>
                        <a:spcBef>
                          <a:spcPts val="0"/>
                        </a:spcBef>
                        <a:spcAft>
                          <a:spcPts val="0"/>
                        </a:spcAft>
                      </a:pPr>
                      <a:r>
                        <a:rPr lang="en-GB" sz="1200" u="sng" dirty="0">
                          <a:effectLst/>
                        </a:rPr>
                        <a:t>multiple</a:t>
                      </a:r>
                      <a:r>
                        <a:rPr lang="en-GB" sz="1200" dirty="0">
                          <a:effectLst/>
                        </a:rPr>
                        <a:t> frontend – multiple backends</a:t>
                      </a:r>
                      <a:endParaRPr lang="en-SG"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solidFill>
                      <a:prstDash val="solid"/>
                      <a:round/>
                      <a:headEnd type="none" w="med" len="med"/>
                      <a:tailEnd type="none" w="med" len="med"/>
                    </a:lnR>
                    <a:solidFill>
                      <a:srgbClr val="FFFFFF"/>
                    </a:solidFill>
                  </a:tcPr>
                </a:tc>
                <a:extLst>
                  <a:ext uri="{0D108BD9-81ED-4DB2-BD59-A6C34878D82A}">
                    <a16:rowId xmlns:a16="http://schemas.microsoft.com/office/drawing/2014/main" val="4169333185"/>
                  </a:ext>
                </a:extLst>
              </a:tr>
              <a:tr h="432048">
                <a:tc>
                  <a:txBody>
                    <a:bodyPr/>
                    <a:lstStyle/>
                    <a:p>
                      <a:pPr algn="just">
                        <a:lnSpc>
                          <a:spcPct val="100000"/>
                        </a:lnSpc>
                        <a:spcBef>
                          <a:spcPts val="0"/>
                        </a:spcBef>
                        <a:spcAft>
                          <a:spcPts val="0"/>
                        </a:spcAft>
                      </a:pPr>
                      <a:r>
                        <a:rPr lang="en-GB" sz="1200" b="1" dirty="0">
                          <a:effectLst/>
                        </a:rPr>
                        <a:t>Class 4:</a:t>
                      </a:r>
                      <a:r>
                        <a:rPr lang="en-GB" sz="1200" dirty="0">
                          <a:effectLst/>
                        </a:rPr>
                        <a:t> </a:t>
                      </a:r>
                      <a:r>
                        <a:rPr lang="en-GB" sz="1200" b="1" u="sng" dirty="0">
                          <a:solidFill>
                            <a:srgbClr val="FF0000"/>
                          </a:solidFill>
                          <a:effectLst/>
                        </a:rPr>
                        <a:t>Non-biological </a:t>
                      </a:r>
                      <a:r>
                        <a:rPr lang="en-GB" sz="1200" b="0" u="none" dirty="0">
                          <a:effectLst/>
                        </a:rPr>
                        <a:t>treatment processes</a:t>
                      </a:r>
                    </a:p>
                    <a:p>
                      <a:pPr algn="just">
                        <a:lnSpc>
                          <a:spcPct val="100000"/>
                        </a:lnSpc>
                        <a:spcBef>
                          <a:spcPts val="0"/>
                        </a:spcBef>
                        <a:spcAft>
                          <a:spcPts val="0"/>
                        </a:spcAft>
                      </a:pPr>
                      <a:r>
                        <a:rPr lang="en-GB" sz="1200" u="sng" dirty="0">
                          <a:effectLst/>
                        </a:rPr>
                        <a:t>multiple</a:t>
                      </a:r>
                      <a:r>
                        <a:rPr lang="en-GB" sz="1200" dirty="0">
                          <a:effectLst/>
                        </a:rPr>
                        <a:t> frontend – backend</a:t>
                      </a:r>
                      <a:endParaRPr lang="en-SG" sz="1200" b="0" u="none"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solidFill>
                      <a:prstDash val="solid"/>
                      <a:round/>
                      <a:headEnd type="none" w="med" len="med"/>
                      <a:tailEnd type="none" w="med" len="med"/>
                    </a:lnR>
                    <a:solidFill>
                      <a:srgbClr val="FFFFFF"/>
                    </a:solidFill>
                  </a:tcPr>
                </a:tc>
                <a:extLst>
                  <a:ext uri="{0D108BD9-81ED-4DB2-BD59-A6C34878D82A}">
                    <a16:rowId xmlns:a16="http://schemas.microsoft.com/office/drawing/2014/main" val="1717299120"/>
                  </a:ext>
                </a:extLst>
              </a:tr>
            </a:tbl>
          </a:graphicData>
        </a:graphic>
      </p:graphicFrame>
    </p:spTree>
    <p:extLst>
      <p:ext uri="{BB962C8B-B14F-4D97-AF65-F5344CB8AC3E}">
        <p14:creationId xmlns:p14="http://schemas.microsoft.com/office/powerpoint/2010/main" val="2024717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19B24630-67D4-4CF6-869E-635F3E4CE0B4}"/>
              </a:ext>
            </a:extLst>
          </p:cNvPr>
          <p:cNvGraphicFramePr>
            <a:graphicFrameLocks noGrp="1"/>
          </p:cNvGraphicFramePr>
          <p:nvPr>
            <p:ph sz="quarter" idx="53"/>
            <p:extLst>
              <p:ext uri="{D42A27DB-BD31-4B8C-83A1-F6EECF244321}">
                <p14:modId xmlns:p14="http://schemas.microsoft.com/office/powerpoint/2010/main" val="4264167327"/>
              </p:ext>
            </p:extLst>
          </p:nvPr>
        </p:nvGraphicFramePr>
        <p:xfrm>
          <a:off x="335756" y="1414086"/>
          <a:ext cx="11304852" cy="2966720"/>
        </p:xfrm>
        <a:graphic>
          <a:graphicData uri="http://schemas.openxmlformats.org/drawingml/2006/table">
            <a:tbl>
              <a:tblPr firstRow="1" bandRow="1">
                <a:tableStyleId>{5C22544A-7EE6-4342-B048-85BDC9FD1C3A}</a:tableStyleId>
              </a:tblPr>
              <a:tblGrid>
                <a:gridCol w="1502400">
                  <a:extLst>
                    <a:ext uri="{9D8B030D-6E8A-4147-A177-3AD203B41FA5}">
                      <a16:colId xmlns:a16="http://schemas.microsoft.com/office/drawing/2014/main" val="1473643844"/>
                    </a:ext>
                  </a:extLst>
                </a:gridCol>
                <a:gridCol w="445566">
                  <a:extLst>
                    <a:ext uri="{9D8B030D-6E8A-4147-A177-3AD203B41FA5}">
                      <a16:colId xmlns:a16="http://schemas.microsoft.com/office/drawing/2014/main" val="1388602987"/>
                    </a:ext>
                  </a:extLst>
                </a:gridCol>
                <a:gridCol w="445566">
                  <a:extLst>
                    <a:ext uri="{9D8B030D-6E8A-4147-A177-3AD203B41FA5}">
                      <a16:colId xmlns:a16="http://schemas.microsoft.com/office/drawing/2014/main" val="212193562"/>
                    </a:ext>
                  </a:extLst>
                </a:gridCol>
                <a:gridCol w="445566">
                  <a:extLst>
                    <a:ext uri="{9D8B030D-6E8A-4147-A177-3AD203B41FA5}">
                      <a16:colId xmlns:a16="http://schemas.microsoft.com/office/drawing/2014/main" val="2300566814"/>
                    </a:ext>
                  </a:extLst>
                </a:gridCol>
                <a:gridCol w="445566">
                  <a:extLst>
                    <a:ext uri="{9D8B030D-6E8A-4147-A177-3AD203B41FA5}">
                      <a16:colId xmlns:a16="http://schemas.microsoft.com/office/drawing/2014/main" val="1348166313"/>
                    </a:ext>
                  </a:extLst>
                </a:gridCol>
                <a:gridCol w="445566">
                  <a:extLst>
                    <a:ext uri="{9D8B030D-6E8A-4147-A177-3AD203B41FA5}">
                      <a16:colId xmlns:a16="http://schemas.microsoft.com/office/drawing/2014/main" val="3140801790"/>
                    </a:ext>
                  </a:extLst>
                </a:gridCol>
                <a:gridCol w="445566">
                  <a:extLst>
                    <a:ext uri="{9D8B030D-6E8A-4147-A177-3AD203B41FA5}">
                      <a16:colId xmlns:a16="http://schemas.microsoft.com/office/drawing/2014/main" val="1796941410"/>
                    </a:ext>
                  </a:extLst>
                </a:gridCol>
                <a:gridCol w="445566">
                  <a:extLst>
                    <a:ext uri="{9D8B030D-6E8A-4147-A177-3AD203B41FA5}">
                      <a16:colId xmlns:a16="http://schemas.microsoft.com/office/drawing/2014/main" val="4176504328"/>
                    </a:ext>
                  </a:extLst>
                </a:gridCol>
                <a:gridCol w="445566">
                  <a:extLst>
                    <a:ext uri="{9D8B030D-6E8A-4147-A177-3AD203B41FA5}">
                      <a16:colId xmlns:a16="http://schemas.microsoft.com/office/drawing/2014/main" val="2170563094"/>
                    </a:ext>
                  </a:extLst>
                </a:gridCol>
                <a:gridCol w="445566">
                  <a:extLst>
                    <a:ext uri="{9D8B030D-6E8A-4147-A177-3AD203B41FA5}">
                      <a16:colId xmlns:a16="http://schemas.microsoft.com/office/drawing/2014/main" val="1972991378"/>
                    </a:ext>
                  </a:extLst>
                </a:gridCol>
                <a:gridCol w="445566">
                  <a:extLst>
                    <a:ext uri="{9D8B030D-6E8A-4147-A177-3AD203B41FA5}">
                      <a16:colId xmlns:a16="http://schemas.microsoft.com/office/drawing/2014/main" val="1489525436"/>
                    </a:ext>
                  </a:extLst>
                </a:gridCol>
                <a:gridCol w="445566">
                  <a:extLst>
                    <a:ext uri="{9D8B030D-6E8A-4147-A177-3AD203B41FA5}">
                      <a16:colId xmlns:a16="http://schemas.microsoft.com/office/drawing/2014/main" val="1506012464"/>
                    </a:ext>
                  </a:extLst>
                </a:gridCol>
                <a:gridCol w="445566">
                  <a:extLst>
                    <a:ext uri="{9D8B030D-6E8A-4147-A177-3AD203B41FA5}">
                      <a16:colId xmlns:a16="http://schemas.microsoft.com/office/drawing/2014/main" val="1416746315"/>
                    </a:ext>
                  </a:extLst>
                </a:gridCol>
                <a:gridCol w="445566">
                  <a:extLst>
                    <a:ext uri="{9D8B030D-6E8A-4147-A177-3AD203B41FA5}">
                      <a16:colId xmlns:a16="http://schemas.microsoft.com/office/drawing/2014/main" val="1981678343"/>
                    </a:ext>
                  </a:extLst>
                </a:gridCol>
                <a:gridCol w="445566">
                  <a:extLst>
                    <a:ext uri="{9D8B030D-6E8A-4147-A177-3AD203B41FA5}">
                      <a16:colId xmlns:a16="http://schemas.microsoft.com/office/drawing/2014/main" val="2474921522"/>
                    </a:ext>
                  </a:extLst>
                </a:gridCol>
                <a:gridCol w="445566">
                  <a:extLst>
                    <a:ext uri="{9D8B030D-6E8A-4147-A177-3AD203B41FA5}">
                      <a16:colId xmlns:a16="http://schemas.microsoft.com/office/drawing/2014/main" val="2928436008"/>
                    </a:ext>
                  </a:extLst>
                </a:gridCol>
                <a:gridCol w="445566">
                  <a:extLst>
                    <a:ext uri="{9D8B030D-6E8A-4147-A177-3AD203B41FA5}">
                      <a16:colId xmlns:a16="http://schemas.microsoft.com/office/drawing/2014/main" val="1722586364"/>
                    </a:ext>
                  </a:extLst>
                </a:gridCol>
                <a:gridCol w="445566">
                  <a:extLst>
                    <a:ext uri="{9D8B030D-6E8A-4147-A177-3AD203B41FA5}">
                      <a16:colId xmlns:a16="http://schemas.microsoft.com/office/drawing/2014/main" val="2840180269"/>
                    </a:ext>
                  </a:extLst>
                </a:gridCol>
                <a:gridCol w="445566">
                  <a:extLst>
                    <a:ext uri="{9D8B030D-6E8A-4147-A177-3AD203B41FA5}">
                      <a16:colId xmlns:a16="http://schemas.microsoft.com/office/drawing/2014/main" val="2572690581"/>
                    </a:ext>
                  </a:extLst>
                </a:gridCol>
                <a:gridCol w="445566">
                  <a:extLst>
                    <a:ext uri="{9D8B030D-6E8A-4147-A177-3AD203B41FA5}">
                      <a16:colId xmlns:a16="http://schemas.microsoft.com/office/drawing/2014/main" val="2343807948"/>
                    </a:ext>
                  </a:extLst>
                </a:gridCol>
                <a:gridCol w="445566">
                  <a:extLst>
                    <a:ext uri="{9D8B030D-6E8A-4147-A177-3AD203B41FA5}">
                      <a16:colId xmlns:a16="http://schemas.microsoft.com/office/drawing/2014/main" val="3832434932"/>
                    </a:ext>
                  </a:extLst>
                </a:gridCol>
                <a:gridCol w="445566">
                  <a:extLst>
                    <a:ext uri="{9D8B030D-6E8A-4147-A177-3AD203B41FA5}">
                      <a16:colId xmlns:a16="http://schemas.microsoft.com/office/drawing/2014/main" val="3477637488"/>
                    </a:ext>
                  </a:extLst>
                </a:gridCol>
                <a:gridCol w="445566">
                  <a:extLst>
                    <a:ext uri="{9D8B030D-6E8A-4147-A177-3AD203B41FA5}">
                      <a16:colId xmlns:a16="http://schemas.microsoft.com/office/drawing/2014/main" val="2876074917"/>
                    </a:ext>
                  </a:extLst>
                </a:gridCol>
              </a:tblGrid>
              <a:tr h="370840">
                <a:tc>
                  <a:txBody>
                    <a:bodyPr/>
                    <a:lstStyle/>
                    <a:p>
                      <a:endParaRPr lang="en-SG" sz="1600" dirty="0"/>
                    </a:p>
                  </a:txBody>
                  <a:tcPr/>
                </a:tc>
                <a:tc>
                  <a:txBody>
                    <a:bodyPr/>
                    <a:lstStyle/>
                    <a:p>
                      <a:pPr algn="ctr"/>
                      <a:endParaRPr lang="en-SG" sz="1600" dirty="0"/>
                    </a:p>
                  </a:txBody>
                  <a:tcPr/>
                </a:tc>
                <a:tc gridSpan="4">
                  <a:txBody>
                    <a:bodyPr/>
                    <a:lstStyle/>
                    <a:p>
                      <a:pPr algn="ctr"/>
                      <a:r>
                        <a:rPr lang="en-SG" sz="1600" dirty="0"/>
                        <a:t>Month 1</a:t>
                      </a:r>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600" b="1" i="0" u="none" strike="noStrike" kern="1200" cap="none" spc="0" normalizeH="0" baseline="0" noProof="0" dirty="0">
                          <a:ln>
                            <a:noFill/>
                          </a:ln>
                          <a:solidFill>
                            <a:srgbClr val="FFFFFF"/>
                          </a:solidFill>
                          <a:effectLst/>
                          <a:uLnTx/>
                          <a:uFillTx/>
                          <a:latin typeface="Arial Narrow"/>
                          <a:ea typeface="+mn-ea"/>
                          <a:cs typeface="+mn-cs"/>
                        </a:rPr>
                        <a:t>Month 2</a:t>
                      </a:r>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600" b="1" i="0" u="none" strike="noStrike" kern="1200" cap="none" spc="0" normalizeH="0" baseline="0" noProof="0" dirty="0">
                          <a:ln>
                            <a:noFill/>
                          </a:ln>
                          <a:solidFill>
                            <a:srgbClr val="FFFFFF"/>
                          </a:solidFill>
                          <a:effectLst/>
                          <a:uLnTx/>
                          <a:uFillTx/>
                          <a:latin typeface="Arial Narrow"/>
                          <a:ea typeface="+mn-ea"/>
                          <a:cs typeface="+mn-cs"/>
                        </a:rPr>
                        <a:t>Month 3</a:t>
                      </a:r>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600" b="1" i="0" u="none" strike="noStrike" kern="1200" cap="none" spc="0" normalizeH="0" baseline="0" noProof="0" dirty="0">
                          <a:ln>
                            <a:noFill/>
                          </a:ln>
                          <a:solidFill>
                            <a:srgbClr val="FFFFFF"/>
                          </a:solidFill>
                          <a:effectLst/>
                          <a:uLnTx/>
                          <a:uFillTx/>
                          <a:latin typeface="Arial Narrow"/>
                          <a:ea typeface="+mn-ea"/>
                          <a:cs typeface="+mn-cs"/>
                        </a:rPr>
                        <a:t>Month 4</a:t>
                      </a:r>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600" b="1" i="0" u="none" strike="noStrike" kern="1200" cap="none" spc="0" normalizeH="0" baseline="0" noProof="0" dirty="0">
                          <a:ln>
                            <a:noFill/>
                          </a:ln>
                          <a:solidFill>
                            <a:srgbClr val="FFFFFF"/>
                          </a:solidFill>
                          <a:effectLst/>
                          <a:uLnTx/>
                          <a:uFillTx/>
                          <a:latin typeface="Arial Narrow"/>
                          <a:ea typeface="+mn-ea"/>
                          <a:cs typeface="+mn-cs"/>
                        </a:rPr>
                        <a:t>Month 5</a:t>
                      </a:r>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dirty="0">
                        <a:ln>
                          <a:noFill/>
                        </a:ln>
                        <a:solidFill>
                          <a:srgbClr val="FFFFFF"/>
                        </a:solidFill>
                        <a:effectLst/>
                        <a:uLnTx/>
                        <a:uFillTx/>
                        <a:latin typeface="Arial Narrow"/>
                        <a:ea typeface="+mn-ea"/>
                        <a:cs typeface="+mn-cs"/>
                      </a:endParaRPr>
                    </a:p>
                  </a:txBody>
                  <a:tcPr/>
                </a:tc>
                <a:extLst>
                  <a:ext uri="{0D108BD9-81ED-4DB2-BD59-A6C34878D82A}">
                    <a16:rowId xmlns:a16="http://schemas.microsoft.com/office/drawing/2014/main" val="706690455"/>
                  </a:ext>
                </a:extLst>
              </a:tr>
              <a:tr h="370840">
                <a:tc>
                  <a:txBody>
                    <a:bodyPr/>
                    <a:lstStyle/>
                    <a:p>
                      <a:r>
                        <a:rPr lang="en-SG" sz="1600" dirty="0"/>
                        <a:t>Week</a:t>
                      </a:r>
                    </a:p>
                  </a:txBody>
                  <a:tcPr/>
                </a:tc>
                <a:tc>
                  <a:txBody>
                    <a:bodyPr/>
                    <a:lstStyle/>
                    <a:p>
                      <a:r>
                        <a:rPr lang="en-SG" sz="1600" dirty="0"/>
                        <a:t>0</a:t>
                      </a:r>
                    </a:p>
                  </a:txBody>
                  <a:tcPr/>
                </a:tc>
                <a:tc>
                  <a:txBody>
                    <a:bodyPr/>
                    <a:lstStyle/>
                    <a:p>
                      <a:r>
                        <a:rPr lang="en-SG" sz="1600" dirty="0"/>
                        <a:t>1</a:t>
                      </a:r>
                    </a:p>
                  </a:txBody>
                  <a:tcPr/>
                </a:tc>
                <a:tc>
                  <a:txBody>
                    <a:bodyPr/>
                    <a:lstStyle/>
                    <a:p>
                      <a:r>
                        <a:rPr lang="en-SG" sz="1600" dirty="0"/>
                        <a:t>2</a:t>
                      </a:r>
                    </a:p>
                  </a:txBody>
                  <a:tcPr/>
                </a:tc>
                <a:tc>
                  <a:txBody>
                    <a:bodyPr/>
                    <a:lstStyle/>
                    <a:p>
                      <a:r>
                        <a:rPr lang="en-SG" sz="1600" dirty="0"/>
                        <a:t>3</a:t>
                      </a:r>
                    </a:p>
                  </a:txBody>
                  <a:tcPr/>
                </a:tc>
                <a:tc>
                  <a:txBody>
                    <a:bodyPr/>
                    <a:lstStyle/>
                    <a:p>
                      <a:r>
                        <a:rPr lang="en-SG" sz="1600" dirty="0"/>
                        <a:t>4</a:t>
                      </a:r>
                    </a:p>
                  </a:txBody>
                  <a:tcPr/>
                </a:tc>
                <a:tc>
                  <a:txBody>
                    <a:bodyPr/>
                    <a:lstStyle/>
                    <a:p>
                      <a:r>
                        <a:rPr lang="en-SG" sz="1600" dirty="0"/>
                        <a:t>5</a:t>
                      </a:r>
                    </a:p>
                  </a:txBody>
                  <a:tcPr/>
                </a:tc>
                <a:tc>
                  <a:txBody>
                    <a:bodyPr/>
                    <a:lstStyle/>
                    <a:p>
                      <a:r>
                        <a:rPr lang="en-SG" sz="1600" dirty="0"/>
                        <a:t>6</a:t>
                      </a:r>
                    </a:p>
                  </a:txBody>
                  <a:tcPr/>
                </a:tc>
                <a:tc>
                  <a:txBody>
                    <a:bodyPr/>
                    <a:lstStyle/>
                    <a:p>
                      <a:r>
                        <a:rPr lang="en-SG" sz="1600" dirty="0"/>
                        <a:t>7</a:t>
                      </a:r>
                    </a:p>
                  </a:txBody>
                  <a:tcPr/>
                </a:tc>
                <a:tc>
                  <a:txBody>
                    <a:bodyPr/>
                    <a:lstStyle/>
                    <a:p>
                      <a:r>
                        <a:rPr lang="en-SG" sz="1600" dirty="0"/>
                        <a:t>8</a:t>
                      </a:r>
                    </a:p>
                  </a:txBody>
                  <a:tcPr/>
                </a:tc>
                <a:tc>
                  <a:txBody>
                    <a:bodyPr/>
                    <a:lstStyle/>
                    <a:p>
                      <a:r>
                        <a:rPr lang="en-SG" sz="1600" dirty="0"/>
                        <a:t>9</a:t>
                      </a:r>
                    </a:p>
                  </a:txBody>
                  <a:tcPr/>
                </a:tc>
                <a:tc>
                  <a:txBody>
                    <a:bodyPr/>
                    <a:lstStyle/>
                    <a:p>
                      <a:r>
                        <a:rPr lang="en-SG" sz="1600" dirty="0"/>
                        <a:t>10</a:t>
                      </a:r>
                    </a:p>
                  </a:txBody>
                  <a:tcPr/>
                </a:tc>
                <a:tc>
                  <a:txBody>
                    <a:bodyPr/>
                    <a:lstStyle/>
                    <a:p>
                      <a:r>
                        <a:rPr lang="en-SG" sz="1600" dirty="0"/>
                        <a:t>11</a:t>
                      </a:r>
                    </a:p>
                  </a:txBody>
                  <a:tcPr/>
                </a:tc>
                <a:tc>
                  <a:txBody>
                    <a:bodyPr/>
                    <a:lstStyle/>
                    <a:p>
                      <a:r>
                        <a:rPr lang="en-SG" sz="1600" dirty="0"/>
                        <a:t>12</a:t>
                      </a:r>
                    </a:p>
                  </a:txBody>
                  <a:tcPr/>
                </a:tc>
                <a:tc>
                  <a:txBody>
                    <a:bodyPr/>
                    <a:lstStyle/>
                    <a:p>
                      <a:r>
                        <a:rPr lang="en-SG" sz="1600" dirty="0"/>
                        <a:t>13</a:t>
                      </a:r>
                    </a:p>
                  </a:txBody>
                  <a:tcPr/>
                </a:tc>
                <a:tc>
                  <a:txBody>
                    <a:bodyPr/>
                    <a:lstStyle/>
                    <a:p>
                      <a:r>
                        <a:rPr lang="en-SG" sz="1600" dirty="0"/>
                        <a:t>14</a:t>
                      </a:r>
                    </a:p>
                  </a:txBody>
                  <a:tcPr/>
                </a:tc>
                <a:tc>
                  <a:txBody>
                    <a:bodyPr/>
                    <a:lstStyle/>
                    <a:p>
                      <a:r>
                        <a:rPr lang="en-SG" sz="1600" dirty="0"/>
                        <a:t>15</a:t>
                      </a:r>
                    </a:p>
                  </a:txBody>
                  <a:tcPr/>
                </a:tc>
                <a:tc>
                  <a:txBody>
                    <a:bodyPr/>
                    <a:lstStyle/>
                    <a:p>
                      <a:r>
                        <a:rPr lang="en-SG" sz="1600" dirty="0"/>
                        <a:t>16</a:t>
                      </a:r>
                    </a:p>
                  </a:txBody>
                  <a:tcPr/>
                </a:tc>
                <a:tc>
                  <a:txBody>
                    <a:bodyPr/>
                    <a:lstStyle/>
                    <a:p>
                      <a:r>
                        <a:rPr lang="en-SG" sz="1600" dirty="0"/>
                        <a:t>17</a:t>
                      </a:r>
                    </a:p>
                  </a:txBody>
                  <a:tcPr/>
                </a:tc>
                <a:tc>
                  <a:txBody>
                    <a:bodyPr/>
                    <a:lstStyle/>
                    <a:p>
                      <a:r>
                        <a:rPr lang="en-SG" sz="1600" dirty="0"/>
                        <a:t>18</a:t>
                      </a:r>
                    </a:p>
                  </a:txBody>
                  <a:tcPr/>
                </a:tc>
                <a:tc>
                  <a:txBody>
                    <a:bodyPr/>
                    <a:lstStyle/>
                    <a:p>
                      <a:r>
                        <a:rPr lang="en-SG" sz="1600" dirty="0"/>
                        <a:t>19</a:t>
                      </a:r>
                    </a:p>
                  </a:txBody>
                  <a:tcPr/>
                </a:tc>
                <a:tc>
                  <a:txBody>
                    <a:bodyPr/>
                    <a:lstStyle/>
                    <a:p>
                      <a:r>
                        <a:rPr lang="en-SG" sz="1600" dirty="0"/>
                        <a:t>20</a:t>
                      </a:r>
                    </a:p>
                  </a:txBody>
                  <a:tcPr/>
                </a:tc>
                <a:tc>
                  <a:txBody>
                    <a:bodyPr/>
                    <a:lstStyle/>
                    <a:p>
                      <a:r>
                        <a:rPr lang="en-SG" sz="1600" dirty="0"/>
                        <a:t>25</a:t>
                      </a:r>
                    </a:p>
                  </a:txBody>
                  <a:tcPr/>
                </a:tc>
                <a:extLst>
                  <a:ext uri="{0D108BD9-81ED-4DB2-BD59-A6C34878D82A}">
                    <a16:rowId xmlns:a16="http://schemas.microsoft.com/office/drawing/2014/main" val="807469883"/>
                  </a:ext>
                </a:extLst>
              </a:tr>
              <a:tr h="370840">
                <a:tc>
                  <a:txBody>
                    <a:bodyPr/>
                    <a:lstStyle/>
                    <a:p>
                      <a:r>
                        <a:rPr lang="en-SG" sz="1600" b="1" u="sng" dirty="0"/>
                        <a:t>Class 1</a:t>
                      </a:r>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dirty="0"/>
                    </a:p>
                  </a:txBody>
                  <a:tcPr>
                    <a:solidFill>
                      <a:schemeClr val="bg1">
                        <a:lumMod val="95000"/>
                      </a:schemeClr>
                    </a:solidFill>
                  </a:tcPr>
                </a:tc>
                <a:extLst>
                  <a:ext uri="{0D108BD9-81ED-4DB2-BD59-A6C34878D82A}">
                    <a16:rowId xmlns:a16="http://schemas.microsoft.com/office/drawing/2014/main" val="550851334"/>
                  </a:ext>
                </a:extLst>
              </a:tr>
              <a:tr h="370840">
                <a:tc>
                  <a:txBody>
                    <a:bodyPr/>
                    <a:lstStyle/>
                    <a:p>
                      <a:r>
                        <a:rPr lang="en-SG" sz="1600" dirty="0"/>
                        <a:t>Environmental</a:t>
                      </a:r>
                    </a:p>
                  </a:txBody>
                  <a:tcPr>
                    <a:solidFill>
                      <a:schemeClr val="accent3">
                        <a:lumMod val="40000"/>
                        <a:lumOff val="60000"/>
                      </a:schemeClr>
                    </a:solidFill>
                  </a:tcPr>
                </a:tc>
                <a:tc>
                  <a:txBody>
                    <a:bodyPr/>
                    <a:lstStyle/>
                    <a:p>
                      <a:r>
                        <a:rPr lang="en-SG" sz="1600" dirty="0"/>
                        <a:t>D</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Narrow"/>
                          <a:ea typeface="+mn-ea"/>
                          <a:cs typeface="+mn-cs"/>
                        </a:rPr>
                        <a:t>W</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r>
                        <a:rPr lang="en-SG" sz="1600" dirty="0"/>
                        <a:t>C</a:t>
                      </a:r>
                    </a:p>
                  </a:txBody>
                  <a:tcPr>
                    <a:solidFill>
                      <a:srgbClr val="FFFF99"/>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extLst>
                  <a:ext uri="{0D108BD9-81ED-4DB2-BD59-A6C34878D82A}">
                    <a16:rowId xmlns:a16="http://schemas.microsoft.com/office/drawing/2014/main" val="447978165"/>
                  </a:ext>
                </a:extLst>
              </a:tr>
              <a:tr h="370840">
                <a:tc>
                  <a:txBody>
                    <a:bodyPr/>
                    <a:lstStyle/>
                    <a:p>
                      <a:r>
                        <a:rPr lang="en-SG" sz="1600" dirty="0"/>
                        <a:t>Human Health</a:t>
                      </a:r>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Narrow"/>
                          <a:ea typeface="+mn-ea"/>
                          <a:cs typeface="+mn-cs"/>
                        </a:rPr>
                        <a:t>W</a:t>
                      </a:r>
                    </a:p>
                  </a:txBody>
                  <a:tcPr>
                    <a:solidFill>
                      <a:schemeClr val="accent3">
                        <a:lumMod val="40000"/>
                        <a:lumOff val="60000"/>
                      </a:schemeClr>
                    </a:solidFill>
                  </a:tcPr>
                </a:tc>
                <a:tc>
                  <a:txBody>
                    <a:bodyPr/>
                    <a:lstStyle/>
                    <a:p>
                      <a:r>
                        <a:rPr lang="en-SG" sz="1600" dirty="0"/>
                        <a:t>C</a:t>
                      </a:r>
                    </a:p>
                  </a:txBody>
                  <a:tcPr>
                    <a:solidFill>
                      <a:srgbClr val="FFFF99"/>
                    </a:solidFill>
                  </a:tcPr>
                </a:tc>
                <a:tc>
                  <a:txBody>
                    <a:bodyPr/>
                    <a:lstStyle/>
                    <a:p>
                      <a:endParaRPr lang="en-SG" sz="1600" dirty="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extLst>
                  <a:ext uri="{0D108BD9-81ED-4DB2-BD59-A6C34878D82A}">
                    <a16:rowId xmlns:a16="http://schemas.microsoft.com/office/drawing/2014/main" val="1362057241"/>
                  </a:ext>
                </a:extLst>
              </a:tr>
              <a:tr h="370840">
                <a:tc>
                  <a:txBody>
                    <a:bodyPr/>
                    <a:lstStyle/>
                    <a:p>
                      <a:r>
                        <a:rPr lang="en-SG" sz="1600" b="1" u="sng" dirty="0"/>
                        <a:t>Class 2 &amp; 3</a:t>
                      </a:r>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tc>
                  <a:txBody>
                    <a:bodyPr/>
                    <a:lstStyle/>
                    <a:p>
                      <a:endParaRPr lang="en-SG" sz="1600" dirty="0"/>
                    </a:p>
                  </a:txBody>
                  <a:tcPr>
                    <a:solidFill>
                      <a:schemeClr val="bg1">
                        <a:lumMod val="95000"/>
                      </a:schemeClr>
                    </a:solidFill>
                  </a:tcPr>
                </a:tc>
                <a:extLst>
                  <a:ext uri="{0D108BD9-81ED-4DB2-BD59-A6C34878D82A}">
                    <a16:rowId xmlns:a16="http://schemas.microsoft.com/office/drawing/2014/main" val="1616157891"/>
                  </a:ext>
                </a:extLst>
              </a:tr>
              <a:tr h="370840">
                <a:tc>
                  <a:txBody>
                    <a:bodyPr/>
                    <a:lstStyle/>
                    <a:p>
                      <a:r>
                        <a:rPr lang="en-SG" sz="1600" dirty="0"/>
                        <a:t>Environmental</a:t>
                      </a:r>
                    </a:p>
                  </a:txBody>
                  <a:tcPr>
                    <a:solidFill>
                      <a:schemeClr val="accent3">
                        <a:lumMod val="40000"/>
                        <a:lumOff val="60000"/>
                      </a:schemeClr>
                    </a:solidFill>
                  </a:tcPr>
                </a:tc>
                <a:tc>
                  <a:txBody>
                    <a:bodyPr/>
                    <a:lstStyle/>
                    <a:p>
                      <a:r>
                        <a:rPr lang="en-SG" sz="1600" dirty="0"/>
                        <a:t>D</a:t>
                      </a:r>
                    </a:p>
                  </a:txBody>
                  <a:tcPr>
                    <a:solidFill>
                      <a:schemeClr val="accent3">
                        <a:lumMod val="40000"/>
                        <a:lumOff val="60000"/>
                      </a:schemeClr>
                    </a:solidFill>
                  </a:tcPr>
                </a:tc>
                <a:tc>
                  <a:txBody>
                    <a:bodyPr/>
                    <a:lstStyle/>
                    <a:p>
                      <a:r>
                        <a:rPr lang="en-SG" sz="1600" dirty="0"/>
                        <a:t>W</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Narrow"/>
                          <a:ea typeface="+mn-ea"/>
                          <a:cs typeface="+mn-cs"/>
                        </a:rPr>
                        <a:t>W</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Narrow"/>
                          <a:ea typeface="+mn-ea"/>
                          <a:cs typeface="+mn-cs"/>
                        </a:rPr>
                        <a:t>W</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Narrow"/>
                          <a:ea typeface="+mn-ea"/>
                          <a:cs typeface="+mn-cs"/>
                        </a:rPr>
                        <a:t>W</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Narrow"/>
                          <a:ea typeface="+mn-ea"/>
                          <a:cs typeface="+mn-cs"/>
                        </a:rPr>
                        <a:t>W</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Narrow"/>
                          <a:ea typeface="+mn-ea"/>
                          <a:cs typeface="+mn-cs"/>
                        </a:rPr>
                        <a:t>W</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Narrow"/>
                          <a:ea typeface="+mn-ea"/>
                          <a:cs typeface="+mn-cs"/>
                        </a:rPr>
                        <a:t>W</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Narrow"/>
                          <a:ea typeface="+mn-ea"/>
                          <a:cs typeface="+mn-cs"/>
                        </a:rPr>
                        <a:t>W</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Narrow"/>
                          <a:ea typeface="+mn-ea"/>
                          <a:cs typeface="+mn-cs"/>
                        </a:rPr>
                        <a:t>W</a:t>
                      </a: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srgbClr val="000000"/>
                          </a:solidFill>
                          <a:effectLst/>
                          <a:uLnTx/>
                          <a:uFillTx/>
                          <a:latin typeface="Arial Narrow"/>
                          <a:ea typeface="+mn-ea"/>
                          <a:cs typeface="+mn-cs"/>
                        </a:rPr>
                        <a:t>W</a:t>
                      </a:r>
                      <a:endParaRPr kumimoji="0" lang="en-SG" sz="1600" b="0" i="0" u="none" strike="noStrike" kern="1200" cap="none" spc="0" normalizeH="0" baseline="0" noProof="0" dirty="0">
                        <a:ln>
                          <a:noFill/>
                        </a:ln>
                        <a:solidFill>
                          <a:srgbClr val="000000"/>
                        </a:solidFill>
                        <a:effectLst/>
                        <a:uLnTx/>
                        <a:uFillTx/>
                        <a:latin typeface="Arial Narrow"/>
                        <a:ea typeface="+mn-ea"/>
                        <a:cs typeface="+mn-cs"/>
                      </a:endParaRPr>
                    </a:p>
                  </a:txBody>
                  <a:tcPr>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dirty="0">
                          <a:ln>
                            <a:noFill/>
                          </a:ln>
                          <a:solidFill>
                            <a:srgbClr val="000000"/>
                          </a:solidFill>
                          <a:effectLst/>
                          <a:uLnTx/>
                          <a:uFillTx/>
                          <a:latin typeface="Arial Narrow"/>
                          <a:ea typeface="+mn-ea"/>
                          <a:cs typeface="+mn-cs"/>
                        </a:rPr>
                        <a:t>C</a:t>
                      </a:r>
                    </a:p>
                  </a:txBody>
                  <a:tcPr>
                    <a:solidFill>
                      <a:srgbClr val="FFFF99"/>
                    </a:solidFill>
                  </a:tcPr>
                </a:tc>
                <a:extLst>
                  <a:ext uri="{0D108BD9-81ED-4DB2-BD59-A6C34878D82A}">
                    <a16:rowId xmlns:a16="http://schemas.microsoft.com/office/drawing/2014/main" val="2324511857"/>
                  </a:ext>
                </a:extLst>
              </a:tr>
              <a:tr h="370840">
                <a:tc>
                  <a:txBody>
                    <a:bodyPr/>
                    <a:lstStyle/>
                    <a:p>
                      <a:r>
                        <a:rPr lang="en-SG" sz="1600" dirty="0"/>
                        <a:t>Human Health</a:t>
                      </a:r>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r>
                        <a:rPr lang="en-SG" sz="1600" dirty="0"/>
                        <a:t>M</a:t>
                      </a:r>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r>
                        <a:rPr lang="en-SG" sz="1600" dirty="0"/>
                        <a:t>M</a:t>
                      </a:r>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r>
                        <a:rPr lang="en-SG" sz="1600" dirty="0"/>
                        <a:t>M</a:t>
                      </a:r>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r>
                        <a:rPr lang="en-SG" sz="1600" dirty="0"/>
                        <a:t>M</a:t>
                      </a:r>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r>
                        <a:rPr lang="en-SG" sz="1600" dirty="0"/>
                        <a:t>M</a:t>
                      </a:r>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endParaRPr lang="en-SG" sz="1600" dirty="0"/>
                    </a:p>
                  </a:txBody>
                  <a:tcPr>
                    <a:solidFill>
                      <a:schemeClr val="accent3">
                        <a:lumMod val="40000"/>
                        <a:lumOff val="60000"/>
                      </a:schemeClr>
                    </a:solidFill>
                  </a:tcPr>
                </a:tc>
                <a:tc>
                  <a:txBody>
                    <a:bodyPr/>
                    <a:lstStyle/>
                    <a:p>
                      <a:r>
                        <a:rPr lang="en-SG" sz="1600" dirty="0"/>
                        <a:t>C</a:t>
                      </a:r>
                    </a:p>
                  </a:txBody>
                  <a:tcPr>
                    <a:solidFill>
                      <a:srgbClr val="FFFF99"/>
                    </a:solidFill>
                  </a:tcPr>
                </a:tc>
                <a:extLst>
                  <a:ext uri="{0D108BD9-81ED-4DB2-BD59-A6C34878D82A}">
                    <a16:rowId xmlns:a16="http://schemas.microsoft.com/office/drawing/2014/main" val="2198237668"/>
                  </a:ext>
                </a:extLst>
              </a:tr>
            </a:tbl>
          </a:graphicData>
        </a:graphic>
      </p:graphicFrame>
      <p:sp>
        <p:nvSpPr>
          <p:cNvPr id="3" name="Title 2">
            <a:extLst>
              <a:ext uri="{FF2B5EF4-FFF2-40B4-BE49-F238E27FC236}">
                <a16:creationId xmlns:a16="http://schemas.microsoft.com/office/drawing/2014/main" id="{7F318357-E917-4CCC-8D74-89F02D939225}"/>
              </a:ext>
            </a:extLst>
          </p:cNvPr>
          <p:cNvSpPr>
            <a:spLocks noGrp="1"/>
          </p:cNvSpPr>
          <p:nvPr>
            <p:ph type="title"/>
          </p:nvPr>
        </p:nvSpPr>
        <p:spPr>
          <a:xfrm>
            <a:off x="335757" y="584200"/>
            <a:ext cx="11521281" cy="553998"/>
          </a:xfrm>
        </p:spPr>
        <p:txBody>
          <a:bodyPr/>
          <a:lstStyle/>
          <a:p>
            <a:r>
              <a:rPr lang="en-SG" sz="3600" b="1" u="sng" dirty="0">
                <a:solidFill>
                  <a:schemeClr val="tx1"/>
                </a:solidFill>
              </a:rPr>
              <a:t>Field Testing Guidelines</a:t>
            </a:r>
            <a:endParaRPr lang="en-SG" dirty="0"/>
          </a:p>
        </p:txBody>
      </p:sp>
      <p:sp>
        <p:nvSpPr>
          <p:cNvPr id="4" name="Slide Number Placeholder 3">
            <a:extLst>
              <a:ext uri="{FF2B5EF4-FFF2-40B4-BE49-F238E27FC236}">
                <a16:creationId xmlns:a16="http://schemas.microsoft.com/office/drawing/2014/main" id="{879EC9F4-44AF-4044-BC24-0026C3C00B43}"/>
              </a:ext>
            </a:extLst>
          </p:cNvPr>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38</a:t>
            </a:fld>
            <a:endParaRPr lang="de-DE" dirty="0"/>
          </a:p>
        </p:txBody>
      </p:sp>
      <p:sp>
        <p:nvSpPr>
          <p:cNvPr id="5" name="Date Placeholder 4">
            <a:extLst>
              <a:ext uri="{FF2B5EF4-FFF2-40B4-BE49-F238E27FC236}">
                <a16:creationId xmlns:a16="http://schemas.microsoft.com/office/drawing/2014/main" id="{278E2D21-34AE-414E-9375-ED0CC3072C10}"/>
              </a:ext>
            </a:extLst>
          </p:cNvPr>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a:extLst>
              <a:ext uri="{FF2B5EF4-FFF2-40B4-BE49-F238E27FC236}">
                <a16:creationId xmlns:a16="http://schemas.microsoft.com/office/drawing/2014/main" id="{171B3893-7078-4EDC-A56D-37F10FAA3E49}"/>
              </a:ext>
            </a:extLst>
          </p:cNvPr>
          <p:cNvSpPr>
            <a:spLocks noGrp="1"/>
          </p:cNvSpPr>
          <p:nvPr>
            <p:ph type="ftr" sz="quarter" idx="12"/>
          </p:nvPr>
        </p:nvSpPr>
        <p:spPr/>
        <p:txBody>
          <a:bodyPr/>
          <a:lstStyle/>
          <a:p>
            <a:pPr algn="l"/>
            <a:r>
              <a:rPr lang="en-SG" dirty="0"/>
              <a:t>TÜV SÜD Sustainable Sanitation Services| INTRODUCTION TO ISO 30500</a:t>
            </a:r>
          </a:p>
        </p:txBody>
      </p:sp>
      <p:sp>
        <p:nvSpPr>
          <p:cNvPr id="7" name="Media Placeholder 6">
            <a:extLst>
              <a:ext uri="{FF2B5EF4-FFF2-40B4-BE49-F238E27FC236}">
                <a16:creationId xmlns:a16="http://schemas.microsoft.com/office/drawing/2014/main" id="{2EA572E4-DFE7-4D9B-8516-52788C9B83C7}"/>
              </a:ext>
            </a:extLst>
          </p:cNvPr>
          <p:cNvSpPr>
            <a:spLocks noGrp="1"/>
          </p:cNvSpPr>
          <p:nvPr>
            <p:ph type="media" sz="quarter" idx="52"/>
          </p:nvPr>
        </p:nvSpPr>
        <p:spPr/>
        <p:txBody>
          <a:bodyPr/>
          <a:lstStyle/>
          <a:p>
            <a:endParaRPr lang="en-US"/>
          </a:p>
        </p:txBody>
      </p:sp>
      <p:sp>
        <p:nvSpPr>
          <p:cNvPr id="8" name="Text Placeholder 7">
            <a:extLst>
              <a:ext uri="{FF2B5EF4-FFF2-40B4-BE49-F238E27FC236}">
                <a16:creationId xmlns:a16="http://schemas.microsoft.com/office/drawing/2014/main" id="{CF0AD4ED-531B-4947-A2A7-BA2AA88A7372}"/>
              </a:ext>
            </a:extLst>
          </p:cNvPr>
          <p:cNvSpPr>
            <a:spLocks noGrp="1"/>
          </p:cNvSpPr>
          <p:nvPr>
            <p:ph type="body" sz="quarter" idx="54"/>
          </p:nvPr>
        </p:nvSpPr>
        <p:spPr/>
        <p:txBody>
          <a:bodyPr/>
          <a:lstStyle/>
          <a:p>
            <a:endParaRPr lang="en-SG"/>
          </a:p>
        </p:txBody>
      </p:sp>
      <p:sp>
        <p:nvSpPr>
          <p:cNvPr id="11" name="TextBox 10">
            <a:extLst>
              <a:ext uri="{FF2B5EF4-FFF2-40B4-BE49-F238E27FC236}">
                <a16:creationId xmlns:a16="http://schemas.microsoft.com/office/drawing/2014/main" id="{6319864C-1D9D-4432-B5AA-EC35E4DD148B}"/>
              </a:ext>
            </a:extLst>
          </p:cNvPr>
          <p:cNvSpPr txBox="1"/>
          <p:nvPr/>
        </p:nvSpPr>
        <p:spPr>
          <a:xfrm>
            <a:off x="335757" y="4427703"/>
            <a:ext cx="7416824" cy="2154436"/>
          </a:xfrm>
          <a:prstGeom prst="rect">
            <a:avLst/>
          </a:prstGeom>
          <a:noFill/>
        </p:spPr>
        <p:txBody>
          <a:bodyPr wrap="square" lIns="0" tIns="0" rIns="0" bIns="0" rtlCol="0" anchor="t">
            <a:spAutoFit/>
          </a:bodyPr>
          <a:lstStyle/>
          <a:p>
            <a:r>
              <a:rPr lang="en-SG" sz="2000" b="1" u="sng" dirty="0"/>
              <a:t>Legends</a:t>
            </a:r>
          </a:p>
          <a:p>
            <a:r>
              <a:rPr lang="en-SG" sz="2000" dirty="0"/>
              <a:t>B = Inlet Baseline study (daily). Total N &amp; P only</a:t>
            </a:r>
          </a:p>
          <a:p>
            <a:r>
              <a:rPr lang="en-SG" sz="2000" dirty="0"/>
              <a:t>D = Daily sampling</a:t>
            </a:r>
          </a:p>
          <a:p>
            <a:r>
              <a:rPr lang="en-SG" sz="2000" dirty="0"/>
              <a:t>W = Weekly sampling</a:t>
            </a:r>
          </a:p>
          <a:p>
            <a:r>
              <a:rPr lang="en-SG" sz="2000" dirty="0"/>
              <a:t>M = Monthly sampling</a:t>
            </a:r>
          </a:p>
          <a:p>
            <a:r>
              <a:rPr lang="en-SG" sz="2000" dirty="0"/>
              <a:t>C = Complete</a:t>
            </a:r>
          </a:p>
          <a:p>
            <a:endParaRPr lang="en-SG" sz="2000" dirty="0"/>
          </a:p>
        </p:txBody>
      </p:sp>
    </p:spTree>
    <p:extLst>
      <p:ext uri="{BB962C8B-B14F-4D97-AF65-F5344CB8AC3E}">
        <p14:creationId xmlns:p14="http://schemas.microsoft.com/office/powerpoint/2010/main" val="1304409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39</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3"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4"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8"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9"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0"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1"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2"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Acoustics Parameters</a:t>
            </a:r>
            <a:endParaRPr lang="en-SG" sz="1200" dirty="0">
              <a:solidFill>
                <a:schemeClr val="tx1"/>
              </a:solidFill>
            </a:endParaRPr>
          </a:p>
        </p:txBody>
      </p:sp>
      <p:sp>
        <p:nvSpPr>
          <p:cNvPr id="133" name="Rectangle: Rounded Corners 132">
            <a:hlinkClick r:id="rId13"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1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Electrical Requirements</a:t>
            </a:r>
          </a:p>
        </p:txBody>
      </p:sp>
      <p:sp>
        <p:nvSpPr>
          <p:cNvPr id="156" name="Rectangle: Rounded Corners 155">
            <a:hlinkClick r:id="rId4"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sp>
        <p:nvSpPr>
          <p:cNvPr id="32" name="Rectangle: Rounded Corners 31">
            <a:hlinkClick r:id="rId11" action="ppaction://hlinksldjump"/>
            <a:extLst>
              <a:ext uri="{FF2B5EF4-FFF2-40B4-BE49-F238E27FC236}">
                <a16:creationId xmlns:a16="http://schemas.microsoft.com/office/drawing/2014/main" id="{D00471C8-8B41-45C3-BD69-E3039A284CA2}"/>
              </a:ext>
            </a:extLst>
          </p:cNvPr>
          <p:cNvSpPr/>
          <p:nvPr/>
        </p:nvSpPr>
        <p:spPr>
          <a:xfrm>
            <a:off x="-3630517" y="1757421"/>
            <a:ext cx="2759277" cy="107099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Electrical Requirements</a:t>
            </a:r>
          </a:p>
        </p:txBody>
      </p:sp>
      <p:pic>
        <p:nvPicPr>
          <p:cNvPr id="35" name="Picture 34">
            <a:extLst>
              <a:ext uri="{FF2B5EF4-FFF2-40B4-BE49-F238E27FC236}">
                <a16:creationId xmlns:a16="http://schemas.microsoft.com/office/drawing/2014/main" id="{B10728FB-2905-A17F-B378-AF1FBA37CDD8}"/>
              </a:ext>
            </a:extLst>
          </p:cNvPr>
          <p:cNvPicPr>
            <a:picLocks noChangeAspect="1"/>
          </p:cNvPicPr>
          <p:nvPr/>
        </p:nvPicPr>
        <p:blipFill>
          <a:blip r:embed="rId17"/>
          <a:stretch>
            <a:fillRect/>
          </a:stretch>
        </p:blipFill>
        <p:spPr>
          <a:xfrm>
            <a:off x="1145" y="-16011"/>
            <a:ext cx="3944454" cy="152413"/>
          </a:xfrm>
          <a:prstGeom prst="rect">
            <a:avLst/>
          </a:prstGeom>
        </p:spPr>
      </p:pic>
      <p:sp>
        <p:nvSpPr>
          <p:cNvPr id="2" name="Rectangle: Rounded Corners 1">
            <a:hlinkClick r:id="rId11" action="ppaction://hlinksldjump"/>
            <a:extLst>
              <a:ext uri="{FF2B5EF4-FFF2-40B4-BE49-F238E27FC236}">
                <a16:creationId xmlns:a16="http://schemas.microsoft.com/office/drawing/2014/main" id="{3CF5EEE2-7A31-6E11-DCA7-7335D0AA4817}"/>
              </a:ext>
            </a:extLst>
          </p:cNvPr>
          <p:cNvSpPr/>
          <p:nvPr/>
        </p:nvSpPr>
        <p:spPr>
          <a:xfrm>
            <a:off x="258920" y="332329"/>
            <a:ext cx="2759277" cy="87900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Field Testing Guidelines</a:t>
            </a:r>
          </a:p>
        </p:txBody>
      </p:sp>
      <p:cxnSp>
        <p:nvCxnSpPr>
          <p:cNvPr id="7" name="Straight Arrow Connector 6">
            <a:extLst>
              <a:ext uri="{FF2B5EF4-FFF2-40B4-BE49-F238E27FC236}">
                <a16:creationId xmlns:a16="http://schemas.microsoft.com/office/drawing/2014/main" id="{2C15C8EC-19A4-AD14-2384-5254FFD3075E}"/>
              </a:ext>
            </a:extLst>
          </p:cNvPr>
          <p:cNvCxnSpPr>
            <a:cxnSpLocks/>
            <a:endCxn id="23" idx="2"/>
          </p:cNvCxnSpPr>
          <p:nvPr/>
        </p:nvCxnSpPr>
        <p:spPr>
          <a:xfrm flipV="1">
            <a:off x="6888088" y="3391520"/>
            <a:ext cx="1277903" cy="2444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6084B23-E634-6434-C19D-6855B2FCF0B2}"/>
              </a:ext>
            </a:extLst>
          </p:cNvPr>
          <p:cNvCxnSpPr>
            <a:cxnSpLocks/>
            <a:endCxn id="24" idx="2"/>
          </p:cNvCxnSpPr>
          <p:nvPr/>
        </p:nvCxnSpPr>
        <p:spPr>
          <a:xfrm flipV="1">
            <a:off x="6888088" y="5300075"/>
            <a:ext cx="1204763" cy="536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E4FDC54-2F93-8A06-1229-0C7B555A978F}"/>
              </a:ext>
            </a:extLst>
          </p:cNvPr>
          <p:cNvGrpSpPr/>
          <p:nvPr/>
        </p:nvGrpSpPr>
        <p:grpSpPr>
          <a:xfrm>
            <a:off x="8089478" y="2505890"/>
            <a:ext cx="3131694" cy="3889848"/>
            <a:chOff x="8089478" y="2505890"/>
            <a:chExt cx="3131694" cy="3889848"/>
          </a:xfrm>
        </p:grpSpPr>
        <p:sp>
          <p:nvSpPr>
            <p:cNvPr id="23" name="Cloud 22">
              <a:hlinkClick r:id="rId18" action="ppaction://hlinksldjump"/>
              <a:extLst>
                <a:ext uri="{FF2B5EF4-FFF2-40B4-BE49-F238E27FC236}">
                  <a16:creationId xmlns:a16="http://schemas.microsoft.com/office/drawing/2014/main" id="{83095360-21BD-D32A-49EA-0CC07BBCC129}"/>
                </a:ext>
              </a:extLst>
            </p:cNvPr>
            <p:cNvSpPr/>
            <p:nvPr/>
          </p:nvSpPr>
          <p:spPr>
            <a:xfrm>
              <a:off x="8162806" y="3024141"/>
              <a:ext cx="1026692" cy="7347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Class 1 &amp; 4</a:t>
              </a:r>
            </a:p>
          </p:txBody>
        </p:sp>
        <p:sp>
          <p:nvSpPr>
            <p:cNvPr id="24" name="Cloud 23">
              <a:hlinkClick r:id="rId18" action="ppaction://hlinksldjump"/>
              <a:extLst>
                <a:ext uri="{FF2B5EF4-FFF2-40B4-BE49-F238E27FC236}">
                  <a16:creationId xmlns:a16="http://schemas.microsoft.com/office/drawing/2014/main" id="{DE649817-B3BD-6EF2-446A-8E97AB8B0377}"/>
                </a:ext>
              </a:extLst>
            </p:cNvPr>
            <p:cNvSpPr/>
            <p:nvPr/>
          </p:nvSpPr>
          <p:spPr>
            <a:xfrm>
              <a:off x="8089478" y="4932696"/>
              <a:ext cx="1087263" cy="7347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Class 2 &amp; 3</a:t>
              </a:r>
            </a:p>
          </p:txBody>
        </p:sp>
        <p:grpSp>
          <p:nvGrpSpPr>
            <p:cNvPr id="25" name="Group 24">
              <a:extLst>
                <a:ext uri="{FF2B5EF4-FFF2-40B4-BE49-F238E27FC236}">
                  <a16:creationId xmlns:a16="http://schemas.microsoft.com/office/drawing/2014/main" id="{BDA7DDE3-EA05-DABA-2376-2127C3AA870C}"/>
                </a:ext>
              </a:extLst>
            </p:cNvPr>
            <p:cNvGrpSpPr/>
            <p:nvPr/>
          </p:nvGrpSpPr>
          <p:grpSpPr>
            <a:xfrm>
              <a:off x="9890717" y="3441094"/>
              <a:ext cx="1299670" cy="635978"/>
              <a:chOff x="9828721" y="462990"/>
              <a:chExt cx="1299670" cy="755542"/>
            </a:xfrm>
          </p:grpSpPr>
          <p:sp>
            <p:nvSpPr>
              <p:cNvPr id="46" name="TextBox 45">
                <a:extLst>
                  <a:ext uri="{FF2B5EF4-FFF2-40B4-BE49-F238E27FC236}">
                    <a16:creationId xmlns:a16="http://schemas.microsoft.com/office/drawing/2014/main" id="{A14B37F5-4B58-B722-6455-D24F16025149}"/>
                  </a:ext>
                </a:extLst>
              </p:cNvPr>
              <p:cNvSpPr txBox="1"/>
              <p:nvPr/>
            </p:nvSpPr>
            <p:spPr>
              <a:xfrm>
                <a:off x="9962373" y="567823"/>
                <a:ext cx="989670" cy="430886"/>
              </a:xfrm>
              <a:prstGeom prst="rect">
                <a:avLst/>
              </a:prstGeom>
              <a:noFill/>
            </p:spPr>
            <p:txBody>
              <a:bodyPr wrap="square" lIns="0" tIns="0" rIns="0" bIns="0" rtlCol="0" anchor="t">
                <a:spAutoFit/>
              </a:bodyPr>
              <a:lstStyle/>
              <a:p>
                <a:r>
                  <a:rPr lang="en-SG" sz="1400" dirty="0">
                    <a:solidFill>
                      <a:schemeClr val="accent1"/>
                    </a:solidFill>
                  </a:rPr>
                  <a:t>Test Duration </a:t>
                </a:r>
                <a:r>
                  <a:rPr lang="en-SG" sz="1400" b="1" u="sng" dirty="0">
                    <a:solidFill>
                      <a:schemeClr val="accent1"/>
                    </a:solidFill>
                  </a:rPr>
                  <a:t>30 days</a:t>
                </a:r>
              </a:p>
            </p:txBody>
          </p:sp>
          <p:sp>
            <p:nvSpPr>
              <p:cNvPr id="47" name="Rectangle: Single Corner Snipped 46">
                <a:hlinkClick r:id="rId18" action="ppaction://hlinksldjump"/>
                <a:extLst>
                  <a:ext uri="{FF2B5EF4-FFF2-40B4-BE49-F238E27FC236}">
                    <a16:creationId xmlns:a16="http://schemas.microsoft.com/office/drawing/2014/main" id="{3571595C-9955-6F51-8312-B66D087380AE}"/>
                  </a:ext>
                </a:extLst>
              </p:cNvPr>
              <p:cNvSpPr/>
              <p:nvPr/>
            </p:nvSpPr>
            <p:spPr>
              <a:xfrm>
                <a:off x="9828721" y="462990"/>
                <a:ext cx="1299670" cy="755542"/>
              </a:xfrm>
              <a:prstGeom prst="snip1Rect">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grpSp>
          <p:nvGrpSpPr>
            <p:cNvPr id="26" name="Group 25">
              <a:extLst>
                <a:ext uri="{FF2B5EF4-FFF2-40B4-BE49-F238E27FC236}">
                  <a16:creationId xmlns:a16="http://schemas.microsoft.com/office/drawing/2014/main" id="{DE059A44-A7C5-2DE9-D929-A00B60E31EF0}"/>
                </a:ext>
              </a:extLst>
            </p:cNvPr>
            <p:cNvGrpSpPr/>
            <p:nvPr/>
          </p:nvGrpSpPr>
          <p:grpSpPr>
            <a:xfrm>
              <a:off x="9873342" y="2505890"/>
              <a:ext cx="1299670" cy="755542"/>
              <a:chOff x="9828721" y="462990"/>
              <a:chExt cx="1299670" cy="755542"/>
            </a:xfrm>
          </p:grpSpPr>
          <p:sp>
            <p:nvSpPr>
              <p:cNvPr id="44" name="TextBox 43">
                <a:extLst>
                  <a:ext uri="{FF2B5EF4-FFF2-40B4-BE49-F238E27FC236}">
                    <a16:creationId xmlns:a16="http://schemas.microsoft.com/office/drawing/2014/main" id="{EEA26671-E4EE-D014-B254-A52E1C08ACA1}"/>
                  </a:ext>
                </a:extLst>
              </p:cNvPr>
              <p:cNvSpPr txBox="1"/>
              <p:nvPr/>
            </p:nvSpPr>
            <p:spPr>
              <a:xfrm>
                <a:off x="9923532" y="534234"/>
                <a:ext cx="1118671" cy="646331"/>
              </a:xfrm>
              <a:prstGeom prst="rect">
                <a:avLst/>
              </a:prstGeom>
              <a:noFill/>
            </p:spPr>
            <p:txBody>
              <a:bodyPr wrap="square" lIns="0" tIns="0" rIns="0" bIns="0" rtlCol="0" anchor="t">
                <a:spAutoFit/>
              </a:bodyPr>
              <a:lstStyle/>
              <a:p>
                <a:r>
                  <a:rPr lang="en-SG" sz="1400" dirty="0">
                    <a:solidFill>
                      <a:schemeClr val="accent1"/>
                    </a:solidFill>
                  </a:rPr>
                  <a:t>Human Health &amp; Environmental Testing </a:t>
                </a:r>
                <a:r>
                  <a:rPr lang="en-SG" sz="1400" b="1" u="sng" dirty="0">
                    <a:solidFill>
                      <a:schemeClr val="accent1"/>
                    </a:solidFill>
                  </a:rPr>
                  <a:t>Weekly</a:t>
                </a:r>
              </a:p>
            </p:txBody>
          </p:sp>
          <p:sp>
            <p:nvSpPr>
              <p:cNvPr id="45" name="Rectangle: Single Corner Snipped 44">
                <a:hlinkClick r:id="rId18" action="ppaction://hlinksldjump"/>
                <a:extLst>
                  <a:ext uri="{FF2B5EF4-FFF2-40B4-BE49-F238E27FC236}">
                    <a16:creationId xmlns:a16="http://schemas.microsoft.com/office/drawing/2014/main" id="{E8900F36-42FF-4367-E3D7-41F367FDEFE3}"/>
                  </a:ext>
                </a:extLst>
              </p:cNvPr>
              <p:cNvSpPr/>
              <p:nvPr/>
            </p:nvSpPr>
            <p:spPr>
              <a:xfrm>
                <a:off x="9828721" y="462990"/>
                <a:ext cx="1299670" cy="755542"/>
              </a:xfrm>
              <a:prstGeom prst="snip1Rect">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grpSp>
          <p:nvGrpSpPr>
            <p:cNvPr id="27" name="Group 26">
              <a:extLst>
                <a:ext uri="{FF2B5EF4-FFF2-40B4-BE49-F238E27FC236}">
                  <a16:creationId xmlns:a16="http://schemas.microsoft.com/office/drawing/2014/main" id="{9F284899-98E3-0117-E58D-8479488D3F99}"/>
                </a:ext>
              </a:extLst>
            </p:cNvPr>
            <p:cNvGrpSpPr/>
            <p:nvPr/>
          </p:nvGrpSpPr>
          <p:grpSpPr>
            <a:xfrm>
              <a:off x="9921502" y="4221088"/>
              <a:ext cx="1299670" cy="618598"/>
              <a:chOff x="9828721" y="462990"/>
              <a:chExt cx="1299670" cy="755542"/>
            </a:xfrm>
          </p:grpSpPr>
          <p:sp>
            <p:nvSpPr>
              <p:cNvPr id="42" name="TextBox 41">
                <a:extLst>
                  <a:ext uri="{FF2B5EF4-FFF2-40B4-BE49-F238E27FC236}">
                    <a16:creationId xmlns:a16="http://schemas.microsoft.com/office/drawing/2014/main" id="{CF604305-62FE-D077-7914-02372539BFD8}"/>
                  </a:ext>
                </a:extLst>
              </p:cNvPr>
              <p:cNvSpPr txBox="1"/>
              <p:nvPr/>
            </p:nvSpPr>
            <p:spPr>
              <a:xfrm>
                <a:off x="9952963" y="561387"/>
                <a:ext cx="946921" cy="430888"/>
              </a:xfrm>
              <a:prstGeom prst="rect">
                <a:avLst/>
              </a:prstGeom>
              <a:noFill/>
            </p:spPr>
            <p:txBody>
              <a:bodyPr wrap="square" lIns="0" tIns="0" rIns="0" bIns="0" rtlCol="0" anchor="t">
                <a:spAutoFit/>
              </a:bodyPr>
              <a:lstStyle/>
              <a:p>
                <a:r>
                  <a:rPr lang="en-SG" sz="1400" dirty="0">
                    <a:solidFill>
                      <a:schemeClr val="accent1"/>
                    </a:solidFill>
                  </a:rPr>
                  <a:t>Test Duration </a:t>
                </a:r>
                <a:r>
                  <a:rPr lang="en-SG" sz="1400" b="1" u="sng" dirty="0">
                    <a:solidFill>
                      <a:schemeClr val="accent1"/>
                    </a:solidFill>
                  </a:rPr>
                  <a:t>5 Months</a:t>
                </a:r>
              </a:p>
            </p:txBody>
          </p:sp>
          <p:sp>
            <p:nvSpPr>
              <p:cNvPr id="43" name="Rectangle: Single Corner Snipped 42">
                <a:hlinkClick r:id="rId18" action="ppaction://hlinksldjump"/>
                <a:extLst>
                  <a:ext uri="{FF2B5EF4-FFF2-40B4-BE49-F238E27FC236}">
                    <a16:creationId xmlns:a16="http://schemas.microsoft.com/office/drawing/2014/main" id="{0AD0C9E4-74A7-4FFB-0B28-9541B3A86619}"/>
                  </a:ext>
                </a:extLst>
              </p:cNvPr>
              <p:cNvSpPr/>
              <p:nvPr/>
            </p:nvSpPr>
            <p:spPr>
              <a:xfrm>
                <a:off x="9828721" y="462990"/>
                <a:ext cx="1299670" cy="755542"/>
              </a:xfrm>
              <a:prstGeom prst="snip1Rect">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grpSp>
          <p:nvGrpSpPr>
            <p:cNvPr id="28" name="Group 27">
              <a:extLst>
                <a:ext uri="{FF2B5EF4-FFF2-40B4-BE49-F238E27FC236}">
                  <a16:creationId xmlns:a16="http://schemas.microsoft.com/office/drawing/2014/main" id="{3E6FE3F8-9948-4D40-CEE9-529A13F14CF2}"/>
                </a:ext>
              </a:extLst>
            </p:cNvPr>
            <p:cNvGrpSpPr/>
            <p:nvPr/>
          </p:nvGrpSpPr>
          <p:grpSpPr>
            <a:xfrm>
              <a:off x="9921502" y="4990736"/>
              <a:ext cx="1299670" cy="617160"/>
              <a:chOff x="9828721" y="462990"/>
              <a:chExt cx="1299670" cy="755542"/>
            </a:xfrm>
          </p:grpSpPr>
          <p:sp>
            <p:nvSpPr>
              <p:cNvPr id="40" name="TextBox 39">
                <a:extLst>
                  <a:ext uri="{FF2B5EF4-FFF2-40B4-BE49-F238E27FC236}">
                    <a16:creationId xmlns:a16="http://schemas.microsoft.com/office/drawing/2014/main" id="{15A2A3E0-738C-C854-F03E-A1A57123EAE9}"/>
                  </a:ext>
                </a:extLst>
              </p:cNvPr>
              <p:cNvSpPr txBox="1"/>
              <p:nvPr/>
            </p:nvSpPr>
            <p:spPr>
              <a:xfrm>
                <a:off x="9923532" y="615283"/>
                <a:ext cx="1015722" cy="430887"/>
              </a:xfrm>
              <a:prstGeom prst="rect">
                <a:avLst/>
              </a:prstGeom>
              <a:noFill/>
            </p:spPr>
            <p:txBody>
              <a:bodyPr wrap="square" lIns="0" tIns="0" rIns="0" bIns="0" rtlCol="0" anchor="t">
                <a:spAutoFit/>
              </a:bodyPr>
              <a:lstStyle/>
              <a:p>
                <a:r>
                  <a:rPr lang="en-SG" sz="1400" dirty="0">
                    <a:solidFill>
                      <a:schemeClr val="accent1"/>
                    </a:solidFill>
                  </a:rPr>
                  <a:t>Environmental Testing </a:t>
                </a:r>
                <a:r>
                  <a:rPr lang="en-SG" sz="1400" b="1" u="sng" dirty="0">
                    <a:solidFill>
                      <a:schemeClr val="accent1"/>
                    </a:solidFill>
                  </a:rPr>
                  <a:t>Weekly</a:t>
                </a:r>
              </a:p>
            </p:txBody>
          </p:sp>
          <p:sp>
            <p:nvSpPr>
              <p:cNvPr id="41" name="Rectangle: Single Corner Snipped 40">
                <a:hlinkClick r:id="rId18" action="ppaction://hlinksldjump"/>
                <a:extLst>
                  <a:ext uri="{FF2B5EF4-FFF2-40B4-BE49-F238E27FC236}">
                    <a16:creationId xmlns:a16="http://schemas.microsoft.com/office/drawing/2014/main" id="{A50CCA46-522A-1632-6E4D-E8C17E1EEBF8}"/>
                  </a:ext>
                </a:extLst>
              </p:cNvPr>
              <p:cNvSpPr/>
              <p:nvPr/>
            </p:nvSpPr>
            <p:spPr>
              <a:xfrm>
                <a:off x="9828721" y="462990"/>
                <a:ext cx="1299670" cy="755542"/>
              </a:xfrm>
              <a:prstGeom prst="snip1Rect">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grpSp>
          <p:nvGrpSpPr>
            <p:cNvPr id="29" name="Group 28">
              <a:extLst>
                <a:ext uri="{FF2B5EF4-FFF2-40B4-BE49-F238E27FC236}">
                  <a16:creationId xmlns:a16="http://schemas.microsoft.com/office/drawing/2014/main" id="{82FF620C-D36F-0425-0F7E-A0158D2EC98A}"/>
                </a:ext>
              </a:extLst>
            </p:cNvPr>
            <p:cNvGrpSpPr/>
            <p:nvPr/>
          </p:nvGrpSpPr>
          <p:grpSpPr>
            <a:xfrm>
              <a:off x="9921502" y="5775790"/>
              <a:ext cx="1299670" cy="619948"/>
              <a:chOff x="9828721" y="462990"/>
              <a:chExt cx="1299670" cy="755542"/>
            </a:xfrm>
          </p:grpSpPr>
          <p:sp>
            <p:nvSpPr>
              <p:cNvPr id="38" name="TextBox 37">
                <a:extLst>
                  <a:ext uri="{FF2B5EF4-FFF2-40B4-BE49-F238E27FC236}">
                    <a16:creationId xmlns:a16="http://schemas.microsoft.com/office/drawing/2014/main" id="{3D5BB6CD-0F9C-2E33-4BFB-21DE49AAA632}"/>
                  </a:ext>
                </a:extLst>
              </p:cNvPr>
              <p:cNvSpPr txBox="1"/>
              <p:nvPr/>
            </p:nvSpPr>
            <p:spPr>
              <a:xfrm>
                <a:off x="9923532" y="567619"/>
                <a:ext cx="1144798" cy="430886"/>
              </a:xfrm>
              <a:prstGeom prst="rect">
                <a:avLst/>
              </a:prstGeom>
              <a:noFill/>
            </p:spPr>
            <p:txBody>
              <a:bodyPr wrap="square" lIns="0" tIns="0" rIns="0" bIns="0" rtlCol="0" anchor="t">
                <a:spAutoFit/>
              </a:bodyPr>
              <a:lstStyle/>
              <a:p>
                <a:r>
                  <a:rPr lang="en-SG" sz="1400" dirty="0">
                    <a:solidFill>
                      <a:schemeClr val="accent1"/>
                    </a:solidFill>
                  </a:rPr>
                  <a:t>Human Health Testing </a:t>
                </a:r>
                <a:r>
                  <a:rPr lang="en-SG" sz="1400" b="1" u="sng" dirty="0">
                    <a:solidFill>
                      <a:schemeClr val="accent1"/>
                    </a:solidFill>
                  </a:rPr>
                  <a:t>Monthly</a:t>
                </a:r>
              </a:p>
            </p:txBody>
          </p:sp>
          <p:sp>
            <p:nvSpPr>
              <p:cNvPr id="39" name="Rectangle: Single Corner Snipped 38">
                <a:hlinkClick r:id="rId18" action="ppaction://hlinksldjump"/>
                <a:extLst>
                  <a:ext uri="{FF2B5EF4-FFF2-40B4-BE49-F238E27FC236}">
                    <a16:creationId xmlns:a16="http://schemas.microsoft.com/office/drawing/2014/main" id="{1D8CBC87-FBE1-ECD9-D1B8-2E22D2659B02}"/>
                  </a:ext>
                </a:extLst>
              </p:cNvPr>
              <p:cNvSpPr/>
              <p:nvPr/>
            </p:nvSpPr>
            <p:spPr>
              <a:xfrm>
                <a:off x="9828721" y="462990"/>
                <a:ext cx="1299670" cy="755542"/>
              </a:xfrm>
              <a:prstGeom prst="snip1Rect">
                <a:avLst/>
              </a:prstGeom>
              <a:noFill/>
              <a:ln w="9525" cmpd="sng">
                <a:solidFill>
                  <a:srgbClr val="0046A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SG" sz="2000" dirty="0" err="1"/>
              </a:p>
            </p:txBody>
          </p:sp>
        </p:grpSp>
        <p:cxnSp>
          <p:nvCxnSpPr>
            <p:cNvPr id="30" name="Connector: Elbow 29">
              <a:extLst>
                <a:ext uri="{FF2B5EF4-FFF2-40B4-BE49-F238E27FC236}">
                  <a16:creationId xmlns:a16="http://schemas.microsoft.com/office/drawing/2014/main" id="{3E09C244-C289-F42E-8F5F-AE84706689D1}"/>
                </a:ext>
              </a:extLst>
            </p:cNvPr>
            <p:cNvCxnSpPr>
              <a:stCxn id="23" idx="0"/>
              <a:endCxn id="45" idx="2"/>
            </p:cNvCxnSpPr>
            <p:nvPr/>
          </p:nvCxnSpPr>
          <p:spPr>
            <a:xfrm flipV="1">
              <a:off x="9188642" y="2883661"/>
              <a:ext cx="684700" cy="507859"/>
            </a:xfrm>
            <a:prstGeom prst="bentConnector3">
              <a:avLst/>
            </a:prstGeom>
            <a:ln>
              <a:prstDash val="dash"/>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79E4B6AE-3DF5-598B-6E88-9F005F5F5C5C}"/>
                </a:ext>
              </a:extLst>
            </p:cNvPr>
            <p:cNvCxnSpPr>
              <a:cxnSpLocks/>
              <a:stCxn id="23" idx="0"/>
              <a:endCxn id="47" idx="2"/>
            </p:cNvCxnSpPr>
            <p:nvPr/>
          </p:nvCxnSpPr>
          <p:spPr>
            <a:xfrm>
              <a:off x="9188642" y="3391520"/>
              <a:ext cx="702075" cy="367563"/>
            </a:xfrm>
            <a:prstGeom prst="bentConnector3">
              <a:avLst/>
            </a:prstGeom>
            <a:ln>
              <a:prstDash val="dash"/>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14554613-1FB7-A606-33EE-CBA00CA20FEB}"/>
                </a:ext>
              </a:extLst>
            </p:cNvPr>
            <p:cNvCxnSpPr>
              <a:cxnSpLocks/>
              <a:stCxn id="24" idx="0"/>
              <a:endCxn id="43" idx="2"/>
            </p:cNvCxnSpPr>
            <p:nvPr/>
          </p:nvCxnSpPr>
          <p:spPr>
            <a:xfrm flipV="1">
              <a:off x="9175835" y="4530387"/>
              <a:ext cx="745667" cy="769688"/>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0B1626D-A909-AC3E-FD41-27B9BBCB2687}"/>
                </a:ext>
              </a:extLst>
            </p:cNvPr>
            <p:cNvCxnSpPr>
              <a:cxnSpLocks/>
              <a:stCxn id="24" idx="0"/>
              <a:endCxn id="39" idx="2"/>
            </p:cNvCxnSpPr>
            <p:nvPr/>
          </p:nvCxnSpPr>
          <p:spPr>
            <a:xfrm>
              <a:off x="9175835" y="5300075"/>
              <a:ext cx="745667" cy="785689"/>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EAEB73F4-0661-BA5F-EDA3-FC461444C253}"/>
                </a:ext>
              </a:extLst>
            </p:cNvPr>
            <p:cNvCxnSpPr>
              <a:cxnSpLocks/>
              <a:stCxn id="24" idx="0"/>
              <a:endCxn id="41" idx="2"/>
            </p:cNvCxnSpPr>
            <p:nvPr/>
          </p:nvCxnSpPr>
          <p:spPr>
            <a:xfrm flipV="1">
              <a:off x="9175835" y="5299316"/>
              <a:ext cx="745667" cy="759"/>
            </a:xfrm>
            <a:prstGeom prst="bentConnector3">
              <a:avLst>
                <a:gd name="adj1" fmla="val 50000"/>
              </a:avLst>
            </a:prstGeom>
            <a:ln>
              <a:prstDash val="dash"/>
            </a:ln>
          </p:spPr>
          <p:style>
            <a:lnRef idx="1">
              <a:schemeClr val="accent1"/>
            </a:lnRef>
            <a:fillRef idx="0">
              <a:schemeClr val="accent1"/>
            </a:fillRef>
            <a:effectRef idx="0">
              <a:schemeClr val="accent1"/>
            </a:effectRef>
            <a:fontRef idx="minor">
              <a:schemeClr val="tx1"/>
            </a:fontRef>
          </p:style>
        </p:cxnSp>
      </p:grpSp>
      <p:sp>
        <p:nvSpPr>
          <p:cNvPr id="11" name="Rectangle: Rounded Corners 10">
            <a:hlinkClick r:id="rId11" action="ppaction://hlinksldjump"/>
            <a:extLst>
              <a:ext uri="{FF2B5EF4-FFF2-40B4-BE49-F238E27FC236}">
                <a16:creationId xmlns:a16="http://schemas.microsoft.com/office/drawing/2014/main" id="{53D72E2F-0ED2-302D-09C2-89AE9B83DBF0}"/>
              </a:ext>
            </a:extLst>
          </p:cNvPr>
          <p:cNvSpPr/>
          <p:nvPr/>
        </p:nvSpPr>
        <p:spPr>
          <a:xfrm>
            <a:off x="3701774" y="-1432124"/>
            <a:ext cx="3247250" cy="101529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Environmental Parameters (Field)</a:t>
            </a:r>
          </a:p>
        </p:txBody>
      </p:sp>
      <p:graphicFrame>
        <p:nvGraphicFramePr>
          <p:cNvPr id="3" name="Content Placeholder 16">
            <a:extLst>
              <a:ext uri="{FF2B5EF4-FFF2-40B4-BE49-F238E27FC236}">
                <a16:creationId xmlns:a16="http://schemas.microsoft.com/office/drawing/2014/main" id="{BA7C38B1-5A4B-7FA0-0EFD-4515A5E7087F}"/>
              </a:ext>
            </a:extLst>
          </p:cNvPr>
          <p:cNvGraphicFramePr>
            <a:graphicFrameLocks noGrp="1"/>
          </p:cNvGraphicFramePr>
          <p:nvPr>
            <p:ph sz="quarter" idx="53"/>
            <p:extLst>
              <p:ext uri="{D42A27DB-BD31-4B8C-83A1-F6EECF244321}">
                <p14:modId xmlns:p14="http://schemas.microsoft.com/office/powerpoint/2010/main" val="3533053604"/>
              </p:ext>
            </p:extLst>
          </p:nvPr>
        </p:nvGraphicFramePr>
        <p:xfrm>
          <a:off x="8052885" y="291634"/>
          <a:ext cx="3154430" cy="2102294"/>
        </p:xfrm>
        <a:graphic>
          <a:graphicData uri="http://schemas.openxmlformats.org/drawingml/2006/table">
            <a:tbl>
              <a:tblPr firstRow="1" firstCol="1" bandRow="1">
                <a:tableStyleId>{3C2FFA5D-87B4-456A-9821-1D502468CF0F}</a:tableStyleId>
              </a:tblPr>
              <a:tblGrid>
                <a:gridCol w="3154430">
                  <a:extLst>
                    <a:ext uri="{9D8B030D-6E8A-4147-A177-3AD203B41FA5}">
                      <a16:colId xmlns:a16="http://schemas.microsoft.com/office/drawing/2014/main" val="102201612"/>
                    </a:ext>
                  </a:extLst>
                </a:gridCol>
              </a:tblGrid>
              <a:tr h="158380">
                <a:tc>
                  <a:txBody>
                    <a:bodyPr/>
                    <a:lstStyle/>
                    <a:p>
                      <a:pPr algn="ctr">
                        <a:lnSpc>
                          <a:spcPct val="100000"/>
                        </a:lnSpc>
                        <a:spcBef>
                          <a:spcPts val="0"/>
                        </a:spcBef>
                        <a:spcAft>
                          <a:spcPts val="0"/>
                        </a:spcAft>
                        <a:tabLst>
                          <a:tab pos="1562100" algn="l"/>
                        </a:tabLst>
                      </a:pPr>
                      <a:r>
                        <a:rPr lang="en-GB" sz="1200" b="1" dirty="0">
                          <a:solidFill>
                            <a:schemeClr val="tx1"/>
                          </a:solidFill>
                          <a:effectLst/>
                        </a:rPr>
                        <a:t>Class</a:t>
                      </a:r>
                      <a:endParaRPr lang="en-SG" sz="1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B w="19050" cap="flat" cmpd="sng" algn="ctr">
                      <a:solidFill>
                        <a:schemeClr val="accent1"/>
                      </a:solidFill>
                      <a:prstDash val="solid"/>
                      <a:round/>
                      <a:headEnd type="none" w="med" len="med"/>
                      <a:tailEnd type="none" w="med" len="med"/>
                    </a:lnB>
                    <a:solidFill>
                      <a:srgbClr val="FFFFFF"/>
                    </a:solidFill>
                  </a:tcPr>
                </a:tc>
                <a:extLst>
                  <a:ext uri="{0D108BD9-81ED-4DB2-BD59-A6C34878D82A}">
                    <a16:rowId xmlns:a16="http://schemas.microsoft.com/office/drawing/2014/main" val="744905645"/>
                  </a:ext>
                </a:extLst>
              </a:tr>
              <a:tr h="479254">
                <a:tc>
                  <a:txBody>
                    <a:bodyPr/>
                    <a:lstStyle/>
                    <a:p>
                      <a:pPr algn="just">
                        <a:lnSpc>
                          <a:spcPct val="100000"/>
                        </a:lnSpc>
                        <a:spcBef>
                          <a:spcPts val="0"/>
                        </a:spcBef>
                        <a:spcAft>
                          <a:spcPts val="0"/>
                        </a:spcAft>
                      </a:pPr>
                      <a:r>
                        <a:rPr lang="en-GB" sz="1200" b="1" dirty="0">
                          <a:effectLst/>
                        </a:rPr>
                        <a:t>Class 1:</a:t>
                      </a:r>
                      <a:r>
                        <a:rPr lang="en-GB" sz="1200" dirty="0">
                          <a:effectLst/>
                        </a:rPr>
                        <a:t> </a:t>
                      </a:r>
                      <a:r>
                        <a:rPr lang="en-GB" sz="1200" b="1" u="sng" dirty="0">
                          <a:solidFill>
                            <a:srgbClr val="FF0000"/>
                          </a:solidFill>
                          <a:effectLst/>
                        </a:rPr>
                        <a:t>Non-biological </a:t>
                      </a:r>
                      <a:r>
                        <a:rPr lang="en-GB" sz="1200" b="0" u="none" dirty="0">
                          <a:effectLst/>
                        </a:rPr>
                        <a:t>treatment processes</a:t>
                      </a:r>
                    </a:p>
                    <a:p>
                      <a:pPr algn="just">
                        <a:lnSpc>
                          <a:spcPct val="100000"/>
                        </a:lnSpc>
                        <a:spcBef>
                          <a:spcPts val="0"/>
                        </a:spcBef>
                        <a:spcAft>
                          <a:spcPts val="0"/>
                        </a:spcAft>
                      </a:pPr>
                      <a:r>
                        <a:rPr lang="en-GB" sz="1200" u="sng" dirty="0">
                          <a:effectLst/>
                        </a:rPr>
                        <a:t>one</a:t>
                      </a:r>
                      <a:r>
                        <a:rPr lang="en-GB" sz="1200" dirty="0">
                          <a:effectLst/>
                        </a:rPr>
                        <a:t> frontend – backend</a:t>
                      </a:r>
                      <a:endParaRPr lang="en-SG" sz="1200" b="0" u="none"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solidFill>
                      <a:srgbClr val="FFFFFF"/>
                    </a:solidFill>
                  </a:tcPr>
                </a:tc>
                <a:extLst>
                  <a:ext uri="{0D108BD9-81ED-4DB2-BD59-A6C34878D82A}">
                    <a16:rowId xmlns:a16="http://schemas.microsoft.com/office/drawing/2014/main" val="3768923459"/>
                  </a:ext>
                </a:extLst>
              </a:tr>
              <a:tr h="504056">
                <a:tc>
                  <a:txBody>
                    <a:bodyPr/>
                    <a:lstStyle/>
                    <a:p>
                      <a:pPr algn="just">
                        <a:lnSpc>
                          <a:spcPct val="100000"/>
                        </a:lnSpc>
                        <a:spcBef>
                          <a:spcPts val="0"/>
                        </a:spcBef>
                        <a:spcAft>
                          <a:spcPts val="0"/>
                        </a:spcAft>
                      </a:pPr>
                      <a:r>
                        <a:rPr lang="en-GB" sz="1200" b="1" dirty="0">
                          <a:effectLst/>
                        </a:rPr>
                        <a:t>Class 2:</a:t>
                      </a:r>
                      <a:r>
                        <a:rPr lang="en-GB" sz="1200" dirty="0">
                          <a:effectLst/>
                        </a:rPr>
                        <a:t> </a:t>
                      </a:r>
                      <a:r>
                        <a:rPr lang="en-GB" sz="1200" b="1" u="sng" dirty="0">
                          <a:solidFill>
                            <a:srgbClr val="FF0000"/>
                          </a:solidFill>
                          <a:effectLst/>
                        </a:rPr>
                        <a:t>Biological </a:t>
                      </a:r>
                      <a:r>
                        <a:rPr lang="en-GB" sz="1200" b="0" u="none" dirty="0">
                          <a:effectLst/>
                        </a:rPr>
                        <a:t>treatment processes</a:t>
                      </a:r>
                      <a:endParaRPr lang="en-GB" sz="1200" dirty="0">
                        <a:effectLst/>
                      </a:endParaRPr>
                    </a:p>
                    <a:p>
                      <a:pPr algn="just">
                        <a:lnSpc>
                          <a:spcPct val="100000"/>
                        </a:lnSpc>
                        <a:spcBef>
                          <a:spcPts val="0"/>
                        </a:spcBef>
                        <a:spcAft>
                          <a:spcPts val="0"/>
                        </a:spcAft>
                      </a:pPr>
                      <a:r>
                        <a:rPr lang="en-GB" sz="1200" u="sng" dirty="0">
                          <a:effectLst/>
                        </a:rPr>
                        <a:t>one</a:t>
                      </a:r>
                      <a:r>
                        <a:rPr lang="en-GB" sz="1200" dirty="0">
                          <a:effectLst/>
                        </a:rPr>
                        <a:t> frontend – multiple backends</a:t>
                      </a:r>
                      <a:endParaRPr lang="en-SG" sz="1200" b="0" u="none"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solidFill>
                      <a:prstDash val="solid"/>
                      <a:round/>
                      <a:headEnd type="none" w="med" len="med"/>
                      <a:tailEnd type="none" w="med" len="med"/>
                    </a:lnR>
                    <a:solidFill>
                      <a:srgbClr val="FFFFFF"/>
                    </a:solidFill>
                  </a:tcPr>
                </a:tc>
                <a:extLst>
                  <a:ext uri="{0D108BD9-81ED-4DB2-BD59-A6C34878D82A}">
                    <a16:rowId xmlns:a16="http://schemas.microsoft.com/office/drawing/2014/main" val="4230280560"/>
                  </a:ext>
                </a:extLst>
              </a:tr>
              <a:tr h="504056">
                <a:tc>
                  <a:txBody>
                    <a:bodyPr/>
                    <a:lstStyle/>
                    <a:p>
                      <a:pPr algn="just">
                        <a:lnSpc>
                          <a:spcPct val="100000"/>
                        </a:lnSpc>
                        <a:spcBef>
                          <a:spcPts val="0"/>
                        </a:spcBef>
                        <a:spcAft>
                          <a:spcPts val="0"/>
                        </a:spcAft>
                      </a:pPr>
                      <a:r>
                        <a:rPr lang="en-GB" sz="1200" b="1" dirty="0">
                          <a:effectLst/>
                        </a:rPr>
                        <a:t>Class 3:</a:t>
                      </a:r>
                      <a:r>
                        <a:rPr lang="en-GB" sz="1200" dirty="0">
                          <a:effectLst/>
                        </a:rPr>
                        <a:t> NSSSs – </a:t>
                      </a:r>
                      <a:r>
                        <a:rPr lang="en-GB" sz="1200" b="1" u="sng" dirty="0">
                          <a:solidFill>
                            <a:srgbClr val="FF0000"/>
                          </a:solidFill>
                          <a:effectLst/>
                        </a:rPr>
                        <a:t>Biological</a:t>
                      </a:r>
                      <a:r>
                        <a:rPr lang="en-GB" sz="1200" dirty="0">
                          <a:effectLst/>
                        </a:rPr>
                        <a:t> treatment process </a:t>
                      </a:r>
                    </a:p>
                    <a:p>
                      <a:pPr algn="just">
                        <a:lnSpc>
                          <a:spcPct val="100000"/>
                        </a:lnSpc>
                        <a:spcBef>
                          <a:spcPts val="0"/>
                        </a:spcBef>
                        <a:spcAft>
                          <a:spcPts val="0"/>
                        </a:spcAft>
                      </a:pPr>
                      <a:r>
                        <a:rPr lang="en-GB" sz="1200" u="sng" dirty="0">
                          <a:effectLst/>
                        </a:rPr>
                        <a:t>multiple</a:t>
                      </a:r>
                      <a:r>
                        <a:rPr lang="en-GB" sz="1200" dirty="0">
                          <a:effectLst/>
                        </a:rPr>
                        <a:t> frontend – multiple backends</a:t>
                      </a:r>
                      <a:endParaRPr lang="en-SG" sz="12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solidFill>
                      <a:prstDash val="solid"/>
                      <a:round/>
                      <a:headEnd type="none" w="med" len="med"/>
                      <a:tailEnd type="none" w="med" len="med"/>
                    </a:lnR>
                    <a:solidFill>
                      <a:srgbClr val="FFFFFF"/>
                    </a:solidFill>
                  </a:tcPr>
                </a:tc>
                <a:extLst>
                  <a:ext uri="{0D108BD9-81ED-4DB2-BD59-A6C34878D82A}">
                    <a16:rowId xmlns:a16="http://schemas.microsoft.com/office/drawing/2014/main" val="4169333185"/>
                  </a:ext>
                </a:extLst>
              </a:tr>
              <a:tr h="432048">
                <a:tc>
                  <a:txBody>
                    <a:bodyPr/>
                    <a:lstStyle/>
                    <a:p>
                      <a:pPr algn="just">
                        <a:lnSpc>
                          <a:spcPct val="100000"/>
                        </a:lnSpc>
                        <a:spcBef>
                          <a:spcPts val="0"/>
                        </a:spcBef>
                        <a:spcAft>
                          <a:spcPts val="0"/>
                        </a:spcAft>
                      </a:pPr>
                      <a:r>
                        <a:rPr lang="en-GB" sz="1200" b="1" dirty="0">
                          <a:effectLst/>
                        </a:rPr>
                        <a:t>Class 4:</a:t>
                      </a:r>
                      <a:r>
                        <a:rPr lang="en-GB" sz="1200" dirty="0">
                          <a:effectLst/>
                        </a:rPr>
                        <a:t> </a:t>
                      </a:r>
                      <a:r>
                        <a:rPr lang="en-GB" sz="1200" b="1" u="sng" dirty="0">
                          <a:solidFill>
                            <a:srgbClr val="FF0000"/>
                          </a:solidFill>
                          <a:effectLst/>
                        </a:rPr>
                        <a:t>Non-biological </a:t>
                      </a:r>
                      <a:r>
                        <a:rPr lang="en-GB" sz="1200" b="0" u="none" dirty="0">
                          <a:effectLst/>
                        </a:rPr>
                        <a:t>treatment processes</a:t>
                      </a:r>
                    </a:p>
                    <a:p>
                      <a:pPr algn="just">
                        <a:lnSpc>
                          <a:spcPct val="100000"/>
                        </a:lnSpc>
                        <a:spcBef>
                          <a:spcPts val="0"/>
                        </a:spcBef>
                        <a:spcAft>
                          <a:spcPts val="0"/>
                        </a:spcAft>
                      </a:pPr>
                      <a:r>
                        <a:rPr lang="en-GB" sz="1200" u="sng" dirty="0">
                          <a:effectLst/>
                        </a:rPr>
                        <a:t>multiple</a:t>
                      </a:r>
                      <a:r>
                        <a:rPr lang="en-GB" sz="1200" dirty="0">
                          <a:effectLst/>
                        </a:rPr>
                        <a:t> frontend – backend</a:t>
                      </a:r>
                      <a:endParaRPr lang="en-SG" sz="1200" b="0" u="none"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solidFill>
                      <a:prstDash val="solid"/>
                      <a:round/>
                      <a:headEnd type="none" w="med" len="med"/>
                      <a:tailEnd type="none" w="med" len="med"/>
                    </a:lnR>
                    <a:solidFill>
                      <a:srgbClr val="FFFFFF"/>
                    </a:solidFill>
                  </a:tcPr>
                </a:tc>
                <a:extLst>
                  <a:ext uri="{0D108BD9-81ED-4DB2-BD59-A6C34878D82A}">
                    <a16:rowId xmlns:a16="http://schemas.microsoft.com/office/drawing/2014/main" val="1717299120"/>
                  </a:ext>
                </a:extLst>
              </a:tr>
            </a:tbl>
          </a:graphicData>
        </a:graphic>
      </p:graphicFrame>
    </p:spTree>
    <p:extLst>
      <p:ext uri="{BB962C8B-B14F-4D97-AF65-F5344CB8AC3E}">
        <p14:creationId xmlns:p14="http://schemas.microsoft.com/office/powerpoint/2010/main" val="3383160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1B9F6-5AA0-66E5-E74D-219F1D982E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24488E-E77F-2346-0396-C823FC06D1D1}"/>
              </a:ext>
            </a:extLst>
          </p:cNvPr>
          <p:cNvSpPr>
            <a:spLocks noGrp="1"/>
          </p:cNvSpPr>
          <p:nvPr>
            <p:ph type="title"/>
          </p:nvPr>
        </p:nvSpPr>
        <p:spPr>
          <a:xfrm>
            <a:off x="335757" y="584200"/>
            <a:ext cx="11521281" cy="538609"/>
          </a:xfrm>
        </p:spPr>
        <p:txBody>
          <a:bodyPr/>
          <a:lstStyle/>
          <a:p>
            <a:r>
              <a:rPr lang="en-GB" b="1" dirty="0"/>
              <a:t>Scope of ISO 30500</a:t>
            </a:r>
            <a:endParaRPr lang="en-SG" b="1" dirty="0"/>
          </a:p>
        </p:txBody>
      </p:sp>
      <p:sp>
        <p:nvSpPr>
          <p:cNvPr id="4" name="Slide Number Placeholder 3">
            <a:extLst>
              <a:ext uri="{FF2B5EF4-FFF2-40B4-BE49-F238E27FC236}">
                <a16:creationId xmlns:a16="http://schemas.microsoft.com/office/drawing/2014/main" id="{3DE43C71-2225-762D-DD6D-5AF9EE4F3DA3}"/>
              </a:ext>
            </a:extLst>
          </p:cNvPr>
          <p:cNvSpPr>
            <a:spLocks noGrp="1"/>
          </p:cNvSpPr>
          <p:nvPr>
            <p:ph type="sldNum" sz="quarter" idx="10"/>
          </p:nvPr>
        </p:nvSpPr>
        <p:spPr/>
        <p:txBody>
          <a:bodyPr/>
          <a:lstStyle/>
          <a:p>
            <a:pPr marL="0" marR="0" lvl="0" indent="0" algn="r" defTabSz="11753850" rtl="0" eaLnBrk="1" fontAlgn="auto" latinLnBrk="0" hangingPunct="1">
              <a:lnSpc>
                <a:spcPct val="100000"/>
              </a:lnSpc>
              <a:spcBef>
                <a:spcPts val="0"/>
              </a:spcBef>
              <a:spcAft>
                <a:spcPts val="600"/>
              </a:spcAft>
              <a:buClrTx/>
              <a:buSzTx/>
              <a:buFontTx/>
              <a:buNone/>
              <a:tabLst/>
              <a:defRPr/>
            </a:pPr>
            <a:fld id="{7D2545B9-E858-4472-8814-CD0C0805E657}" type="slidenum">
              <a:rPr kumimoji="0" lang="de-DE" sz="1000" b="0" i="0" u="none" strike="noStrike" kern="1200" cap="none" spc="0" normalizeH="0" baseline="0" noProof="0" smtClean="0">
                <a:ln>
                  <a:noFill/>
                </a:ln>
                <a:solidFill>
                  <a:srgbClr val="FFFFFF"/>
                </a:solidFill>
                <a:effectLst/>
                <a:uLnTx/>
                <a:uFillTx/>
                <a:latin typeface="Arial Narrow" pitchFamily="34" charset="0"/>
                <a:ea typeface="+mn-ea"/>
                <a:cs typeface="+mn-cs"/>
              </a:rPr>
              <a:pPr marL="0" marR="0" lvl="0" indent="0" algn="r" defTabSz="11753850" rtl="0" eaLnBrk="1" fontAlgn="auto" latinLnBrk="0" hangingPunct="1">
                <a:lnSpc>
                  <a:spcPct val="100000"/>
                </a:lnSpc>
                <a:spcBef>
                  <a:spcPts val="0"/>
                </a:spcBef>
                <a:spcAft>
                  <a:spcPts val="600"/>
                </a:spcAft>
                <a:buClrTx/>
                <a:buSzTx/>
                <a:buFontTx/>
                <a:buNone/>
                <a:tabLst/>
                <a:defRPr/>
              </a:pPr>
              <a:t>4</a:t>
            </a:fld>
            <a:endParaRPr kumimoji="0" lang="de-DE" sz="10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
        <p:nvSpPr>
          <p:cNvPr id="5" name="Date Placeholder 4">
            <a:extLst>
              <a:ext uri="{FF2B5EF4-FFF2-40B4-BE49-F238E27FC236}">
                <a16:creationId xmlns:a16="http://schemas.microsoft.com/office/drawing/2014/main" id="{150D5869-601C-362E-6CEF-ACE098F8FD28}"/>
              </a:ext>
            </a:extLst>
          </p:cNvPr>
          <p:cNvSpPr>
            <a:spLocks noGrp="1"/>
          </p:cNvSpPr>
          <p:nvPr>
            <p:ph type="dt" sz="half" idx="11"/>
          </p:nvPr>
        </p:nvSpPr>
        <p:spPr>
          <a:xfrm>
            <a:off x="9690586" y="6605134"/>
            <a:ext cx="1440614" cy="252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92CA6F8-3C87-4444-ACCE-6AEFB0435274}" type="datetime5">
              <a:rPr kumimoji="0" lang="de-DE" sz="1000" b="0" i="0" u="none" strike="noStrike" kern="1200" cap="none" spc="0" normalizeH="0" baseline="0" noProof="0" smtClean="0">
                <a:ln>
                  <a:noFill/>
                </a:ln>
                <a:solidFill>
                  <a:srgbClr val="FFFFFF"/>
                </a:solidFill>
                <a:effectLst/>
                <a:uLnTx/>
                <a:uFillTx/>
                <a:latin typeface="Arial Narrow" pitchFamily="34" charset="0"/>
                <a:ea typeface="+mn-ea"/>
                <a:cs typeface="+mn-cs"/>
              </a:rPr>
              <a:t>25-10-21</a:t>
            </a:fld>
            <a:endParaRPr kumimoji="0" lang="de-DE" sz="10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
        <p:nvSpPr>
          <p:cNvPr id="6" name="Footer Placeholder 5">
            <a:extLst>
              <a:ext uri="{FF2B5EF4-FFF2-40B4-BE49-F238E27FC236}">
                <a16:creationId xmlns:a16="http://schemas.microsoft.com/office/drawing/2014/main" id="{642A78AF-5F10-780D-A723-B86D7FAA4D30}"/>
              </a:ext>
            </a:extLst>
          </p:cNvPr>
          <p:cNvSpPr>
            <a:spLocks noGrp="1"/>
          </p:cNvSpPr>
          <p:nvPr>
            <p:ph type="ftr" sz="quarter" idx="12"/>
          </p:nvPr>
        </p:nvSpPr>
        <p:spPr/>
        <p:txBody>
          <a:bodyPr/>
          <a:lstStyle/>
          <a:p>
            <a:r>
              <a:rPr lang="en-US" dirty="0"/>
              <a:t>TÜV SÜD Sustainable Sanitation Services| INTRODUCTION TO ISO 30500</a:t>
            </a:r>
          </a:p>
        </p:txBody>
      </p:sp>
      <p:sp>
        <p:nvSpPr>
          <p:cNvPr id="7" name="Media Placeholder 6">
            <a:extLst>
              <a:ext uri="{FF2B5EF4-FFF2-40B4-BE49-F238E27FC236}">
                <a16:creationId xmlns:a16="http://schemas.microsoft.com/office/drawing/2014/main" id="{F7670D98-C34C-48E3-84C4-03A3959B6584}"/>
              </a:ext>
            </a:extLst>
          </p:cNvPr>
          <p:cNvSpPr>
            <a:spLocks noGrp="1"/>
          </p:cNvSpPr>
          <p:nvPr>
            <p:ph type="media" sz="quarter" idx="52"/>
          </p:nvPr>
        </p:nvSpPr>
        <p:spPr/>
        <p:txBody>
          <a:bodyPr/>
          <a:lstStyle/>
          <a:p>
            <a:endParaRPr lang="en-US"/>
          </a:p>
        </p:txBody>
      </p:sp>
      <p:sp>
        <p:nvSpPr>
          <p:cNvPr id="8" name="Text Placeholder 7">
            <a:extLst>
              <a:ext uri="{FF2B5EF4-FFF2-40B4-BE49-F238E27FC236}">
                <a16:creationId xmlns:a16="http://schemas.microsoft.com/office/drawing/2014/main" id="{29EF2513-2E7C-9DB9-E2E5-FDA578ACF65C}"/>
              </a:ext>
            </a:extLst>
          </p:cNvPr>
          <p:cNvSpPr>
            <a:spLocks noGrp="1"/>
          </p:cNvSpPr>
          <p:nvPr>
            <p:ph type="body" sz="quarter" idx="54"/>
          </p:nvPr>
        </p:nvSpPr>
        <p:spPr/>
        <p:txBody>
          <a:bodyPr/>
          <a:lstStyle/>
          <a:p>
            <a:endParaRPr lang="en-SG"/>
          </a:p>
        </p:txBody>
      </p:sp>
      <p:pic>
        <p:nvPicPr>
          <p:cNvPr id="1042" name="Picture 18" descr="Image result for faeces cartoon">
            <a:extLst>
              <a:ext uri="{FF2B5EF4-FFF2-40B4-BE49-F238E27FC236}">
                <a16:creationId xmlns:a16="http://schemas.microsoft.com/office/drawing/2014/main" id="{87E6F4F8-0948-60F4-79F7-DB3167C7548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234" b="83105" l="10000" r="90000"/>
                    </a14:imgEffect>
                  </a14:imgLayer>
                </a14:imgProps>
              </a:ext>
              <a:ext uri="{28A0092B-C50C-407E-A947-70E740481C1C}">
                <a14:useLocalDpi xmlns:a14="http://schemas.microsoft.com/office/drawing/2010/main" val="0"/>
              </a:ext>
            </a:extLst>
          </a:blip>
          <a:srcRect b="7661"/>
          <a:stretch/>
        </p:blipFill>
        <p:spPr bwMode="auto">
          <a:xfrm>
            <a:off x="2026643" y="2071902"/>
            <a:ext cx="1022424" cy="10030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0" descr="Image result for urine cartoon">
            <a:extLst>
              <a:ext uri="{FF2B5EF4-FFF2-40B4-BE49-F238E27FC236}">
                <a16:creationId xmlns:a16="http://schemas.microsoft.com/office/drawing/2014/main" id="{AA1A5860-DDE3-6894-EC8F-AA7F010C0E8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9935" y="2844351"/>
            <a:ext cx="981256" cy="98125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2" descr="Image result for water cartoon">
            <a:extLst>
              <a:ext uri="{FF2B5EF4-FFF2-40B4-BE49-F238E27FC236}">
                <a16:creationId xmlns:a16="http://schemas.microsoft.com/office/drawing/2014/main" id="{4BCCF2C3-D765-5AB7-92C0-3796B4CDE1A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591" b="87565" l="7087" r="94488">
                        <a14:foregroundMark x1="33858" y1="52332" x2="41732" y2="30570"/>
                        <a14:foregroundMark x1="17323" y1="59067" x2="23622" y2="78238"/>
                        <a14:foregroundMark x1="54331" y1="52332" x2="40157" y2="59067"/>
                        <a14:foregroundMark x1="51969" y1="41451" x2="74803" y2="56477"/>
                        <a14:foregroundMark x1="51969" y1="24870" x2="54331" y2="27979"/>
                        <a14:foregroundMark x1="52756" y1="19171" x2="59843" y2="22280"/>
                        <a14:foregroundMark x1="73228" y1="37306" x2="74803" y2="37306"/>
                        <a14:foregroundMark x1="57480" y1="43523" x2="58268" y2="55959"/>
                        <a14:foregroundMark x1="7874" y1="53368" x2="8661" y2="74611"/>
                        <a14:foregroundMark x1="18898" y1="66321" x2="51181" y2="82383"/>
                        <a14:foregroundMark x1="68504" y1="67876" x2="78740" y2="75648"/>
                        <a14:foregroundMark x1="34646" y1="69948" x2="55906" y2="72021"/>
                        <a14:foregroundMark x1="32283" y1="73057" x2="57480" y2="83420"/>
                        <a14:foregroundMark x1="47244" y1="51295" x2="68504" y2="29016"/>
                        <a14:foregroundMark x1="86614" y1="47150" x2="88189" y2="68394"/>
                        <a14:foregroundMark x1="91339" y1="51295" x2="86614" y2="73057"/>
                        <a14:foregroundMark x1="22047" y1="82902" x2="74803" y2="84974"/>
                        <a14:foregroundMark x1="20472" y1="86010" x2="75591" y2="86528"/>
                        <a14:foregroundMark x1="31496" y1="87565" x2="67717" y2="86010"/>
                        <a14:foregroundMark x1="92126" y1="51813" x2="91339" y2="73575"/>
                        <a14:foregroundMark x1="42520" y1="13472" x2="36220" y2="2591"/>
                        <a14:foregroundMark x1="88976" y1="51813" x2="89764" y2="74093"/>
                        <a14:foregroundMark x1="92913" y1="51813" x2="86614" y2="74093"/>
                        <a14:foregroundMark x1="93701" y1="54922" x2="94488" y2="73057"/>
                        <a14:backgroundMark x1="93701" y1="20725" x2="93701" y2="20725"/>
                        <a14:backgroundMark x1="72441" y1="15544" x2="72441" y2="15544"/>
                        <a14:backgroundMark x1="64605" y1="11509" x2="54331" y2="6218"/>
                        <a14:backgroundMark x1="72441" y1="15544" x2="71226" y2="14918"/>
                      </a14:backgroundRemoval>
                    </a14:imgEffect>
                  </a14:imgLayer>
                </a14:imgProps>
              </a:ext>
              <a:ext uri="{28A0092B-C50C-407E-A947-70E740481C1C}">
                <a14:useLocalDpi xmlns:a14="http://schemas.microsoft.com/office/drawing/2010/main" val="0"/>
              </a:ext>
            </a:extLst>
          </a:blip>
          <a:srcRect b="8058"/>
          <a:stretch/>
        </p:blipFill>
        <p:spPr bwMode="auto">
          <a:xfrm>
            <a:off x="2229526" y="3792775"/>
            <a:ext cx="528259" cy="73569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A3DA8D6-09B4-A993-0E0C-7034A306F2DE}"/>
              </a:ext>
            </a:extLst>
          </p:cNvPr>
          <p:cNvSpPr txBox="1"/>
          <p:nvPr/>
        </p:nvSpPr>
        <p:spPr>
          <a:xfrm>
            <a:off x="288077" y="1417995"/>
            <a:ext cx="4674919" cy="615553"/>
          </a:xfrm>
          <a:prstGeom prst="rect">
            <a:avLst/>
          </a:prstGeom>
          <a:solidFill>
            <a:schemeClr val="bg2">
              <a:lumMod val="20000"/>
              <a:lumOff val="80000"/>
            </a:schemeClr>
          </a:solid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000" b="1" i="0" u="none" strike="noStrike" kern="1200" cap="none" spc="0" normalizeH="0" baseline="0" noProof="0" dirty="0">
                <a:ln>
                  <a:noFill/>
                </a:ln>
                <a:solidFill>
                  <a:srgbClr val="000000"/>
                </a:solidFill>
                <a:effectLst/>
                <a:uLnTx/>
                <a:uFillTx/>
                <a:latin typeface="Arial Narrow"/>
                <a:ea typeface="+mn-ea"/>
                <a:cs typeface="+mn-cs"/>
              </a:rPr>
              <a:t>Certification bodies – ISO 17076 </a:t>
            </a:r>
            <a:r>
              <a:rPr kumimoji="0" lang="en-SG" sz="2000" b="1" i="0" u="none" strike="noStrike" kern="1200" cap="none" spc="0" normalizeH="0" baseline="0" noProof="0" dirty="0" err="1">
                <a:ln>
                  <a:noFill/>
                </a:ln>
                <a:solidFill>
                  <a:srgbClr val="000000"/>
                </a:solidFill>
                <a:effectLst/>
                <a:uLnTx/>
                <a:uFillTx/>
                <a:latin typeface="Arial Narrow"/>
                <a:ea typeface="+mn-ea"/>
                <a:cs typeface="+mn-cs"/>
              </a:rPr>
              <a:t>accreditated</a:t>
            </a:r>
            <a:endParaRPr kumimoji="0" lang="en-SG" sz="2000" b="1" i="0" u="none" strike="noStrike" kern="1200" cap="none" spc="0" normalizeH="0" baseline="0" noProof="0" dirty="0">
              <a:ln>
                <a:noFill/>
              </a:ln>
              <a:solidFill>
                <a:srgbClr val="000000"/>
              </a:solidFill>
              <a:effectLst/>
              <a:uLnTx/>
              <a:uFillTx/>
              <a:latin typeface="Arial Narr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000" b="1" i="0" u="none" strike="noStrike" kern="1200" cap="none" spc="0" normalizeH="0" baseline="0" noProof="0" dirty="0">
                <a:ln>
                  <a:noFill/>
                </a:ln>
                <a:solidFill>
                  <a:srgbClr val="000000"/>
                </a:solidFill>
                <a:effectLst/>
                <a:uLnTx/>
                <a:uFillTx/>
                <a:latin typeface="Arial Narrow"/>
                <a:ea typeface="+mn-ea"/>
                <a:cs typeface="+mn-cs"/>
              </a:rPr>
              <a:t>All laboratories – ISO 17025 </a:t>
            </a:r>
            <a:r>
              <a:rPr kumimoji="0" lang="en-SG" sz="2000" b="1" i="0" u="none" strike="noStrike" kern="1200" cap="none" spc="0" normalizeH="0" baseline="0" noProof="0" dirty="0" err="1">
                <a:ln>
                  <a:noFill/>
                </a:ln>
                <a:solidFill>
                  <a:srgbClr val="000000"/>
                </a:solidFill>
                <a:effectLst/>
                <a:uLnTx/>
                <a:uFillTx/>
                <a:latin typeface="Arial Narrow"/>
                <a:ea typeface="+mn-ea"/>
                <a:cs typeface="+mn-cs"/>
              </a:rPr>
              <a:t>accreditated</a:t>
            </a:r>
            <a:endParaRPr kumimoji="0" lang="en-SG" sz="2000" b="1" i="0" u="none" strike="noStrike" kern="1200" cap="none" spc="0" normalizeH="0" baseline="0" noProof="0" dirty="0">
              <a:ln>
                <a:noFill/>
              </a:ln>
              <a:solidFill>
                <a:srgbClr val="000000"/>
              </a:solidFill>
              <a:effectLst/>
              <a:uLnTx/>
              <a:uFillTx/>
              <a:latin typeface="Arial Narrow"/>
              <a:ea typeface="+mn-ea"/>
              <a:cs typeface="+mn-cs"/>
            </a:endParaRPr>
          </a:p>
        </p:txBody>
      </p:sp>
      <p:sp>
        <p:nvSpPr>
          <p:cNvPr id="10" name="Rectangle 9">
            <a:extLst>
              <a:ext uri="{FF2B5EF4-FFF2-40B4-BE49-F238E27FC236}">
                <a16:creationId xmlns:a16="http://schemas.microsoft.com/office/drawing/2014/main" id="{51170D95-F8D5-B2AE-CDDA-5224480790C3}"/>
              </a:ext>
            </a:extLst>
          </p:cNvPr>
          <p:cNvSpPr/>
          <p:nvPr/>
        </p:nvSpPr>
        <p:spPr>
          <a:xfrm>
            <a:off x="2413592" y="3062177"/>
            <a:ext cx="956930" cy="653902"/>
          </a:xfrm>
          <a:prstGeom prst="rect">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mn-ea"/>
              <a:cs typeface="+mn-cs"/>
            </a:endParaRPr>
          </a:p>
        </p:txBody>
      </p:sp>
      <p:sp>
        <p:nvSpPr>
          <p:cNvPr id="12" name="TextBox 11">
            <a:extLst>
              <a:ext uri="{FF2B5EF4-FFF2-40B4-BE49-F238E27FC236}">
                <a16:creationId xmlns:a16="http://schemas.microsoft.com/office/drawing/2014/main" id="{23CFC9B7-7051-A40B-AFA6-6DA83D48CC0D}"/>
              </a:ext>
            </a:extLst>
          </p:cNvPr>
          <p:cNvSpPr txBox="1"/>
          <p:nvPr/>
        </p:nvSpPr>
        <p:spPr>
          <a:xfrm>
            <a:off x="2594341" y="3260701"/>
            <a:ext cx="55820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INPUT</a:t>
            </a:r>
            <a:endPar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4" name="Arrow: Right 13">
            <a:extLst>
              <a:ext uri="{FF2B5EF4-FFF2-40B4-BE49-F238E27FC236}">
                <a16:creationId xmlns:a16="http://schemas.microsoft.com/office/drawing/2014/main" id="{43803557-FBA1-0492-CFD0-E97D6B011E64}"/>
              </a:ext>
            </a:extLst>
          </p:cNvPr>
          <p:cNvSpPr/>
          <p:nvPr/>
        </p:nvSpPr>
        <p:spPr>
          <a:xfrm>
            <a:off x="3370521" y="3234120"/>
            <a:ext cx="669852" cy="333103"/>
          </a:xfrm>
          <a:prstGeom prst="rightArrow">
            <a:avLst>
              <a:gd name="adj1" fmla="val 64565"/>
              <a:gd name="adj2" fmla="val 48543"/>
            </a:avLst>
          </a:prstGeom>
          <a:solidFill>
            <a:srgbClr val="FFFFFF"/>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15" name="Rectangle 14">
            <a:extLst>
              <a:ext uri="{FF2B5EF4-FFF2-40B4-BE49-F238E27FC236}">
                <a16:creationId xmlns:a16="http://schemas.microsoft.com/office/drawing/2014/main" id="{B82EDA2A-45D7-25BA-F3EB-4E1DD658A57F}"/>
              </a:ext>
            </a:extLst>
          </p:cNvPr>
          <p:cNvSpPr/>
          <p:nvPr/>
        </p:nvSpPr>
        <p:spPr>
          <a:xfrm>
            <a:off x="4040373" y="2660797"/>
            <a:ext cx="1472608" cy="1581593"/>
          </a:xfrm>
          <a:prstGeom prst="rect">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mn-ea"/>
              <a:cs typeface="+mn-cs"/>
            </a:endParaRPr>
          </a:p>
        </p:txBody>
      </p:sp>
      <p:sp>
        <p:nvSpPr>
          <p:cNvPr id="17" name="Rectangle 16">
            <a:extLst>
              <a:ext uri="{FF2B5EF4-FFF2-40B4-BE49-F238E27FC236}">
                <a16:creationId xmlns:a16="http://schemas.microsoft.com/office/drawing/2014/main" id="{3E6A3DB9-8B83-5415-C13C-686C17A88FDB}"/>
              </a:ext>
            </a:extLst>
          </p:cNvPr>
          <p:cNvSpPr/>
          <p:nvPr/>
        </p:nvSpPr>
        <p:spPr>
          <a:xfrm>
            <a:off x="5515571" y="2662261"/>
            <a:ext cx="1472608" cy="1581593"/>
          </a:xfrm>
          <a:prstGeom prst="rect">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mn-ea"/>
              <a:cs typeface="+mn-cs"/>
            </a:endParaRPr>
          </a:p>
        </p:txBody>
      </p:sp>
      <p:sp>
        <p:nvSpPr>
          <p:cNvPr id="18" name="Rectangle 17">
            <a:extLst>
              <a:ext uri="{FF2B5EF4-FFF2-40B4-BE49-F238E27FC236}">
                <a16:creationId xmlns:a16="http://schemas.microsoft.com/office/drawing/2014/main" id="{14643B1B-D78E-0B28-00B1-BDA9F1F80797}"/>
              </a:ext>
            </a:extLst>
          </p:cNvPr>
          <p:cNvSpPr/>
          <p:nvPr/>
        </p:nvSpPr>
        <p:spPr>
          <a:xfrm>
            <a:off x="4040373" y="4243854"/>
            <a:ext cx="2946568" cy="343328"/>
          </a:xfrm>
          <a:prstGeom prst="rect">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mn-ea"/>
              <a:cs typeface="+mn-cs"/>
            </a:endParaRPr>
          </a:p>
        </p:txBody>
      </p:sp>
      <p:sp>
        <p:nvSpPr>
          <p:cNvPr id="19" name="TextBox 18">
            <a:extLst>
              <a:ext uri="{FF2B5EF4-FFF2-40B4-BE49-F238E27FC236}">
                <a16:creationId xmlns:a16="http://schemas.microsoft.com/office/drawing/2014/main" id="{F25B7C52-EA82-A818-BC00-4E5171D376F1}"/>
              </a:ext>
            </a:extLst>
          </p:cNvPr>
          <p:cNvSpPr txBox="1"/>
          <p:nvPr/>
        </p:nvSpPr>
        <p:spPr>
          <a:xfrm>
            <a:off x="4332996" y="2643995"/>
            <a:ext cx="99391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FRONTEND(S)</a:t>
            </a:r>
            <a:endPar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9151A6EE-3265-8EEF-3573-0F0896A4847B}"/>
              </a:ext>
            </a:extLst>
          </p:cNvPr>
          <p:cNvSpPr txBox="1"/>
          <p:nvPr/>
        </p:nvSpPr>
        <p:spPr>
          <a:xfrm>
            <a:off x="5805604" y="2654627"/>
            <a:ext cx="99391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BACKEND</a:t>
            </a:r>
          </a:p>
        </p:txBody>
      </p:sp>
      <p:sp>
        <p:nvSpPr>
          <p:cNvPr id="21" name="TextBox 20">
            <a:extLst>
              <a:ext uri="{FF2B5EF4-FFF2-40B4-BE49-F238E27FC236}">
                <a16:creationId xmlns:a16="http://schemas.microsoft.com/office/drawing/2014/main" id="{D7E12397-B933-79BB-A0FE-DA223B52082C}"/>
              </a:ext>
            </a:extLst>
          </p:cNvPr>
          <p:cNvSpPr txBox="1"/>
          <p:nvPr/>
        </p:nvSpPr>
        <p:spPr>
          <a:xfrm>
            <a:off x="4744781" y="4265887"/>
            <a:ext cx="166553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COLLECTION/CONVEYANCE</a:t>
            </a:r>
          </a:p>
        </p:txBody>
      </p:sp>
      <p:sp>
        <p:nvSpPr>
          <p:cNvPr id="22" name="Arrow: Right 21">
            <a:extLst>
              <a:ext uri="{FF2B5EF4-FFF2-40B4-BE49-F238E27FC236}">
                <a16:creationId xmlns:a16="http://schemas.microsoft.com/office/drawing/2014/main" id="{C3C47E7F-0E5A-7A5C-9CD1-2C4591D1F1C0}"/>
              </a:ext>
            </a:extLst>
          </p:cNvPr>
          <p:cNvSpPr/>
          <p:nvPr/>
        </p:nvSpPr>
        <p:spPr>
          <a:xfrm>
            <a:off x="6986941" y="2062716"/>
            <a:ext cx="805190" cy="2769782"/>
          </a:xfrm>
          <a:prstGeom prst="rightArrow">
            <a:avLst>
              <a:gd name="adj1" fmla="val 51366"/>
              <a:gd name="adj2" fmla="val 77105"/>
            </a:avLst>
          </a:prstGeom>
          <a:solidFill>
            <a:srgbClr val="FFFFFF"/>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23" name="TextBox 22">
            <a:extLst>
              <a:ext uri="{FF2B5EF4-FFF2-40B4-BE49-F238E27FC236}">
                <a16:creationId xmlns:a16="http://schemas.microsoft.com/office/drawing/2014/main" id="{B6D792AF-3298-5604-0388-EEF08393E215}"/>
              </a:ext>
            </a:extLst>
          </p:cNvPr>
          <p:cNvSpPr txBox="1"/>
          <p:nvPr/>
        </p:nvSpPr>
        <p:spPr>
          <a:xfrm>
            <a:off x="7129586" y="3051545"/>
            <a:ext cx="323165" cy="752770"/>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OUTPUT</a:t>
            </a:r>
          </a:p>
        </p:txBody>
      </p:sp>
      <p:grpSp>
        <p:nvGrpSpPr>
          <p:cNvPr id="1031" name="Group 1030">
            <a:extLst>
              <a:ext uri="{FF2B5EF4-FFF2-40B4-BE49-F238E27FC236}">
                <a16:creationId xmlns:a16="http://schemas.microsoft.com/office/drawing/2014/main" id="{A9CD2377-1FA0-5F70-43AC-1001A61B434B}"/>
              </a:ext>
            </a:extLst>
          </p:cNvPr>
          <p:cNvGrpSpPr/>
          <p:nvPr/>
        </p:nvGrpSpPr>
        <p:grpSpPr>
          <a:xfrm>
            <a:off x="7340600" y="792174"/>
            <a:ext cx="2322491" cy="1667393"/>
            <a:chOff x="7340600" y="792174"/>
            <a:chExt cx="2322491" cy="1667393"/>
          </a:xfrm>
        </p:grpSpPr>
        <p:grpSp>
          <p:nvGrpSpPr>
            <p:cNvPr id="1030" name="Group 1029">
              <a:extLst>
                <a:ext uri="{FF2B5EF4-FFF2-40B4-BE49-F238E27FC236}">
                  <a16:creationId xmlns:a16="http://schemas.microsoft.com/office/drawing/2014/main" id="{F35850C5-4D31-80DF-2FC6-1965332FBBD9}"/>
                </a:ext>
              </a:extLst>
            </p:cNvPr>
            <p:cNvGrpSpPr/>
            <p:nvPr/>
          </p:nvGrpSpPr>
          <p:grpSpPr>
            <a:xfrm>
              <a:off x="7927028" y="792174"/>
              <a:ext cx="1736063" cy="999460"/>
              <a:chOff x="7927028" y="792174"/>
              <a:chExt cx="1736063" cy="999460"/>
            </a:xfrm>
          </p:grpSpPr>
          <p:pic>
            <p:nvPicPr>
              <p:cNvPr id="1044" name="Picture 20" descr="Image result for shit emoji">
                <a:extLst>
                  <a:ext uri="{FF2B5EF4-FFF2-40B4-BE49-F238E27FC236}">
                    <a16:creationId xmlns:a16="http://schemas.microsoft.com/office/drawing/2014/main" id="{7E3B7D82-2281-0202-EE53-079ED610E3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78179" y="838553"/>
                <a:ext cx="584912" cy="584912"/>
              </a:xfrm>
              <a:prstGeom prst="rect">
                <a:avLst/>
              </a:prstGeom>
              <a:noFill/>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58472E91-7907-E426-F30F-9A545397B175}"/>
                  </a:ext>
                </a:extLst>
              </p:cNvPr>
              <p:cNvSpPr/>
              <p:nvPr/>
            </p:nvSpPr>
            <p:spPr>
              <a:xfrm>
                <a:off x="7927028" y="792174"/>
                <a:ext cx="999460" cy="999460"/>
              </a:xfrm>
              <a:prstGeom prst="ellipse">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20C23E89-BF0A-968C-5DAD-E75C4ACF59FC}"/>
                  </a:ext>
                </a:extLst>
              </p:cNvPr>
              <p:cNvSpPr txBox="1"/>
              <p:nvPr/>
            </p:nvSpPr>
            <p:spPr>
              <a:xfrm>
                <a:off x="8010495" y="1020727"/>
                <a:ext cx="7899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SAFE SOLID DISCHARGE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REUSE</a:t>
                </a:r>
              </a:p>
            </p:txBody>
          </p:sp>
        </p:grpSp>
        <p:cxnSp>
          <p:nvCxnSpPr>
            <p:cNvPr id="34" name="Straight Connector 33">
              <a:extLst>
                <a:ext uri="{FF2B5EF4-FFF2-40B4-BE49-F238E27FC236}">
                  <a16:creationId xmlns:a16="http://schemas.microsoft.com/office/drawing/2014/main" id="{ACC8F49A-49B0-AEC6-3D50-D4DF3CB67009}"/>
                </a:ext>
              </a:extLst>
            </p:cNvPr>
            <p:cNvCxnSpPr>
              <a:endCxn id="24" idx="3"/>
            </p:cNvCxnSpPr>
            <p:nvPr/>
          </p:nvCxnSpPr>
          <p:spPr>
            <a:xfrm flipV="1">
              <a:off x="7340600" y="1645266"/>
              <a:ext cx="732796" cy="814301"/>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033" name="Group 1032">
            <a:extLst>
              <a:ext uri="{FF2B5EF4-FFF2-40B4-BE49-F238E27FC236}">
                <a16:creationId xmlns:a16="http://schemas.microsoft.com/office/drawing/2014/main" id="{4F882B03-C707-69DA-8297-2D66B44B8917}"/>
              </a:ext>
            </a:extLst>
          </p:cNvPr>
          <p:cNvGrpSpPr/>
          <p:nvPr/>
        </p:nvGrpSpPr>
        <p:grpSpPr>
          <a:xfrm>
            <a:off x="7620000" y="1682905"/>
            <a:ext cx="2625029" cy="1379272"/>
            <a:chOff x="7620000" y="1682905"/>
            <a:chExt cx="2625029" cy="1379272"/>
          </a:xfrm>
        </p:grpSpPr>
        <p:sp>
          <p:nvSpPr>
            <p:cNvPr id="27" name="Oval 26">
              <a:extLst>
                <a:ext uri="{FF2B5EF4-FFF2-40B4-BE49-F238E27FC236}">
                  <a16:creationId xmlns:a16="http://schemas.microsoft.com/office/drawing/2014/main" id="{61C32B93-0195-E1E4-D1E2-E3A52F248CF3}"/>
                </a:ext>
              </a:extLst>
            </p:cNvPr>
            <p:cNvSpPr/>
            <p:nvPr/>
          </p:nvSpPr>
          <p:spPr>
            <a:xfrm>
              <a:off x="8542981" y="1682905"/>
              <a:ext cx="999460" cy="999460"/>
            </a:xfrm>
            <a:prstGeom prst="ellipse">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32" name="Picture 8" descr="Related image">
              <a:extLst>
                <a:ext uri="{FF2B5EF4-FFF2-40B4-BE49-F238E27FC236}">
                  <a16:creationId xmlns:a16="http://schemas.microsoft.com/office/drawing/2014/main" id="{1916A089-568C-F912-3B59-CDACFC00EDE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63091" y="1745039"/>
              <a:ext cx="581938" cy="75485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3357AD9-6A1A-3D04-9853-6420D8223B97}"/>
                </a:ext>
              </a:extLst>
            </p:cNvPr>
            <p:cNvSpPr txBox="1"/>
            <p:nvPr/>
          </p:nvSpPr>
          <p:spPr>
            <a:xfrm>
              <a:off x="8574877" y="1889412"/>
              <a:ext cx="8962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SAFE LIQUID DISCHARGE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REUSE</a:t>
              </a:r>
            </a:p>
          </p:txBody>
        </p:sp>
        <p:cxnSp>
          <p:nvCxnSpPr>
            <p:cNvPr id="35" name="Straight Connector 34">
              <a:extLst>
                <a:ext uri="{FF2B5EF4-FFF2-40B4-BE49-F238E27FC236}">
                  <a16:creationId xmlns:a16="http://schemas.microsoft.com/office/drawing/2014/main" id="{A46831FA-86EA-4F20-0619-88B1A7D2483A}"/>
                </a:ext>
              </a:extLst>
            </p:cNvPr>
            <p:cNvCxnSpPr>
              <a:cxnSpLocks/>
              <a:endCxn id="27" idx="3"/>
            </p:cNvCxnSpPr>
            <p:nvPr/>
          </p:nvCxnSpPr>
          <p:spPr>
            <a:xfrm flipV="1">
              <a:off x="7620000" y="2535997"/>
              <a:ext cx="1069349" cy="526180"/>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034" name="Group 1033">
            <a:extLst>
              <a:ext uri="{FF2B5EF4-FFF2-40B4-BE49-F238E27FC236}">
                <a16:creationId xmlns:a16="http://schemas.microsoft.com/office/drawing/2014/main" id="{37506D39-3A60-6AE7-6DA9-19588ABB81A2}"/>
              </a:ext>
            </a:extLst>
          </p:cNvPr>
          <p:cNvGrpSpPr/>
          <p:nvPr/>
        </p:nvGrpSpPr>
        <p:grpSpPr>
          <a:xfrm>
            <a:off x="7792131" y="2916371"/>
            <a:ext cx="2958300" cy="1200516"/>
            <a:chOff x="7792131" y="2916371"/>
            <a:chExt cx="2958300" cy="1200516"/>
          </a:xfrm>
        </p:grpSpPr>
        <p:sp>
          <p:nvSpPr>
            <p:cNvPr id="29" name="Oval 28">
              <a:extLst>
                <a:ext uri="{FF2B5EF4-FFF2-40B4-BE49-F238E27FC236}">
                  <a16:creationId xmlns:a16="http://schemas.microsoft.com/office/drawing/2014/main" id="{7A90FA42-7E72-AA0A-FF26-BD3A8BE3BEDF}"/>
                </a:ext>
              </a:extLst>
            </p:cNvPr>
            <p:cNvSpPr/>
            <p:nvPr/>
          </p:nvSpPr>
          <p:spPr>
            <a:xfrm>
              <a:off x="8726901" y="2949464"/>
              <a:ext cx="999460" cy="999460"/>
            </a:xfrm>
            <a:prstGeom prst="ellipse">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40" name="Picture 16" descr="Image result for air emission cartoon">
              <a:extLst>
                <a:ext uri="{FF2B5EF4-FFF2-40B4-BE49-F238E27FC236}">
                  <a16:creationId xmlns:a16="http://schemas.microsoft.com/office/drawing/2014/main" id="{3421509A-78FB-BE76-C04A-694DB9A47F1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190" b="97578" l="8696" r="92935">
                          <a14:foregroundMark x1="20652" y1="11073" x2="74722" y2="9508"/>
                          <a14:foregroundMark x1="80078" y1="29066" x2="78804" y2="31142"/>
                          <a14:foregroundMark x1="87594" y1="16817" x2="83263" y2="23875"/>
                          <a14:foregroundMark x1="40761" y1="7266" x2="44022" y2="6228"/>
                          <a14:foregroundMark x1="86413" y1="17993" x2="86721" y2="23875"/>
                          <a14:foregroundMark x1="85326" y1="17647" x2="91195" y2="23875"/>
                          <a14:foregroundMark x1="9655" y1="25952" x2="9499" y2="29323"/>
                          <a14:foregroundMark x1="41848" y1="6574" x2="79348" y2="5536"/>
                          <a14:foregroundMark x1="33622" y1="91397" x2="28532" y2="91052"/>
                          <a14:foregroundMark x1="63187" y1="93404" x2="37517" y2="91662"/>
                          <a14:foregroundMark x1="64602" y1="93500" x2="64154" y2="93470"/>
                          <a14:foregroundMark x1="78804" y1="94464" x2="64935" y2="93523"/>
                          <a14:foregroundMark x1="15646" y1="93355" x2="16012" y2="93749"/>
                          <a14:backgroundMark x1="90217" y1="8304" x2="86413" y2="8997"/>
                          <a14:backgroundMark x1="88587" y1="7266" x2="88587" y2="10727"/>
                          <a14:backgroundMark x1="90761" y1="10727" x2="88758" y2="16466"/>
                          <a14:backgroundMark x1="96739" y1="27336" x2="95109" y2="26298"/>
                          <a14:backgroundMark x1="92935" y1="23875" x2="92935" y2="29066"/>
                          <a14:backgroundMark x1="5435" y1="21453" x2="9783" y2="23183"/>
                          <a14:backgroundMark x1="3261" y1="30796" x2="7065" y2="37024"/>
                          <a14:backgroundMark x1="8152" y1="22837" x2="8152" y2="25952"/>
                          <a14:backgroundMark x1="9783" y1="86851" x2="7065" y2="91349"/>
                          <a14:backgroundMark x1="14130" y1="94810" x2="20109" y2="97924"/>
                          <a14:backgroundMark x1="33152" y1="93772" x2="35870" y2="91696"/>
                          <a14:backgroundMark x1="33152" y1="93772" x2="37500" y2="89965"/>
                          <a14:backgroundMark x1="35326" y1="94464" x2="34239" y2="91003"/>
                          <a14:backgroundMark x1="31522" y1="94118" x2="36957" y2="92388"/>
                          <a14:backgroundMark x1="62500" y1="97924" x2="65217" y2="92388"/>
                          <a14:backgroundMark x1="65217" y1="97232" x2="64130" y2="93426"/>
                          <a14:backgroundMark x1="64674" y1="96194" x2="64674" y2="91003"/>
                          <a14:backgroundMark x1="62500" y1="97924" x2="64130" y2="91696"/>
                        </a14:backgroundRemoval>
                      </a14:imgEffect>
                    </a14:imgLayer>
                  </a14:imgProps>
                </a:ext>
                <a:ext uri="{28A0092B-C50C-407E-A947-70E740481C1C}">
                  <a14:useLocalDpi xmlns:a14="http://schemas.microsoft.com/office/drawing/2010/main" val="0"/>
                </a:ext>
              </a:extLst>
            </a:blip>
            <a:srcRect/>
            <a:stretch>
              <a:fillRect/>
            </a:stretch>
          </p:blipFill>
          <p:spPr bwMode="auto">
            <a:xfrm>
              <a:off x="9984267" y="2916371"/>
              <a:ext cx="766164" cy="120051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E556ED2-5448-62B2-A49D-E4F064A630FC}"/>
                </a:ext>
              </a:extLst>
            </p:cNvPr>
            <p:cNvSpPr txBox="1"/>
            <p:nvPr/>
          </p:nvSpPr>
          <p:spPr>
            <a:xfrm>
              <a:off x="8768507" y="3295958"/>
              <a:ext cx="8962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EMISSION</a:t>
              </a:r>
            </a:p>
          </p:txBody>
        </p:sp>
        <p:cxnSp>
          <p:nvCxnSpPr>
            <p:cNvPr id="38" name="Straight Connector 37">
              <a:extLst>
                <a:ext uri="{FF2B5EF4-FFF2-40B4-BE49-F238E27FC236}">
                  <a16:creationId xmlns:a16="http://schemas.microsoft.com/office/drawing/2014/main" id="{FA9BF6A5-F978-A426-534F-F59F9388B8F0}"/>
                </a:ext>
              </a:extLst>
            </p:cNvPr>
            <p:cNvCxnSpPr>
              <a:stCxn id="22" idx="3"/>
              <a:endCxn id="29" idx="2"/>
            </p:cNvCxnSpPr>
            <p:nvPr/>
          </p:nvCxnSpPr>
          <p:spPr>
            <a:xfrm>
              <a:off x="7792131" y="3447607"/>
              <a:ext cx="934770" cy="1587"/>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035" name="Group 1034">
            <a:extLst>
              <a:ext uri="{FF2B5EF4-FFF2-40B4-BE49-F238E27FC236}">
                <a16:creationId xmlns:a16="http://schemas.microsoft.com/office/drawing/2014/main" id="{5B9DB97A-82DA-31EA-2EC2-FABEEBB7941C}"/>
              </a:ext>
            </a:extLst>
          </p:cNvPr>
          <p:cNvGrpSpPr/>
          <p:nvPr/>
        </p:nvGrpSpPr>
        <p:grpSpPr>
          <a:xfrm>
            <a:off x="7620000" y="3814375"/>
            <a:ext cx="2819286" cy="1395792"/>
            <a:chOff x="7620000" y="3814375"/>
            <a:chExt cx="2819286" cy="1395792"/>
          </a:xfrm>
        </p:grpSpPr>
        <p:pic>
          <p:nvPicPr>
            <p:cNvPr id="1054" name="Picture 30" descr="Image result for smell emoji">
              <a:extLst>
                <a:ext uri="{FF2B5EF4-FFF2-40B4-BE49-F238E27FC236}">
                  <a16:creationId xmlns:a16="http://schemas.microsoft.com/office/drawing/2014/main" id="{26DD1AA6-E7C2-3DF9-D3F4-393C5C4D73B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43058" y="4396314"/>
              <a:ext cx="696228" cy="696226"/>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A12DE3C8-C792-D208-ACF1-52BC2BD78C91}"/>
                </a:ext>
              </a:extLst>
            </p:cNvPr>
            <p:cNvSpPr/>
            <p:nvPr/>
          </p:nvSpPr>
          <p:spPr>
            <a:xfrm>
              <a:off x="8551032" y="4210707"/>
              <a:ext cx="999460" cy="999460"/>
            </a:xfrm>
            <a:prstGeom prst="ellipse">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a16="http://schemas.microsoft.com/office/drawing/2014/main" id="{8721A0B7-9B4D-2072-3ABE-8B2C0A953468}"/>
                </a:ext>
              </a:extLst>
            </p:cNvPr>
            <p:cNvSpPr txBox="1"/>
            <p:nvPr/>
          </p:nvSpPr>
          <p:spPr>
            <a:xfrm>
              <a:off x="8567347" y="4616777"/>
              <a:ext cx="89629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ODOUR</a:t>
              </a:r>
            </a:p>
          </p:txBody>
        </p:sp>
        <p:cxnSp>
          <p:nvCxnSpPr>
            <p:cNvPr id="39" name="Straight Connector 38">
              <a:extLst>
                <a:ext uri="{FF2B5EF4-FFF2-40B4-BE49-F238E27FC236}">
                  <a16:creationId xmlns:a16="http://schemas.microsoft.com/office/drawing/2014/main" id="{0AA2580B-561A-A246-A165-67462AC8CD2E}"/>
                </a:ext>
              </a:extLst>
            </p:cNvPr>
            <p:cNvCxnSpPr>
              <a:cxnSpLocks/>
            </p:cNvCxnSpPr>
            <p:nvPr/>
          </p:nvCxnSpPr>
          <p:spPr>
            <a:xfrm>
              <a:off x="7620000" y="3814375"/>
              <a:ext cx="1008774" cy="653334"/>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036" name="Group 1035">
            <a:extLst>
              <a:ext uri="{FF2B5EF4-FFF2-40B4-BE49-F238E27FC236}">
                <a16:creationId xmlns:a16="http://schemas.microsoft.com/office/drawing/2014/main" id="{D36E7E20-9344-ABD9-4D3D-D0D1944C1CFF}"/>
              </a:ext>
            </a:extLst>
          </p:cNvPr>
          <p:cNvGrpSpPr/>
          <p:nvPr/>
        </p:nvGrpSpPr>
        <p:grpSpPr>
          <a:xfrm>
            <a:off x="7340600" y="4440908"/>
            <a:ext cx="2613460" cy="1667393"/>
            <a:chOff x="7340600" y="4440908"/>
            <a:chExt cx="2613460" cy="1667393"/>
          </a:xfrm>
        </p:grpSpPr>
        <p:pic>
          <p:nvPicPr>
            <p:cNvPr id="1056" name="Picture 32" descr="Image result for noise emoji">
              <a:extLst>
                <a:ext uri="{FF2B5EF4-FFF2-40B4-BE49-F238E27FC236}">
                  <a16:creationId xmlns:a16="http://schemas.microsoft.com/office/drawing/2014/main" id="{B43DA246-3278-0CEC-F514-E8718C2A11A4}"/>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272" b="94040" l="2695" r="99102">
                          <a14:foregroundMark x1="52994" y1="74834" x2="48802" y2="64238"/>
                          <a14:foregroundMark x1="64970" y1="66225" x2="53593" y2="68874"/>
                          <a14:foregroundMark x1="62275" y1="68874" x2="61976" y2="68874"/>
                          <a14:foregroundMark x1="70659" y1="63576" x2="74286" y2="76056"/>
                          <a14:foregroundMark x1="49102" y1="64238" x2="44311" y2="72185"/>
                          <a14:foregroundMark x1="39820" y1="54967" x2="43114" y2="66887"/>
                          <a14:foregroundMark x1="36228" y1="78808" x2="64671" y2="78146"/>
                          <a14:foregroundMark x1="60778" y1="74834" x2="44012" y2="94040"/>
                          <a14:foregroundMark x1="34132" y1="70199" x2="43713" y2="77483"/>
                          <a14:foregroundMark x1="73653" y1="68874" x2="76486" y2="71097"/>
                          <a14:foregroundMark x1="91909" y1="63538" x2="92814" y2="62252"/>
                          <a14:foregroundMark x1="91954" y1="63635" x2="99401" y2="43046"/>
                          <a14:foregroundMark x1="34566" y1="13033" x2="44012" y2="9272"/>
                          <a14:foregroundMark x1="78743" y1="31788" x2="93114" y2="44371"/>
                          <a14:foregroundMark x1="94910" y1="31126" x2="92515" y2="41060"/>
                          <a14:foregroundMark x1="94910" y1="35762" x2="95210" y2="36424"/>
                          <a14:foregroundMark x1="96407" y1="34437" x2="97904" y2="35099"/>
                          <a14:foregroundMark x1="73353" y1="25828" x2="79042" y2="26490"/>
                          <a14:foregroundMark x1="17150" y1="42384" x2="6587" y2="51656"/>
                          <a14:foregroundMark x1="5382" y1="36178" x2="3593" y2="35762"/>
                          <a14:foregroundMark x1="16014" y1="38654" x2="12386" y2="37809"/>
                          <a14:foregroundMark x1="5237" y1="35874" x2="7186" y2="49669"/>
                          <a14:foregroundMark x1="2695" y1="35099" x2="6587" y2="52318"/>
                          <a14:foregroundMark x1="19760" y1="35762" x2="23054" y2="47020"/>
                          <a14:foregroundMark x1="76946" y1="48344" x2="77844" y2="49669"/>
                          <a14:foregroundMark x1="77545" y1="49007" x2="76647" y2="47020"/>
                          <a14:foregroundMark x1="76946" y1="48344" x2="76048" y2="49007"/>
                          <a14:foregroundMark x1="78443" y1="50331" x2="76647" y2="47682"/>
                          <a14:foregroundMark x1="76347" y1="48344" x2="77844" y2="47020"/>
                          <a14:backgroundMark x1="82408" y1="66014" x2="88323" y2="65563"/>
                          <a14:backgroundMark x1="79641" y1="66225" x2="82264" y2="66025"/>
                          <a14:backgroundMark x1="91317" y1="62252" x2="86826" y2="68874"/>
                          <a14:backgroundMark x1="88922" y1="66225" x2="85030" y2="70199"/>
                          <a14:backgroundMark x1="73653" y1="77483" x2="77545" y2="82781"/>
                          <a14:backgroundMark x1="28743" y1="12583" x2="31138" y2="18543"/>
                          <a14:backgroundMark x1="9581" y1="21854" x2="3293" y2="31788"/>
                          <a14:backgroundMark x1="75429" y1="47298" x2="74850" y2="49007"/>
                          <a14:backgroundMark x1="76132" y1="45226" x2="75980" y2="45675"/>
                          <a14:backgroundMark x1="76347" y1="53484" x2="76347" y2="54305"/>
                          <a14:backgroundMark x1="76347" y1="46252" x2="76347" y2="46689"/>
                          <a14:backgroundMark x1="76946" y1="42384" x2="76907" y2="42993"/>
                        </a14:backgroundRemoval>
                      </a14:imgEffect>
                    </a14:imgLayer>
                  </a14:imgProps>
                </a:ext>
                <a:ext uri="{28A0092B-C50C-407E-A947-70E740481C1C}">
                  <a14:useLocalDpi xmlns:a14="http://schemas.microsoft.com/office/drawing/2010/main" val="0"/>
                </a:ext>
              </a:extLst>
            </a:blip>
            <a:srcRect/>
            <a:stretch>
              <a:fillRect/>
            </a:stretch>
          </p:blipFill>
          <p:spPr bwMode="auto">
            <a:xfrm>
              <a:off x="9117241" y="5567845"/>
              <a:ext cx="836819" cy="378321"/>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101748AF-6C4A-7C3A-0C8C-D6C91FA1A066}"/>
                </a:ext>
              </a:extLst>
            </p:cNvPr>
            <p:cNvSpPr/>
            <p:nvPr/>
          </p:nvSpPr>
          <p:spPr>
            <a:xfrm>
              <a:off x="7931886" y="5108841"/>
              <a:ext cx="999460" cy="999460"/>
            </a:xfrm>
            <a:prstGeom prst="ellipse">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33" name="TextBox 32">
              <a:extLst>
                <a:ext uri="{FF2B5EF4-FFF2-40B4-BE49-F238E27FC236}">
                  <a16:creationId xmlns:a16="http://schemas.microsoft.com/office/drawing/2014/main" id="{286EABBF-261B-399A-A553-05EA23B98D97}"/>
                </a:ext>
              </a:extLst>
            </p:cNvPr>
            <p:cNvSpPr txBox="1"/>
            <p:nvPr/>
          </p:nvSpPr>
          <p:spPr>
            <a:xfrm>
              <a:off x="7954925" y="5492663"/>
              <a:ext cx="89629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NOISE</a:t>
              </a:r>
            </a:p>
          </p:txBody>
        </p:sp>
        <p:cxnSp>
          <p:nvCxnSpPr>
            <p:cNvPr id="40" name="Straight Connector 39">
              <a:extLst>
                <a:ext uri="{FF2B5EF4-FFF2-40B4-BE49-F238E27FC236}">
                  <a16:creationId xmlns:a16="http://schemas.microsoft.com/office/drawing/2014/main" id="{20609F7C-84B2-6D2F-76DC-F3EE25E83C02}"/>
                </a:ext>
              </a:extLst>
            </p:cNvPr>
            <p:cNvCxnSpPr>
              <a:cxnSpLocks/>
              <a:endCxn id="31" idx="1"/>
            </p:cNvCxnSpPr>
            <p:nvPr/>
          </p:nvCxnSpPr>
          <p:spPr>
            <a:xfrm>
              <a:off x="7340600" y="4440908"/>
              <a:ext cx="737654" cy="814301"/>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pic>
        <p:nvPicPr>
          <p:cNvPr id="41" name="Picture 40">
            <a:extLst>
              <a:ext uri="{FF2B5EF4-FFF2-40B4-BE49-F238E27FC236}">
                <a16:creationId xmlns:a16="http://schemas.microsoft.com/office/drawing/2014/main" id="{65E24A88-8FB9-CDAC-FBB8-26273C485B54}"/>
              </a:ext>
            </a:extLst>
          </p:cNvPr>
          <p:cNvPicPr>
            <a:picLocks noChangeAspect="1"/>
          </p:cNvPicPr>
          <p:nvPr/>
        </p:nvPicPr>
        <p:blipFill>
          <a:blip r:embed="rId17"/>
          <a:srcRect l="31203" t="39022" r="62762" b="50065"/>
          <a:stretch/>
        </p:blipFill>
        <p:spPr>
          <a:xfrm>
            <a:off x="4250299" y="2852028"/>
            <a:ext cx="507711" cy="607589"/>
          </a:xfrm>
          <a:prstGeom prst="rect">
            <a:avLst/>
          </a:prstGeom>
        </p:spPr>
      </p:pic>
      <p:grpSp>
        <p:nvGrpSpPr>
          <p:cNvPr id="42" name="Group 41">
            <a:extLst>
              <a:ext uri="{FF2B5EF4-FFF2-40B4-BE49-F238E27FC236}">
                <a16:creationId xmlns:a16="http://schemas.microsoft.com/office/drawing/2014/main" id="{F4EF6A88-8EE9-EC85-0B18-6DE794C68FC7}"/>
              </a:ext>
            </a:extLst>
          </p:cNvPr>
          <p:cNvGrpSpPr/>
          <p:nvPr/>
        </p:nvGrpSpPr>
        <p:grpSpPr>
          <a:xfrm>
            <a:off x="4447216" y="3456268"/>
            <a:ext cx="993915" cy="716213"/>
            <a:chOff x="5060950" y="3486150"/>
            <a:chExt cx="730251" cy="489898"/>
          </a:xfrm>
        </p:grpSpPr>
        <p:pic>
          <p:nvPicPr>
            <p:cNvPr id="43" name="Picture 42">
              <a:extLst>
                <a:ext uri="{FF2B5EF4-FFF2-40B4-BE49-F238E27FC236}">
                  <a16:creationId xmlns:a16="http://schemas.microsoft.com/office/drawing/2014/main" id="{8EFBAD04-842E-D4F2-99BB-BB1954F39154}"/>
                </a:ext>
              </a:extLst>
            </p:cNvPr>
            <p:cNvPicPr>
              <a:picLocks noChangeAspect="1"/>
            </p:cNvPicPr>
            <p:nvPr/>
          </p:nvPicPr>
          <p:blipFill>
            <a:blip r:embed="rId17"/>
            <a:srcRect l="35331" t="52766" r="54748" b="37644"/>
            <a:stretch/>
          </p:blipFill>
          <p:spPr>
            <a:xfrm>
              <a:off x="5154305" y="3568700"/>
              <a:ext cx="636896" cy="407348"/>
            </a:xfrm>
            <a:prstGeom prst="rect">
              <a:avLst/>
            </a:prstGeom>
          </p:spPr>
        </p:pic>
        <p:sp>
          <p:nvSpPr>
            <p:cNvPr id="44" name="Rectangle: Single Corner Rounded 43">
              <a:extLst>
                <a:ext uri="{FF2B5EF4-FFF2-40B4-BE49-F238E27FC236}">
                  <a16:creationId xmlns:a16="http://schemas.microsoft.com/office/drawing/2014/main" id="{A5F833F4-763F-17BF-A735-9EB1E690CF37}"/>
                </a:ext>
              </a:extLst>
            </p:cNvPr>
            <p:cNvSpPr/>
            <p:nvPr/>
          </p:nvSpPr>
          <p:spPr>
            <a:xfrm>
              <a:off x="5060950" y="3486150"/>
              <a:ext cx="196850" cy="139700"/>
            </a:xfrm>
            <a:prstGeom prst="round1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arrow"/>
                <a:ea typeface="+mn-ea"/>
                <a:cs typeface="+mn-cs"/>
              </a:endParaRPr>
            </a:p>
          </p:txBody>
        </p:sp>
      </p:grpSp>
      <p:pic>
        <p:nvPicPr>
          <p:cNvPr id="45" name="Picture 44">
            <a:extLst>
              <a:ext uri="{FF2B5EF4-FFF2-40B4-BE49-F238E27FC236}">
                <a16:creationId xmlns:a16="http://schemas.microsoft.com/office/drawing/2014/main" id="{0849731B-84CF-21BC-B955-DEAA1A9A7FA8}"/>
              </a:ext>
            </a:extLst>
          </p:cNvPr>
          <p:cNvPicPr>
            <a:picLocks noChangeAspect="1"/>
          </p:cNvPicPr>
          <p:nvPr/>
        </p:nvPicPr>
        <p:blipFill>
          <a:blip r:embed="rId18"/>
          <a:srcRect l="43477" t="40137" r="40694" b="38980"/>
          <a:stretch/>
        </p:blipFill>
        <p:spPr>
          <a:xfrm>
            <a:off x="5527103" y="2885751"/>
            <a:ext cx="1389185" cy="1294222"/>
          </a:xfrm>
          <a:prstGeom prst="rect">
            <a:avLst/>
          </a:prstGeom>
        </p:spPr>
      </p:pic>
      <p:cxnSp>
        <p:nvCxnSpPr>
          <p:cNvPr id="46" name="Straight Connector 45">
            <a:extLst>
              <a:ext uri="{FF2B5EF4-FFF2-40B4-BE49-F238E27FC236}">
                <a16:creationId xmlns:a16="http://schemas.microsoft.com/office/drawing/2014/main" id="{DD307F90-7D64-3CDB-15BF-F89C197FE911}"/>
              </a:ext>
            </a:extLst>
          </p:cNvPr>
          <p:cNvCxnSpPr>
            <a:cxnSpLocks/>
          </p:cNvCxnSpPr>
          <p:nvPr/>
        </p:nvCxnSpPr>
        <p:spPr>
          <a:xfrm flipV="1">
            <a:off x="4035483" y="2657712"/>
            <a:ext cx="1472608" cy="1581593"/>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1037" name="Group 1036">
            <a:extLst>
              <a:ext uri="{FF2B5EF4-FFF2-40B4-BE49-F238E27FC236}">
                <a16:creationId xmlns:a16="http://schemas.microsoft.com/office/drawing/2014/main" id="{2E343C82-CBB4-6BD3-7B72-808ACEBC583F}"/>
              </a:ext>
            </a:extLst>
          </p:cNvPr>
          <p:cNvGrpSpPr/>
          <p:nvPr/>
        </p:nvGrpSpPr>
        <p:grpSpPr>
          <a:xfrm>
            <a:off x="4829954" y="543241"/>
            <a:ext cx="1969183" cy="2111386"/>
            <a:chOff x="4829954" y="543241"/>
            <a:chExt cx="1969183" cy="2111386"/>
          </a:xfrm>
        </p:grpSpPr>
        <p:sp>
          <p:nvSpPr>
            <p:cNvPr id="2" name="Oval 1">
              <a:extLst>
                <a:ext uri="{FF2B5EF4-FFF2-40B4-BE49-F238E27FC236}">
                  <a16:creationId xmlns:a16="http://schemas.microsoft.com/office/drawing/2014/main" id="{198A2EB5-C88B-B906-E77F-D398383E0F95}"/>
                </a:ext>
              </a:extLst>
            </p:cNvPr>
            <p:cNvSpPr/>
            <p:nvPr/>
          </p:nvSpPr>
          <p:spPr>
            <a:xfrm>
              <a:off x="5799677" y="1218858"/>
              <a:ext cx="999460" cy="999460"/>
            </a:xfrm>
            <a:prstGeom prst="ellipse">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3053E4DB-2C5F-B510-F7CB-B8F7324F67CB}"/>
                </a:ext>
              </a:extLst>
            </p:cNvPr>
            <p:cNvCxnSpPr>
              <a:cxnSpLocks/>
              <a:stCxn id="19" idx="0"/>
              <a:endCxn id="2" idx="3"/>
            </p:cNvCxnSpPr>
            <p:nvPr/>
          </p:nvCxnSpPr>
          <p:spPr>
            <a:xfrm flipV="1">
              <a:off x="4829954" y="2071950"/>
              <a:ext cx="1116091" cy="572045"/>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59E5D6CB-45A4-16CF-1BBE-A685A2BE7A20}"/>
                </a:ext>
              </a:extLst>
            </p:cNvPr>
            <p:cNvCxnSpPr>
              <a:cxnSpLocks/>
              <a:stCxn id="20" idx="0"/>
              <a:endCxn id="2" idx="4"/>
            </p:cNvCxnSpPr>
            <p:nvPr/>
          </p:nvCxnSpPr>
          <p:spPr>
            <a:xfrm flipH="1" flipV="1">
              <a:off x="6299407" y="2218318"/>
              <a:ext cx="3155" cy="436309"/>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0" name="TextBox 49">
              <a:extLst>
                <a:ext uri="{FF2B5EF4-FFF2-40B4-BE49-F238E27FC236}">
                  <a16:creationId xmlns:a16="http://schemas.microsoft.com/office/drawing/2014/main" id="{9E8E265A-30C3-14BD-E713-9BCA7F75DF88}"/>
                </a:ext>
              </a:extLst>
            </p:cNvPr>
            <p:cNvSpPr txBox="1"/>
            <p:nvPr/>
          </p:nvSpPr>
          <p:spPr>
            <a:xfrm>
              <a:off x="5839261" y="1599698"/>
              <a:ext cx="9124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MECHANICAL</a:t>
              </a:r>
            </a:p>
          </p:txBody>
        </p:sp>
        <p:pic>
          <p:nvPicPr>
            <p:cNvPr id="51" name="Picture 2" descr="Image result for mechanical cartoon">
              <a:extLst>
                <a:ext uri="{FF2B5EF4-FFF2-40B4-BE49-F238E27FC236}">
                  <a16:creationId xmlns:a16="http://schemas.microsoft.com/office/drawing/2014/main" id="{9DBB4D5C-8AAC-19FB-3D7A-4E2EADC84EF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65596" y="543241"/>
              <a:ext cx="886103" cy="664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9" name="Group 1038">
            <a:extLst>
              <a:ext uri="{FF2B5EF4-FFF2-40B4-BE49-F238E27FC236}">
                <a16:creationId xmlns:a16="http://schemas.microsoft.com/office/drawing/2014/main" id="{611958DD-6F0C-8FF4-4F89-DB152B59D927}"/>
              </a:ext>
            </a:extLst>
          </p:cNvPr>
          <p:cNvGrpSpPr/>
          <p:nvPr/>
        </p:nvGrpSpPr>
        <p:grpSpPr>
          <a:xfrm>
            <a:off x="4280371" y="4585364"/>
            <a:ext cx="2030441" cy="1545823"/>
            <a:chOff x="4280371" y="4585364"/>
            <a:chExt cx="2030441" cy="1545823"/>
          </a:xfrm>
        </p:grpSpPr>
        <p:pic>
          <p:nvPicPr>
            <p:cNvPr id="54" name="Picture 8" descr="Image result for Electromagnetic compatibility cartoon">
              <a:extLst>
                <a:ext uri="{FF2B5EF4-FFF2-40B4-BE49-F238E27FC236}">
                  <a16:creationId xmlns:a16="http://schemas.microsoft.com/office/drawing/2014/main" id="{B4228E0F-EF5E-21EC-DAFD-D4F2FDEB2A1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65259" y="5391357"/>
              <a:ext cx="523305" cy="727608"/>
            </a:xfrm>
            <a:prstGeom prst="rect">
              <a:avLst/>
            </a:prstGeom>
            <a:noFill/>
            <a:extLst>
              <a:ext uri="{909E8E84-426E-40DD-AFC4-6F175D3DCCD1}">
                <a14:hiddenFill xmlns:a14="http://schemas.microsoft.com/office/drawing/2010/main">
                  <a:solidFill>
                    <a:srgbClr val="FFFFFF"/>
                  </a:solidFill>
                </a14:hiddenFill>
              </a:ext>
            </a:extLst>
          </p:spPr>
        </p:pic>
        <p:sp>
          <p:nvSpPr>
            <p:cNvPr id="56" name="Oval 55">
              <a:extLst>
                <a:ext uri="{FF2B5EF4-FFF2-40B4-BE49-F238E27FC236}">
                  <a16:creationId xmlns:a16="http://schemas.microsoft.com/office/drawing/2014/main" id="{796AECFD-2FB2-CE58-71BC-C3CCE5A443EB}"/>
                </a:ext>
              </a:extLst>
            </p:cNvPr>
            <p:cNvSpPr/>
            <p:nvPr/>
          </p:nvSpPr>
          <p:spPr>
            <a:xfrm>
              <a:off x="4280371" y="5131727"/>
              <a:ext cx="999460" cy="999460"/>
            </a:xfrm>
            <a:prstGeom prst="ellipse">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cxnSp>
          <p:nvCxnSpPr>
            <p:cNvPr id="57" name="Straight Connector 56">
              <a:extLst>
                <a:ext uri="{FF2B5EF4-FFF2-40B4-BE49-F238E27FC236}">
                  <a16:creationId xmlns:a16="http://schemas.microsoft.com/office/drawing/2014/main" id="{532B2C49-CC80-AA0E-F477-253239ED8A70}"/>
                </a:ext>
              </a:extLst>
            </p:cNvPr>
            <p:cNvCxnSpPr>
              <a:cxnSpLocks/>
              <a:endCxn id="56" idx="7"/>
            </p:cNvCxnSpPr>
            <p:nvPr/>
          </p:nvCxnSpPr>
          <p:spPr>
            <a:xfrm flipH="1">
              <a:off x="5133463" y="4585364"/>
              <a:ext cx="1177349" cy="692731"/>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8" name="TextBox 57">
              <a:extLst>
                <a:ext uri="{FF2B5EF4-FFF2-40B4-BE49-F238E27FC236}">
                  <a16:creationId xmlns:a16="http://schemas.microsoft.com/office/drawing/2014/main" id="{DAEB97E7-82FB-94A8-7CAD-5DD92507D580}"/>
                </a:ext>
              </a:extLst>
            </p:cNvPr>
            <p:cNvSpPr txBox="1"/>
            <p:nvPr/>
          </p:nvSpPr>
          <p:spPr>
            <a:xfrm>
              <a:off x="4319955" y="5512567"/>
              <a:ext cx="9124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000000"/>
                  </a:solidFill>
                  <a:latin typeface="Cambria" panose="02040503050406030204" pitchFamily="18" charset="0"/>
                  <a:ea typeface="Cambria" panose="02040503050406030204" pitchFamily="18" charset="0"/>
                </a:rPr>
                <a:t>EMC</a:t>
              </a:r>
              <a:endPar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038" name="Group 1037">
            <a:extLst>
              <a:ext uri="{FF2B5EF4-FFF2-40B4-BE49-F238E27FC236}">
                <a16:creationId xmlns:a16="http://schemas.microsoft.com/office/drawing/2014/main" id="{3A663D0F-F899-6FED-C44D-EAB57C782FA1}"/>
              </a:ext>
            </a:extLst>
          </p:cNvPr>
          <p:cNvGrpSpPr/>
          <p:nvPr/>
        </p:nvGrpSpPr>
        <p:grpSpPr>
          <a:xfrm>
            <a:off x="5809119" y="4587182"/>
            <a:ext cx="1246514" cy="1572904"/>
            <a:chOff x="5809119" y="4587182"/>
            <a:chExt cx="1246514" cy="1572904"/>
          </a:xfrm>
        </p:grpSpPr>
        <p:sp>
          <p:nvSpPr>
            <p:cNvPr id="63" name="Oval 62">
              <a:extLst>
                <a:ext uri="{FF2B5EF4-FFF2-40B4-BE49-F238E27FC236}">
                  <a16:creationId xmlns:a16="http://schemas.microsoft.com/office/drawing/2014/main" id="{835A2C1F-3517-5149-DC32-00D74C375AEB}"/>
                </a:ext>
              </a:extLst>
            </p:cNvPr>
            <p:cNvSpPr/>
            <p:nvPr/>
          </p:nvSpPr>
          <p:spPr>
            <a:xfrm>
              <a:off x="5809119" y="5160626"/>
              <a:ext cx="999460" cy="999460"/>
            </a:xfrm>
            <a:prstGeom prst="ellipse">
              <a:avLst/>
            </a:prstGeom>
            <a:solidFill>
              <a:srgbClr val="FFFFFF"/>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24" name="TextBox 1023">
              <a:extLst>
                <a:ext uri="{FF2B5EF4-FFF2-40B4-BE49-F238E27FC236}">
                  <a16:creationId xmlns:a16="http://schemas.microsoft.com/office/drawing/2014/main" id="{1A513FCC-92AC-0BE0-B503-D503BE10AF6F}"/>
                </a:ext>
              </a:extLst>
            </p:cNvPr>
            <p:cNvSpPr txBox="1"/>
            <p:nvPr/>
          </p:nvSpPr>
          <p:spPr>
            <a:xfrm>
              <a:off x="5848703" y="5541466"/>
              <a:ext cx="9124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ELECTRICAL</a:t>
              </a:r>
            </a:p>
          </p:txBody>
        </p:sp>
        <p:pic>
          <p:nvPicPr>
            <p:cNvPr id="55" name="Picture 4" descr="Image result for lightning cartoon">
              <a:extLst>
                <a:ext uri="{FF2B5EF4-FFF2-40B4-BE49-F238E27FC236}">
                  <a16:creationId xmlns:a16="http://schemas.microsoft.com/office/drawing/2014/main" id="{D18CDB4E-1DB8-0DB8-9C6D-DAEA2FB65B49}"/>
                </a:ext>
              </a:extLst>
            </p:cNvPr>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8840" b="87293" l="29341" r="70659">
                          <a14:foregroundMark x1="64671" y1="9945" x2="65868" y2="8840"/>
                          <a14:foregroundMark x1="35329" y1="80663" x2="32934" y2="87293"/>
                          <a14:foregroundMark x1="29940" y1="45856" x2="29940" y2="45856"/>
                          <a14:foregroundMark x1="70060" y1="47514" x2="70060" y2="47514"/>
                          <a14:foregroundMark x1="70659" y1="46409" x2="70659" y2="46409"/>
                        </a14:backgroundRemoval>
                      </a14:imgEffect>
                    </a14:imgLayer>
                  </a14:imgProps>
                </a:ext>
                <a:ext uri="{28A0092B-C50C-407E-A947-70E740481C1C}">
                  <a14:useLocalDpi xmlns:a14="http://schemas.microsoft.com/office/drawing/2010/main" val="0"/>
                </a:ext>
              </a:extLst>
            </a:blip>
            <a:srcRect l="25870" t="2737" r="25017" b="11075"/>
            <a:stretch/>
          </p:blipFill>
          <p:spPr bwMode="auto">
            <a:xfrm>
              <a:off x="6711871" y="5351480"/>
              <a:ext cx="343762" cy="650872"/>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Connector 60">
              <a:extLst>
                <a:ext uri="{FF2B5EF4-FFF2-40B4-BE49-F238E27FC236}">
                  <a16:creationId xmlns:a16="http://schemas.microsoft.com/office/drawing/2014/main" id="{F19A1D47-E707-B5AD-7C1C-50378648E4B7}"/>
                </a:ext>
              </a:extLst>
            </p:cNvPr>
            <p:cNvCxnSpPr>
              <a:cxnSpLocks/>
              <a:endCxn id="63" idx="0"/>
            </p:cNvCxnSpPr>
            <p:nvPr/>
          </p:nvCxnSpPr>
          <p:spPr>
            <a:xfrm>
              <a:off x="6308849" y="4587182"/>
              <a:ext cx="0" cy="573444"/>
            </a:xfrm>
            <a:prstGeom prst="line">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348879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3"/>
                                        </p:tgtEl>
                                        <p:attrNameLst>
                                          <p:attrName>style.visibility</p:attrName>
                                        </p:attrNameLst>
                                      </p:cBhvr>
                                      <p:to>
                                        <p:strVal val="visible"/>
                                      </p:to>
                                    </p:set>
                                    <p:animEffect transition="in" filter="fade">
                                      <p:cBhvr>
                                        <p:cTn id="12" dur="500"/>
                                        <p:tgtEl>
                                          <p:spTgt spid="10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500"/>
                                        <p:tgtEl>
                                          <p:spTgt spid="10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5"/>
                                        </p:tgtEl>
                                        <p:attrNameLst>
                                          <p:attrName>style.visibility</p:attrName>
                                        </p:attrNameLst>
                                      </p:cBhvr>
                                      <p:to>
                                        <p:strVal val="visible"/>
                                      </p:to>
                                    </p:set>
                                    <p:animEffect transition="in" filter="fade">
                                      <p:cBhvr>
                                        <p:cTn id="22" dur="500"/>
                                        <p:tgtEl>
                                          <p:spTgt spid="10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fade">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7"/>
                                        </p:tgtEl>
                                        <p:attrNameLst>
                                          <p:attrName>style.visibility</p:attrName>
                                        </p:attrNameLst>
                                      </p:cBhvr>
                                      <p:to>
                                        <p:strVal val="visible"/>
                                      </p:to>
                                    </p:set>
                                    <p:animEffect transition="in" filter="fade">
                                      <p:cBhvr>
                                        <p:cTn id="32" dur="500"/>
                                        <p:tgtEl>
                                          <p:spTgt spid="10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8"/>
                                        </p:tgtEl>
                                        <p:attrNameLst>
                                          <p:attrName>style.visibility</p:attrName>
                                        </p:attrNameLst>
                                      </p:cBhvr>
                                      <p:to>
                                        <p:strVal val="visible"/>
                                      </p:to>
                                    </p:set>
                                    <p:animEffect transition="in" filter="fade">
                                      <p:cBhvr>
                                        <p:cTn id="37" dur="500"/>
                                        <p:tgtEl>
                                          <p:spTgt spid="10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9"/>
                                        </p:tgtEl>
                                        <p:attrNameLst>
                                          <p:attrName>style.visibility</p:attrName>
                                        </p:attrNameLst>
                                      </p:cBhvr>
                                      <p:to>
                                        <p:strVal val="visible"/>
                                      </p:to>
                                    </p:set>
                                    <p:animEffect transition="in" filter="fade">
                                      <p:cBhvr>
                                        <p:cTn id="42"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40</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3"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4"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8"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9"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0"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1"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2"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Acoustics Parameters</a:t>
            </a:r>
            <a:endParaRPr lang="en-SG" sz="1200" dirty="0">
              <a:solidFill>
                <a:schemeClr val="tx1"/>
              </a:solidFill>
            </a:endParaRPr>
          </a:p>
        </p:txBody>
      </p:sp>
      <p:sp>
        <p:nvSpPr>
          <p:cNvPr id="133" name="Rectangle: Rounded Corners 132">
            <a:hlinkClick r:id="rId13"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1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Electrical Requirements</a:t>
            </a:r>
          </a:p>
        </p:txBody>
      </p:sp>
      <p:sp>
        <p:nvSpPr>
          <p:cNvPr id="156" name="Rectangle: Rounded Corners 155">
            <a:hlinkClick r:id="rId4"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pic>
        <p:nvPicPr>
          <p:cNvPr id="35" name="Picture 34">
            <a:extLst>
              <a:ext uri="{FF2B5EF4-FFF2-40B4-BE49-F238E27FC236}">
                <a16:creationId xmlns:a16="http://schemas.microsoft.com/office/drawing/2014/main" id="{B10728FB-2905-A17F-B378-AF1FBA37CDD8}"/>
              </a:ext>
            </a:extLst>
          </p:cNvPr>
          <p:cNvPicPr>
            <a:picLocks noChangeAspect="1"/>
          </p:cNvPicPr>
          <p:nvPr/>
        </p:nvPicPr>
        <p:blipFill>
          <a:blip r:embed="rId17"/>
          <a:stretch>
            <a:fillRect/>
          </a:stretch>
        </p:blipFill>
        <p:spPr>
          <a:xfrm>
            <a:off x="1145" y="-16011"/>
            <a:ext cx="3944454" cy="152413"/>
          </a:xfrm>
          <a:prstGeom prst="rect">
            <a:avLst/>
          </a:prstGeom>
        </p:spPr>
      </p:pic>
      <p:sp>
        <p:nvSpPr>
          <p:cNvPr id="2" name="Rectangle: Rounded Corners 1">
            <a:hlinkClick r:id="rId11" action="ppaction://hlinksldjump"/>
            <a:extLst>
              <a:ext uri="{FF2B5EF4-FFF2-40B4-BE49-F238E27FC236}">
                <a16:creationId xmlns:a16="http://schemas.microsoft.com/office/drawing/2014/main" id="{3CF5EEE2-7A31-6E11-DCA7-7335D0AA4817}"/>
              </a:ext>
            </a:extLst>
          </p:cNvPr>
          <p:cNvSpPr/>
          <p:nvPr/>
        </p:nvSpPr>
        <p:spPr>
          <a:xfrm>
            <a:off x="-4231757" y="1073158"/>
            <a:ext cx="2759277" cy="87900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Field Testing Guidelines</a:t>
            </a:r>
          </a:p>
        </p:txBody>
      </p:sp>
      <p:sp>
        <p:nvSpPr>
          <p:cNvPr id="3" name="Cloud 2">
            <a:extLst>
              <a:ext uri="{FF2B5EF4-FFF2-40B4-BE49-F238E27FC236}">
                <a16:creationId xmlns:a16="http://schemas.microsoft.com/office/drawing/2014/main" id="{9005A0C7-706F-9900-F22E-711BB9CFE65C}"/>
              </a:ext>
            </a:extLst>
          </p:cNvPr>
          <p:cNvSpPr/>
          <p:nvPr/>
        </p:nvSpPr>
        <p:spPr>
          <a:xfrm>
            <a:off x="9666554" y="2276426"/>
            <a:ext cx="1730709" cy="7347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TSS</a:t>
            </a:r>
          </a:p>
        </p:txBody>
      </p:sp>
      <p:sp>
        <p:nvSpPr>
          <p:cNvPr id="11" name="Cloud 10">
            <a:extLst>
              <a:ext uri="{FF2B5EF4-FFF2-40B4-BE49-F238E27FC236}">
                <a16:creationId xmlns:a16="http://schemas.microsoft.com/office/drawing/2014/main" id="{8F74BEF7-CB99-4A4F-DAFF-DB0DA381F70C}"/>
              </a:ext>
            </a:extLst>
          </p:cNvPr>
          <p:cNvSpPr/>
          <p:nvPr/>
        </p:nvSpPr>
        <p:spPr>
          <a:xfrm>
            <a:off x="9543178" y="3050051"/>
            <a:ext cx="2115311" cy="7347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BOD</a:t>
            </a:r>
          </a:p>
        </p:txBody>
      </p:sp>
      <p:sp>
        <p:nvSpPr>
          <p:cNvPr id="12" name="Cloud 11">
            <a:extLst>
              <a:ext uri="{FF2B5EF4-FFF2-40B4-BE49-F238E27FC236}">
                <a16:creationId xmlns:a16="http://schemas.microsoft.com/office/drawing/2014/main" id="{72B89307-F8A7-604E-1FC6-CF3F55ABE4FF}"/>
              </a:ext>
            </a:extLst>
          </p:cNvPr>
          <p:cNvSpPr/>
          <p:nvPr/>
        </p:nvSpPr>
        <p:spPr>
          <a:xfrm>
            <a:off x="9802951" y="3823675"/>
            <a:ext cx="1730709" cy="7347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Total Nitrogen</a:t>
            </a:r>
          </a:p>
        </p:txBody>
      </p:sp>
      <p:cxnSp>
        <p:nvCxnSpPr>
          <p:cNvPr id="13" name="Straight Arrow Connector 12">
            <a:extLst>
              <a:ext uri="{FF2B5EF4-FFF2-40B4-BE49-F238E27FC236}">
                <a16:creationId xmlns:a16="http://schemas.microsoft.com/office/drawing/2014/main" id="{C3904E46-CF75-4EB9-D546-E75E363B6DD4}"/>
              </a:ext>
            </a:extLst>
          </p:cNvPr>
          <p:cNvCxnSpPr>
            <a:cxnSpLocks/>
            <a:stCxn id="20" idx="0"/>
            <a:endCxn id="3" idx="2"/>
          </p:cNvCxnSpPr>
          <p:nvPr/>
        </p:nvCxnSpPr>
        <p:spPr>
          <a:xfrm flipV="1">
            <a:off x="8958842" y="2643805"/>
            <a:ext cx="713080" cy="1516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6567F11-C46C-E8C8-3B74-64CFF6F1CE5A}"/>
              </a:ext>
            </a:extLst>
          </p:cNvPr>
          <p:cNvCxnSpPr>
            <a:cxnSpLocks/>
            <a:stCxn id="20" idx="0"/>
            <a:endCxn id="11" idx="2"/>
          </p:cNvCxnSpPr>
          <p:nvPr/>
        </p:nvCxnSpPr>
        <p:spPr>
          <a:xfrm flipV="1">
            <a:off x="8958842" y="3417430"/>
            <a:ext cx="590897" cy="743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CBA9918-E58C-5C4D-17D4-592E760D588E}"/>
              </a:ext>
            </a:extLst>
          </p:cNvPr>
          <p:cNvCxnSpPr>
            <a:cxnSpLocks/>
            <a:stCxn id="20" idx="0"/>
            <a:endCxn id="12" idx="2"/>
          </p:cNvCxnSpPr>
          <p:nvPr/>
        </p:nvCxnSpPr>
        <p:spPr>
          <a:xfrm>
            <a:off x="8958842" y="4160794"/>
            <a:ext cx="849477" cy="30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3A4E166C-B2BB-1618-6A58-560C2556EA13}"/>
              </a:ext>
            </a:extLst>
          </p:cNvPr>
          <p:cNvSpPr/>
          <p:nvPr/>
        </p:nvSpPr>
        <p:spPr>
          <a:xfrm>
            <a:off x="9828826" y="4645351"/>
            <a:ext cx="1730709" cy="7347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Total Phosphorus</a:t>
            </a:r>
          </a:p>
        </p:txBody>
      </p:sp>
      <p:sp>
        <p:nvSpPr>
          <p:cNvPr id="17" name="Cloud 16">
            <a:extLst>
              <a:ext uri="{FF2B5EF4-FFF2-40B4-BE49-F238E27FC236}">
                <a16:creationId xmlns:a16="http://schemas.microsoft.com/office/drawing/2014/main" id="{03E3E747-9416-9881-0F4E-61DDF96D51E9}"/>
              </a:ext>
            </a:extLst>
          </p:cNvPr>
          <p:cNvSpPr/>
          <p:nvPr/>
        </p:nvSpPr>
        <p:spPr>
          <a:xfrm>
            <a:off x="9673562" y="5430101"/>
            <a:ext cx="1730709" cy="7347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pH</a:t>
            </a:r>
          </a:p>
        </p:txBody>
      </p:sp>
      <p:cxnSp>
        <p:nvCxnSpPr>
          <p:cNvPr id="18" name="Straight Arrow Connector 17">
            <a:extLst>
              <a:ext uri="{FF2B5EF4-FFF2-40B4-BE49-F238E27FC236}">
                <a16:creationId xmlns:a16="http://schemas.microsoft.com/office/drawing/2014/main" id="{33E73BD4-9104-0007-1ED3-2696C2556338}"/>
              </a:ext>
            </a:extLst>
          </p:cNvPr>
          <p:cNvCxnSpPr>
            <a:cxnSpLocks/>
            <a:stCxn id="20" idx="0"/>
            <a:endCxn id="16" idx="2"/>
          </p:cNvCxnSpPr>
          <p:nvPr/>
        </p:nvCxnSpPr>
        <p:spPr>
          <a:xfrm>
            <a:off x="8958842" y="4160794"/>
            <a:ext cx="875352" cy="851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1DC67F1-92ED-CDF5-9A53-94A9F7384442}"/>
              </a:ext>
            </a:extLst>
          </p:cNvPr>
          <p:cNvCxnSpPr>
            <a:cxnSpLocks/>
            <a:stCxn id="20" idx="0"/>
            <a:endCxn id="17" idx="2"/>
          </p:cNvCxnSpPr>
          <p:nvPr/>
        </p:nvCxnSpPr>
        <p:spPr>
          <a:xfrm>
            <a:off x="8958842" y="4160794"/>
            <a:ext cx="720088" cy="1636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F34F2BB-BE10-30F5-2825-7D6247D41B1B}"/>
              </a:ext>
            </a:extLst>
          </p:cNvPr>
          <p:cNvCxnSpPr>
            <a:cxnSpLocks/>
            <a:endCxn id="20" idx="2"/>
          </p:cNvCxnSpPr>
          <p:nvPr/>
        </p:nvCxnSpPr>
        <p:spPr>
          <a:xfrm flipV="1">
            <a:off x="6888209" y="4160794"/>
            <a:ext cx="798145" cy="1975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7DAC9A-43BA-26ED-252A-4DEB3D9DE807}"/>
              </a:ext>
            </a:extLst>
          </p:cNvPr>
          <p:cNvSpPr txBox="1"/>
          <p:nvPr/>
        </p:nvSpPr>
        <p:spPr>
          <a:xfrm>
            <a:off x="7104112" y="404664"/>
            <a:ext cx="4032448" cy="2215991"/>
          </a:xfrm>
          <a:prstGeom prst="rect">
            <a:avLst/>
          </a:prstGeom>
          <a:noFill/>
        </p:spPr>
        <p:txBody>
          <a:bodyPr wrap="square" lIns="0" tIns="0" rIns="0" bIns="0" rtlCol="0" anchor="t">
            <a:spAutoFit/>
          </a:bodyPr>
          <a:lstStyle/>
          <a:p>
            <a:pPr marL="285750" indent="-285750">
              <a:buClr>
                <a:schemeClr val="accent1"/>
              </a:buClr>
              <a:buFont typeface="Wingdings" panose="05000000000000000000" pitchFamily="2" charset="2"/>
              <a:buChar char="§"/>
            </a:pPr>
            <a:r>
              <a:rPr lang="en-SG" dirty="0"/>
              <a:t>Input samples to be collected and analysed daily for a period of 1 week to collect total nitrogen and total phosphorus baseline values.</a:t>
            </a:r>
          </a:p>
          <a:p>
            <a:pPr marL="285750" indent="-285750">
              <a:buClr>
                <a:schemeClr val="accent1"/>
              </a:buClr>
              <a:buFont typeface="Wingdings" panose="05000000000000000000" pitchFamily="2" charset="2"/>
              <a:buChar char="§"/>
            </a:pPr>
            <a:endParaRPr lang="en-SG" dirty="0"/>
          </a:p>
          <a:p>
            <a:pPr marL="285750" indent="-285750">
              <a:buClr>
                <a:schemeClr val="accent1"/>
              </a:buClr>
              <a:buFont typeface="Wingdings" panose="05000000000000000000" pitchFamily="2" charset="2"/>
              <a:buChar char="§"/>
            </a:pPr>
            <a:endParaRPr lang="en-SG" dirty="0"/>
          </a:p>
          <a:p>
            <a:pPr marL="285750" indent="-285750">
              <a:buClr>
                <a:schemeClr val="accent1"/>
              </a:buClr>
              <a:buFont typeface="Wingdings" panose="05000000000000000000" pitchFamily="2" charset="2"/>
              <a:buChar char="§"/>
            </a:pPr>
            <a:endParaRPr lang="en-SG" dirty="0"/>
          </a:p>
          <a:p>
            <a:pPr marL="285750" indent="-285750">
              <a:buClr>
                <a:schemeClr val="accent1"/>
              </a:buClr>
              <a:buFont typeface="Wingdings" panose="05000000000000000000" pitchFamily="2" charset="2"/>
              <a:buChar char="§"/>
            </a:pPr>
            <a:endParaRPr lang="en-SG" dirty="0"/>
          </a:p>
        </p:txBody>
      </p:sp>
      <p:sp>
        <p:nvSpPr>
          <p:cNvPr id="34" name="Rectangle: Rounded Corners 33">
            <a:hlinkClick r:id="rId11" action="ppaction://hlinksldjump"/>
            <a:extLst>
              <a:ext uri="{FF2B5EF4-FFF2-40B4-BE49-F238E27FC236}">
                <a16:creationId xmlns:a16="http://schemas.microsoft.com/office/drawing/2014/main" id="{33F5C351-877F-F8CB-476B-14665CB0A87A}"/>
              </a:ext>
            </a:extLst>
          </p:cNvPr>
          <p:cNvSpPr/>
          <p:nvPr/>
        </p:nvSpPr>
        <p:spPr>
          <a:xfrm>
            <a:off x="220833" y="318760"/>
            <a:ext cx="3247250" cy="101529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Environmental Parameters (Field)</a:t>
            </a:r>
          </a:p>
        </p:txBody>
      </p:sp>
      <p:sp>
        <p:nvSpPr>
          <p:cNvPr id="49" name="Rectangle: Rounded Corners 48">
            <a:hlinkClick r:id="rId11" action="ppaction://hlinksldjump"/>
            <a:extLst>
              <a:ext uri="{FF2B5EF4-FFF2-40B4-BE49-F238E27FC236}">
                <a16:creationId xmlns:a16="http://schemas.microsoft.com/office/drawing/2014/main" id="{282ED023-8A3F-1875-A081-84E8D5CC0573}"/>
              </a:ext>
            </a:extLst>
          </p:cNvPr>
          <p:cNvSpPr/>
          <p:nvPr/>
        </p:nvSpPr>
        <p:spPr>
          <a:xfrm>
            <a:off x="3430192" y="-1616977"/>
            <a:ext cx="3672408" cy="970536"/>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Human Health Parameters (Field)</a:t>
            </a:r>
          </a:p>
        </p:txBody>
      </p:sp>
      <p:sp>
        <p:nvSpPr>
          <p:cNvPr id="23" name="Cloud 22">
            <a:extLst>
              <a:ext uri="{FF2B5EF4-FFF2-40B4-BE49-F238E27FC236}">
                <a16:creationId xmlns:a16="http://schemas.microsoft.com/office/drawing/2014/main" id="{3687B46C-D919-6AB6-4208-3AEBA126D348}"/>
              </a:ext>
            </a:extLst>
          </p:cNvPr>
          <p:cNvSpPr/>
          <p:nvPr/>
        </p:nvSpPr>
        <p:spPr>
          <a:xfrm>
            <a:off x="8093487" y="1832716"/>
            <a:ext cx="1730709" cy="7347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COD</a:t>
            </a:r>
          </a:p>
        </p:txBody>
      </p:sp>
      <p:cxnSp>
        <p:nvCxnSpPr>
          <p:cNvPr id="24" name="Straight Arrow Connector 23">
            <a:extLst>
              <a:ext uri="{FF2B5EF4-FFF2-40B4-BE49-F238E27FC236}">
                <a16:creationId xmlns:a16="http://schemas.microsoft.com/office/drawing/2014/main" id="{24124BF6-1893-5341-41BA-82CAC15DA4DE}"/>
              </a:ext>
            </a:extLst>
          </p:cNvPr>
          <p:cNvCxnSpPr>
            <a:cxnSpLocks/>
            <a:stCxn id="20" idx="0"/>
            <a:endCxn id="23" idx="1"/>
          </p:cNvCxnSpPr>
          <p:nvPr/>
        </p:nvCxnSpPr>
        <p:spPr>
          <a:xfrm flipV="1">
            <a:off x="8958842" y="2566691"/>
            <a:ext cx="0" cy="1594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Cloud 35">
            <a:extLst>
              <a:ext uri="{FF2B5EF4-FFF2-40B4-BE49-F238E27FC236}">
                <a16:creationId xmlns:a16="http://schemas.microsoft.com/office/drawing/2014/main" id="{695FB4D1-717B-2EFE-0E97-0C9B7B762224}"/>
              </a:ext>
            </a:extLst>
          </p:cNvPr>
          <p:cNvSpPr/>
          <p:nvPr/>
        </p:nvSpPr>
        <p:spPr>
          <a:xfrm>
            <a:off x="7751925" y="5510488"/>
            <a:ext cx="1730709" cy="734757"/>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Colour</a:t>
            </a:r>
          </a:p>
        </p:txBody>
      </p:sp>
      <p:cxnSp>
        <p:nvCxnSpPr>
          <p:cNvPr id="37" name="Straight Arrow Connector 36">
            <a:extLst>
              <a:ext uri="{FF2B5EF4-FFF2-40B4-BE49-F238E27FC236}">
                <a16:creationId xmlns:a16="http://schemas.microsoft.com/office/drawing/2014/main" id="{F11E55A2-2218-B3A0-3AF3-2875CCCF8B26}"/>
              </a:ext>
            </a:extLst>
          </p:cNvPr>
          <p:cNvCxnSpPr>
            <a:cxnSpLocks/>
            <a:stCxn id="20" idx="0"/>
            <a:endCxn id="36" idx="3"/>
          </p:cNvCxnSpPr>
          <p:nvPr/>
        </p:nvCxnSpPr>
        <p:spPr>
          <a:xfrm flipH="1">
            <a:off x="8617280" y="4160794"/>
            <a:ext cx="341562" cy="1391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Diagonal Corners Snipped 19">
            <a:extLst>
              <a:ext uri="{FF2B5EF4-FFF2-40B4-BE49-F238E27FC236}">
                <a16:creationId xmlns:a16="http://schemas.microsoft.com/office/drawing/2014/main" id="{CEAC56ED-5549-0692-3D39-3925D991D619}"/>
              </a:ext>
            </a:extLst>
          </p:cNvPr>
          <p:cNvSpPr/>
          <p:nvPr/>
        </p:nvSpPr>
        <p:spPr>
          <a:xfrm>
            <a:off x="7686354" y="3911557"/>
            <a:ext cx="1272488" cy="498473"/>
          </a:xfrm>
          <a:prstGeom prst="snip2Diag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75% Pass Requirement</a:t>
            </a:r>
          </a:p>
        </p:txBody>
      </p:sp>
    </p:spTree>
    <p:extLst>
      <p:ext uri="{BB962C8B-B14F-4D97-AF65-F5344CB8AC3E}">
        <p14:creationId xmlns:p14="http://schemas.microsoft.com/office/powerpoint/2010/main" val="3481943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fill="hold"/>
                                        <p:tgtEl>
                                          <p:spTgt spid="36"/>
                                        </p:tgtEl>
                                        <p:attrNameLst>
                                          <p:attrName>ppt_w</p:attrName>
                                        </p:attrNameLst>
                                      </p:cBhvr>
                                      <p:tavLst>
                                        <p:tav tm="0">
                                          <p:val>
                                            <p:fltVal val="0"/>
                                          </p:val>
                                        </p:tav>
                                        <p:tav tm="100000">
                                          <p:val>
                                            <p:strVal val="#ppt_w"/>
                                          </p:val>
                                        </p:tav>
                                      </p:tavLst>
                                    </p:anim>
                                    <p:anim calcmode="lin" valueType="num">
                                      <p:cBhvr>
                                        <p:cTn id="68" dur="500" fill="hold"/>
                                        <p:tgtEl>
                                          <p:spTgt spid="36"/>
                                        </p:tgtEl>
                                        <p:attrNameLst>
                                          <p:attrName>ppt_h</p:attrName>
                                        </p:attrNameLst>
                                      </p:cBhvr>
                                      <p:tavLst>
                                        <p:tav tm="0">
                                          <p:val>
                                            <p:fltVal val="0"/>
                                          </p:val>
                                        </p:tav>
                                        <p:tav tm="100000">
                                          <p:val>
                                            <p:strVal val="#ppt_h"/>
                                          </p:val>
                                        </p:tav>
                                      </p:tavLst>
                                    </p:anim>
                                    <p:animEffect transition="in" filter="fade">
                                      <p:cBhvr>
                                        <p:cTn id="69" dur="500"/>
                                        <p:tgtEl>
                                          <p:spTgt spid="36"/>
                                        </p:tgtEl>
                                      </p:cBhvr>
                                    </p:animEffect>
                                  </p:childTnLst>
                                </p:cTn>
                              </p:par>
                              <p:par>
                                <p:cTn id="70" presetID="53" presetClass="entr" presetSubtype="16"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p:cTn id="72" dur="500" fill="hold"/>
                                        <p:tgtEl>
                                          <p:spTgt spid="37"/>
                                        </p:tgtEl>
                                        <p:attrNameLst>
                                          <p:attrName>ppt_w</p:attrName>
                                        </p:attrNameLst>
                                      </p:cBhvr>
                                      <p:tavLst>
                                        <p:tav tm="0">
                                          <p:val>
                                            <p:fltVal val="0"/>
                                          </p:val>
                                        </p:tav>
                                        <p:tav tm="100000">
                                          <p:val>
                                            <p:strVal val="#ppt_w"/>
                                          </p:val>
                                        </p:tav>
                                      </p:tavLst>
                                    </p:anim>
                                    <p:anim calcmode="lin" valueType="num">
                                      <p:cBhvr>
                                        <p:cTn id="73" dur="500" fill="hold"/>
                                        <p:tgtEl>
                                          <p:spTgt spid="37"/>
                                        </p:tgtEl>
                                        <p:attrNameLst>
                                          <p:attrName>ppt_h</p:attrName>
                                        </p:attrNameLst>
                                      </p:cBhvr>
                                      <p:tavLst>
                                        <p:tav tm="0">
                                          <p:val>
                                            <p:fltVal val="0"/>
                                          </p:val>
                                        </p:tav>
                                        <p:tav tm="100000">
                                          <p:val>
                                            <p:strVal val="#ppt_h"/>
                                          </p:val>
                                        </p:tav>
                                      </p:tavLst>
                                    </p:anim>
                                    <p:animEffect transition="in" filter="fade">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6" grpId="0" animBg="1"/>
      <p:bldP spid="17" grpId="0" animBg="1"/>
      <p:bldP spid="23"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41</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pPr algn="l"/>
            <a:r>
              <a:rPr lang="en-SG"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113" name="Rectangle: Beveled 112"/>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114" name="Rectangle: Beveled 113"/>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116" name="Frame 115"/>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cxnSp>
        <p:nvCxnSpPr>
          <p:cNvPr id="117" name="Connector: Elbow 116"/>
          <p:cNvCxnSpPr>
            <a:stCxn id="116" idx="3"/>
            <a:endCxn id="113"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Elbow 117"/>
          <p:cNvCxnSpPr>
            <a:cxnSpLocks/>
            <a:stCxn id="116" idx="3"/>
            <a:endCxn id="76"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Elbow 118"/>
          <p:cNvCxnSpPr>
            <a:stCxn id="116" idx="3"/>
            <a:endCxn id="114"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Rounded Corners 119">
            <a:hlinkClick r:id="rId3"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121" name="Rectangle: Rounded Corners 120">
            <a:hlinkClick r:id="rId4"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122" name="Rectangle: Rounded Corners 121">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123" name="Rectangle: Rounded Corners 122">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124" name="Rectangle: Rounded Corners 123">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125" name="Rectangle: Rounded Corners 124">
            <a:hlinkClick r:id="rId8"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126" name="Rectangle: Rounded Corners 125">
            <a:hlinkClick r:id="rId9"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127" name="Rectangle: Rounded Corners 126">
            <a:hlinkClick r:id="rId10" action="ppaction://hlinksldjump"/>
          </p:cNvPr>
          <p:cNvSpPr/>
          <p:nvPr/>
        </p:nvSpPr>
        <p:spPr>
          <a:xfrm>
            <a:off x="4874325" y="290918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sp>
        <p:nvSpPr>
          <p:cNvPr id="129" name="Rectangle: Rounded Corners 128">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130" name="Rectangle: Rounded Corners 129">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131" name="Rectangle: Rounded Corners 130">
            <a:hlinkClick r:id="rId11"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132" name="Rectangle: Rounded Corners 131">
            <a:hlinkClick r:id="rId12"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Acoustics Parameters</a:t>
            </a:r>
            <a:endParaRPr lang="en-SG" sz="1200" dirty="0">
              <a:solidFill>
                <a:schemeClr val="tx1"/>
              </a:solidFill>
            </a:endParaRPr>
          </a:p>
        </p:txBody>
      </p:sp>
      <p:sp>
        <p:nvSpPr>
          <p:cNvPr id="133" name="Rectangle: Rounded Corners 132">
            <a:hlinkClick r:id="rId13"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136" name="Rectangle: Rounded Corners 135">
            <a:hlinkClick r:id="rId14"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137" name="Connector: Elbow 136"/>
          <p:cNvCxnSpPr>
            <a:cxnSpLocks/>
            <a:stCxn id="113" idx="0"/>
            <a:endCxn id="120"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Connector: Elbow 137"/>
          <p:cNvCxnSpPr>
            <a:cxnSpLocks/>
            <a:stCxn id="113" idx="0"/>
            <a:endCxn id="123"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p:cNvCxnSpPr>
            <a:cxnSpLocks/>
            <a:stCxn id="113" idx="0"/>
            <a:endCxn id="121"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p:cNvCxnSpPr>
            <a:cxnSpLocks/>
            <a:stCxn id="113" idx="0"/>
            <a:endCxn id="122"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p:cNvCxnSpPr>
            <a:cxnSpLocks/>
            <a:stCxn id="113" idx="0"/>
            <a:endCxn id="126"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Connector: Elbow 141"/>
          <p:cNvCxnSpPr>
            <a:cxnSpLocks/>
            <a:stCxn id="113" idx="0"/>
            <a:endCxn id="124"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Connector: Elbow 142"/>
          <p:cNvCxnSpPr>
            <a:cxnSpLocks/>
            <a:stCxn id="113" idx="0"/>
            <a:endCxn id="125"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p:cNvCxnSpPr>
            <a:cxnSpLocks/>
            <a:stCxn id="113" idx="0"/>
            <a:endCxn id="136"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p:cNvCxnSpPr>
            <a:cxnSpLocks/>
            <a:stCxn id="114" idx="0"/>
            <a:endCxn id="127" idx="1"/>
          </p:cNvCxnSpPr>
          <p:nvPr/>
        </p:nvCxnSpPr>
        <p:spPr>
          <a:xfrm flipV="1">
            <a:off x="4296550" y="3025945"/>
            <a:ext cx="577775" cy="758863"/>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Connector: Elbow 145"/>
          <p:cNvCxnSpPr>
            <a:cxnSpLocks/>
            <a:stCxn id="114" idx="0"/>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p:cNvCxnSpPr>
            <a:cxnSpLocks/>
            <a:stCxn id="114" idx="0"/>
            <a:endCxn id="129"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p:cNvCxnSpPr>
            <a:cxnSpLocks/>
            <a:stCxn id="114" idx="0"/>
            <a:endCxn id="130"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4" idx="0"/>
            <a:endCxn id="131"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ctor: Elbow 149"/>
          <p:cNvCxnSpPr>
            <a:cxnSpLocks/>
            <a:stCxn id="114" idx="0"/>
            <a:endCxn id="132"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p:cNvCxnSpPr>
            <a:cxnSpLocks/>
            <a:stCxn id="114" idx="0"/>
            <a:endCxn id="133"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p:cNvCxnSpPr>
            <a:cxnSpLocks/>
            <a:stCxn id="114" idx="0"/>
            <a:endCxn id="155"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155" name="Rectangle: Rounded Corners 154">
            <a:hlinkClick r:id="rId15"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Electrical Requirements</a:t>
            </a:r>
          </a:p>
        </p:txBody>
      </p:sp>
      <p:sp>
        <p:nvSpPr>
          <p:cNvPr id="156" name="Rectangle: Rounded Corners 155">
            <a:hlinkClick r:id="rId4"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76" name="Rectangle: Beveled 75"/>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sp>
        <p:nvSpPr>
          <p:cNvPr id="77" name="Rectangle: Rounded Corners 76">
            <a:hlinkClick r:id="" action="ppaction://noaction"/>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78" name="Rectangle: Rounded Corners 77">
            <a:hlinkClick r:id="" action="ppaction://noaction"/>
          </p:cNvPr>
          <p:cNvSpPr/>
          <p:nvPr/>
        </p:nvSpPr>
        <p:spPr>
          <a:xfrm>
            <a:off x="4867763" y="6329069"/>
            <a:ext cx="2013884" cy="217732"/>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79" name="Connector: Elbow 78"/>
          <p:cNvCxnSpPr>
            <a:cxnSpLocks/>
            <a:stCxn id="76" idx="0"/>
            <a:endCxn id="77"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76" idx="0"/>
            <a:endCxn id="78" idx="1"/>
          </p:cNvCxnSpPr>
          <p:nvPr/>
        </p:nvCxnSpPr>
        <p:spPr>
          <a:xfrm>
            <a:off x="4296550" y="6031594"/>
            <a:ext cx="571213" cy="406341"/>
          </a:xfrm>
          <a:prstGeom prst="bentConnector3">
            <a:avLst>
              <a:gd name="adj1" fmla="val 5000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76" idx="0"/>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Rounded Corners 72">
            <a:hlinkClick r:id="rId16" action="ppaction://hlinksldjump"/>
          </p:cNvPr>
          <p:cNvSpPr/>
          <p:nvPr/>
        </p:nvSpPr>
        <p:spPr>
          <a:xfrm>
            <a:off x="4877110" y="5742127"/>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pic>
        <p:nvPicPr>
          <p:cNvPr id="35" name="Picture 34">
            <a:extLst>
              <a:ext uri="{FF2B5EF4-FFF2-40B4-BE49-F238E27FC236}">
                <a16:creationId xmlns:a16="http://schemas.microsoft.com/office/drawing/2014/main" id="{B10728FB-2905-A17F-B378-AF1FBA37CDD8}"/>
              </a:ext>
            </a:extLst>
          </p:cNvPr>
          <p:cNvPicPr>
            <a:picLocks noChangeAspect="1"/>
          </p:cNvPicPr>
          <p:nvPr/>
        </p:nvPicPr>
        <p:blipFill>
          <a:blip r:embed="rId17"/>
          <a:stretch>
            <a:fillRect/>
          </a:stretch>
        </p:blipFill>
        <p:spPr>
          <a:xfrm>
            <a:off x="1145" y="-16011"/>
            <a:ext cx="3944454" cy="152413"/>
          </a:xfrm>
          <a:prstGeom prst="rect">
            <a:avLst/>
          </a:prstGeom>
        </p:spPr>
      </p:pic>
      <p:sp>
        <p:nvSpPr>
          <p:cNvPr id="2" name="Rectangle: Rounded Corners 1">
            <a:hlinkClick r:id="rId11" action="ppaction://hlinksldjump"/>
            <a:extLst>
              <a:ext uri="{FF2B5EF4-FFF2-40B4-BE49-F238E27FC236}">
                <a16:creationId xmlns:a16="http://schemas.microsoft.com/office/drawing/2014/main" id="{3CF5EEE2-7A31-6E11-DCA7-7335D0AA4817}"/>
              </a:ext>
            </a:extLst>
          </p:cNvPr>
          <p:cNvSpPr/>
          <p:nvPr/>
        </p:nvSpPr>
        <p:spPr>
          <a:xfrm>
            <a:off x="273191" y="358709"/>
            <a:ext cx="3672408" cy="970536"/>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Human Health Parameters (Field)</a:t>
            </a:r>
          </a:p>
        </p:txBody>
      </p:sp>
      <p:sp>
        <p:nvSpPr>
          <p:cNvPr id="34" name="Rectangle: Rounded Corners 33">
            <a:hlinkClick r:id="rId11" action="ppaction://hlinksldjump"/>
            <a:extLst>
              <a:ext uri="{FF2B5EF4-FFF2-40B4-BE49-F238E27FC236}">
                <a16:creationId xmlns:a16="http://schemas.microsoft.com/office/drawing/2014/main" id="{33F5C351-877F-F8CB-476B-14665CB0A87A}"/>
              </a:ext>
            </a:extLst>
          </p:cNvPr>
          <p:cNvSpPr/>
          <p:nvPr/>
        </p:nvSpPr>
        <p:spPr>
          <a:xfrm>
            <a:off x="-4452852" y="959149"/>
            <a:ext cx="3247250" cy="101529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Environmental Parameters (Field)</a:t>
            </a:r>
          </a:p>
        </p:txBody>
      </p:sp>
      <p:sp>
        <p:nvSpPr>
          <p:cNvPr id="7" name="Rectangle: Diagonal Corners Snipped 6">
            <a:extLst>
              <a:ext uri="{FF2B5EF4-FFF2-40B4-BE49-F238E27FC236}">
                <a16:creationId xmlns:a16="http://schemas.microsoft.com/office/drawing/2014/main" id="{15D4CAC9-9A1D-4D54-89FC-C91FDECEC63E}"/>
              </a:ext>
            </a:extLst>
          </p:cNvPr>
          <p:cNvSpPr/>
          <p:nvPr/>
        </p:nvSpPr>
        <p:spPr>
          <a:xfrm>
            <a:off x="8274944" y="4935875"/>
            <a:ext cx="1245258" cy="499692"/>
          </a:xfrm>
          <a:prstGeom prst="snip2Diag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100% Pass Requirement</a:t>
            </a:r>
          </a:p>
        </p:txBody>
      </p:sp>
      <p:cxnSp>
        <p:nvCxnSpPr>
          <p:cNvPr id="9" name="Straight Arrow Connector 8">
            <a:extLst>
              <a:ext uri="{FF2B5EF4-FFF2-40B4-BE49-F238E27FC236}">
                <a16:creationId xmlns:a16="http://schemas.microsoft.com/office/drawing/2014/main" id="{BAC652D9-492B-3369-3F9D-C5B8CF9C8A32}"/>
              </a:ext>
            </a:extLst>
          </p:cNvPr>
          <p:cNvCxnSpPr>
            <a:cxnSpLocks/>
            <a:endCxn id="7" idx="2"/>
          </p:cNvCxnSpPr>
          <p:nvPr/>
        </p:nvCxnSpPr>
        <p:spPr>
          <a:xfrm flipV="1">
            <a:off x="6881647" y="5185721"/>
            <a:ext cx="1393297" cy="1252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loud 9">
            <a:extLst>
              <a:ext uri="{FF2B5EF4-FFF2-40B4-BE49-F238E27FC236}">
                <a16:creationId xmlns:a16="http://schemas.microsoft.com/office/drawing/2014/main" id="{323D3AD7-5D6C-23DB-58DD-0E22F8BC84B8}"/>
              </a:ext>
            </a:extLst>
          </p:cNvPr>
          <p:cNvSpPr/>
          <p:nvPr/>
        </p:nvSpPr>
        <p:spPr>
          <a:xfrm>
            <a:off x="9795528" y="3969125"/>
            <a:ext cx="1655953" cy="61899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Bacteria</a:t>
            </a:r>
          </a:p>
        </p:txBody>
      </p:sp>
      <p:sp>
        <p:nvSpPr>
          <p:cNvPr id="23" name="Cloud 22">
            <a:extLst>
              <a:ext uri="{FF2B5EF4-FFF2-40B4-BE49-F238E27FC236}">
                <a16:creationId xmlns:a16="http://schemas.microsoft.com/office/drawing/2014/main" id="{B8E70FD6-FC9E-08C2-FCA1-12F0648ED680}"/>
              </a:ext>
            </a:extLst>
          </p:cNvPr>
          <p:cNvSpPr/>
          <p:nvPr/>
        </p:nvSpPr>
        <p:spPr>
          <a:xfrm>
            <a:off x="10277697" y="4664346"/>
            <a:ext cx="1655953" cy="61899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Protozoa</a:t>
            </a:r>
          </a:p>
        </p:txBody>
      </p:sp>
      <p:cxnSp>
        <p:nvCxnSpPr>
          <p:cNvPr id="24" name="Straight Arrow Connector 23">
            <a:extLst>
              <a:ext uri="{FF2B5EF4-FFF2-40B4-BE49-F238E27FC236}">
                <a16:creationId xmlns:a16="http://schemas.microsoft.com/office/drawing/2014/main" id="{DA5CCE47-C30A-EA9B-BB3F-ED2CECB40836}"/>
              </a:ext>
            </a:extLst>
          </p:cNvPr>
          <p:cNvCxnSpPr>
            <a:cxnSpLocks/>
            <a:stCxn id="7" idx="0"/>
          </p:cNvCxnSpPr>
          <p:nvPr/>
        </p:nvCxnSpPr>
        <p:spPr>
          <a:xfrm flipV="1">
            <a:off x="9520202" y="4521147"/>
            <a:ext cx="648072" cy="664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677B6D3-5289-B333-F54B-2DF5F45A5325}"/>
              </a:ext>
            </a:extLst>
          </p:cNvPr>
          <p:cNvCxnSpPr>
            <a:cxnSpLocks/>
            <a:stCxn id="7" idx="0"/>
            <a:endCxn id="23" idx="2"/>
          </p:cNvCxnSpPr>
          <p:nvPr/>
        </p:nvCxnSpPr>
        <p:spPr>
          <a:xfrm flipV="1">
            <a:off x="9520202" y="4973844"/>
            <a:ext cx="762632" cy="211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loud 25">
            <a:extLst>
              <a:ext uri="{FF2B5EF4-FFF2-40B4-BE49-F238E27FC236}">
                <a16:creationId xmlns:a16="http://schemas.microsoft.com/office/drawing/2014/main" id="{EA0C88E7-F4CB-E3D1-DCD7-D0800AE47246}"/>
              </a:ext>
            </a:extLst>
          </p:cNvPr>
          <p:cNvSpPr/>
          <p:nvPr/>
        </p:nvSpPr>
        <p:spPr>
          <a:xfrm>
            <a:off x="9808464" y="5435567"/>
            <a:ext cx="1655953" cy="61899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Virus</a:t>
            </a:r>
          </a:p>
        </p:txBody>
      </p:sp>
      <p:cxnSp>
        <p:nvCxnSpPr>
          <p:cNvPr id="27" name="Straight Arrow Connector 26">
            <a:extLst>
              <a:ext uri="{FF2B5EF4-FFF2-40B4-BE49-F238E27FC236}">
                <a16:creationId xmlns:a16="http://schemas.microsoft.com/office/drawing/2014/main" id="{4A70D42C-DBE7-E5F1-7710-A7DCDD30B9D8}"/>
              </a:ext>
            </a:extLst>
          </p:cNvPr>
          <p:cNvCxnSpPr>
            <a:cxnSpLocks/>
            <a:stCxn id="7" idx="0"/>
          </p:cNvCxnSpPr>
          <p:nvPr/>
        </p:nvCxnSpPr>
        <p:spPr>
          <a:xfrm>
            <a:off x="9520202" y="5185721"/>
            <a:ext cx="432048" cy="377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55DD6CB-0D95-69B2-9C97-A1972C97C4B9}"/>
              </a:ext>
            </a:extLst>
          </p:cNvPr>
          <p:cNvSpPr txBox="1"/>
          <p:nvPr/>
        </p:nvSpPr>
        <p:spPr>
          <a:xfrm>
            <a:off x="7419033" y="2925360"/>
            <a:ext cx="4032448" cy="830997"/>
          </a:xfrm>
          <a:prstGeom prst="rect">
            <a:avLst/>
          </a:prstGeom>
          <a:noFill/>
        </p:spPr>
        <p:txBody>
          <a:bodyPr wrap="square" lIns="0" tIns="0" rIns="0" bIns="0" rtlCol="0" anchor="t">
            <a:spAutoFit/>
          </a:bodyPr>
          <a:lstStyle/>
          <a:p>
            <a:pPr marL="285750" indent="-285750">
              <a:buClr>
                <a:schemeClr val="accent1"/>
              </a:buClr>
              <a:buFont typeface="Wingdings" panose="05000000000000000000" pitchFamily="2" charset="2"/>
              <a:buChar char="§"/>
            </a:pPr>
            <a:r>
              <a:rPr lang="en-SG" dirty="0"/>
              <a:t>Human enteric Protozoa validates treatment efficiency for human enteric Helminths</a:t>
            </a:r>
          </a:p>
          <a:p>
            <a:pPr marL="285750" indent="-285750">
              <a:buClr>
                <a:schemeClr val="accent1"/>
              </a:buClr>
              <a:buFont typeface="Wingdings" panose="05000000000000000000" pitchFamily="2" charset="2"/>
              <a:buChar char="§"/>
            </a:pPr>
            <a:endParaRPr lang="en-SG" dirty="0"/>
          </a:p>
        </p:txBody>
      </p:sp>
      <p:pic>
        <p:nvPicPr>
          <p:cNvPr id="11" name="Picture 10" descr="A white rectangular box with black text&#10;&#10;AI-generated content may be incorrect.">
            <a:extLst>
              <a:ext uri="{FF2B5EF4-FFF2-40B4-BE49-F238E27FC236}">
                <a16:creationId xmlns:a16="http://schemas.microsoft.com/office/drawing/2014/main" id="{75AF1C82-9DF5-0B53-F2D0-66782CE1702C}"/>
              </a:ext>
            </a:extLst>
          </p:cNvPr>
          <p:cNvPicPr>
            <a:picLocks noChangeAspect="1"/>
          </p:cNvPicPr>
          <p:nvPr/>
        </p:nvPicPr>
        <p:blipFill>
          <a:blip r:embed="rId18">
            <a:extLst>
              <a:ext uri="{28A0092B-C50C-407E-A947-70E740481C1C}">
                <a14:useLocalDpi xmlns:a14="http://schemas.microsoft.com/office/drawing/2010/main" val="0"/>
              </a:ext>
            </a:extLst>
          </a:blip>
          <a:srcRect r="3061" b="-6724"/>
          <a:stretch/>
        </p:blipFill>
        <p:spPr>
          <a:xfrm>
            <a:off x="6906582" y="701609"/>
            <a:ext cx="5129043" cy="2095062"/>
          </a:xfrm>
          <a:prstGeom prst="rect">
            <a:avLst/>
          </a:prstGeom>
        </p:spPr>
      </p:pic>
    </p:spTree>
    <p:extLst>
      <p:ext uri="{BB962C8B-B14F-4D97-AF65-F5344CB8AC3E}">
        <p14:creationId xmlns:p14="http://schemas.microsoft.com/office/powerpoint/2010/main" val="1684273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DF74D9-7FCC-555C-AC76-F402892ACAEC}"/>
              </a:ext>
            </a:extLst>
          </p:cNvPr>
          <p:cNvSpPr>
            <a:spLocks noGrp="1"/>
          </p:cNvSpPr>
          <p:nvPr>
            <p:ph sz="quarter" idx="53"/>
          </p:nvPr>
        </p:nvSpPr>
        <p:spPr/>
        <p:txBody>
          <a:bodyPr/>
          <a:lstStyle/>
          <a:p>
            <a:r>
              <a:rPr lang="en-US" sz="3200" dirty="0"/>
              <a:t>What is the cost of certification of one unit?</a:t>
            </a:r>
          </a:p>
          <a:p>
            <a:r>
              <a:rPr lang="en-US" sz="3200" dirty="0"/>
              <a:t>What is the breakdown of cost for the different testing?</a:t>
            </a:r>
          </a:p>
          <a:p>
            <a:r>
              <a:rPr lang="en-US" sz="3200" dirty="0"/>
              <a:t>Is it still possible to make any changes to the document?</a:t>
            </a:r>
          </a:p>
        </p:txBody>
      </p:sp>
      <p:sp>
        <p:nvSpPr>
          <p:cNvPr id="3" name="Title 2">
            <a:extLst>
              <a:ext uri="{FF2B5EF4-FFF2-40B4-BE49-F238E27FC236}">
                <a16:creationId xmlns:a16="http://schemas.microsoft.com/office/drawing/2014/main" id="{4A3CE038-4E7F-6EB7-17A7-3365DBFCDACA}"/>
              </a:ext>
            </a:extLst>
          </p:cNvPr>
          <p:cNvSpPr>
            <a:spLocks noGrp="1"/>
          </p:cNvSpPr>
          <p:nvPr>
            <p:ph type="title"/>
          </p:nvPr>
        </p:nvSpPr>
        <p:spPr>
          <a:xfrm>
            <a:off x="335757" y="584200"/>
            <a:ext cx="11521281" cy="538609"/>
          </a:xfrm>
        </p:spPr>
        <p:txBody>
          <a:bodyPr/>
          <a:lstStyle/>
          <a:p>
            <a:r>
              <a:rPr lang="en-US" dirty="0"/>
              <a:t>Frequent Asked Questions</a:t>
            </a:r>
          </a:p>
        </p:txBody>
      </p:sp>
      <p:sp>
        <p:nvSpPr>
          <p:cNvPr id="4" name="Slide Number Placeholder 3">
            <a:extLst>
              <a:ext uri="{FF2B5EF4-FFF2-40B4-BE49-F238E27FC236}">
                <a16:creationId xmlns:a16="http://schemas.microsoft.com/office/drawing/2014/main" id="{C34B975E-D2C8-80F9-EBBF-6DC8E86493EB}"/>
              </a:ext>
            </a:extLst>
          </p:cNvPr>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42</a:t>
            </a:fld>
            <a:endParaRPr lang="de-DE" dirty="0"/>
          </a:p>
        </p:txBody>
      </p:sp>
      <p:sp>
        <p:nvSpPr>
          <p:cNvPr id="5" name="Date Placeholder 4">
            <a:extLst>
              <a:ext uri="{FF2B5EF4-FFF2-40B4-BE49-F238E27FC236}">
                <a16:creationId xmlns:a16="http://schemas.microsoft.com/office/drawing/2014/main" id="{F4385D18-CDA5-6232-1FA1-FF5740A31A6E}"/>
              </a:ext>
            </a:extLst>
          </p:cNvPr>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a:extLst>
              <a:ext uri="{FF2B5EF4-FFF2-40B4-BE49-F238E27FC236}">
                <a16:creationId xmlns:a16="http://schemas.microsoft.com/office/drawing/2014/main" id="{C00011EF-80A2-9844-F010-50F63824A224}"/>
              </a:ext>
            </a:extLst>
          </p:cNvPr>
          <p:cNvSpPr>
            <a:spLocks noGrp="1"/>
          </p:cNvSpPr>
          <p:nvPr>
            <p:ph type="ftr" sz="quarter" idx="12"/>
          </p:nvPr>
        </p:nvSpPr>
        <p:spPr/>
        <p:txBody>
          <a:bodyPr/>
          <a:lstStyle/>
          <a:p>
            <a:r>
              <a:rPr lang="en-US"/>
              <a:t>TÜV SÜD LEGAL ENTITY | PRESENTATION TITLE</a:t>
            </a:r>
            <a:endParaRPr lang="en-US" dirty="0"/>
          </a:p>
        </p:txBody>
      </p:sp>
      <p:sp>
        <p:nvSpPr>
          <p:cNvPr id="7" name="Media Placeholder 6">
            <a:extLst>
              <a:ext uri="{FF2B5EF4-FFF2-40B4-BE49-F238E27FC236}">
                <a16:creationId xmlns:a16="http://schemas.microsoft.com/office/drawing/2014/main" id="{A9B44BC9-1C7E-7F51-FECD-E563435B334A}"/>
              </a:ext>
            </a:extLst>
          </p:cNvPr>
          <p:cNvSpPr>
            <a:spLocks noGrp="1"/>
          </p:cNvSpPr>
          <p:nvPr>
            <p:ph type="media" sz="quarter" idx="52"/>
          </p:nvPr>
        </p:nvSpPr>
        <p:spPr/>
        <p:txBody>
          <a:bodyPr/>
          <a:lstStyle/>
          <a:p>
            <a:endParaRPr lang="en-US"/>
          </a:p>
        </p:txBody>
      </p:sp>
      <p:sp>
        <p:nvSpPr>
          <p:cNvPr id="8" name="Text Placeholder 7">
            <a:extLst>
              <a:ext uri="{FF2B5EF4-FFF2-40B4-BE49-F238E27FC236}">
                <a16:creationId xmlns:a16="http://schemas.microsoft.com/office/drawing/2014/main" id="{1EAD8720-C32D-752A-6477-927E4EA157AA}"/>
              </a:ext>
            </a:extLst>
          </p:cNvPr>
          <p:cNvSpPr>
            <a:spLocks noGrp="1"/>
          </p:cNvSpPr>
          <p:nvPr>
            <p:ph type="body" sz="quarter" idx="54"/>
          </p:nvPr>
        </p:nvSpPr>
        <p:spPr/>
        <p:txBody>
          <a:bodyPr/>
          <a:lstStyle/>
          <a:p>
            <a:endParaRPr lang="en-US"/>
          </a:p>
        </p:txBody>
      </p:sp>
    </p:spTree>
    <p:extLst>
      <p:ext uri="{BB962C8B-B14F-4D97-AF65-F5344CB8AC3E}">
        <p14:creationId xmlns:p14="http://schemas.microsoft.com/office/powerpoint/2010/main" val="3371086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53"/>
          </p:nvPr>
        </p:nvPicPr>
        <p:blipFill>
          <a:blip r:embed="rId3" cstate="print">
            <a:extLst>
              <a:ext uri="{28A0092B-C50C-407E-A947-70E740481C1C}">
                <a14:useLocalDpi xmlns:a14="http://schemas.microsoft.com/office/drawing/2010/main" val="0"/>
              </a:ext>
            </a:extLst>
          </a:blip>
          <a:stretch>
            <a:fillRect/>
          </a:stretch>
        </p:blipFill>
        <p:spPr>
          <a:xfrm>
            <a:off x="4437827" y="3670288"/>
            <a:ext cx="2988029" cy="2241022"/>
          </a:xfrm>
        </p:spPr>
      </p:pic>
      <p:sp>
        <p:nvSpPr>
          <p:cNvPr id="19" name="Title 18">
            <a:extLst>
              <a:ext uri="{FF2B5EF4-FFF2-40B4-BE49-F238E27FC236}">
                <a16:creationId xmlns:a16="http://schemas.microsoft.com/office/drawing/2014/main" id="{7EFF3334-4FB1-4939-BEE1-4ECC31F8B13C}"/>
              </a:ext>
            </a:extLst>
          </p:cNvPr>
          <p:cNvSpPr>
            <a:spLocks noGrp="1"/>
          </p:cNvSpPr>
          <p:nvPr>
            <p:ph type="title"/>
          </p:nvPr>
        </p:nvSpPr>
        <p:spPr>
          <a:xfrm>
            <a:off x="335359" y="424206"/>
            <a:ext cx="11521281" cy="538609"/>
          </a:xfrm>
        </p:spPr>
        <p:txBody>
          <a:bodyPr/>
          <a:lstStyle/>
          <a:p>
            <a:r>
              <a:rPr lang="en-GB" b="1" dirty="0"/>
              <a:t>Thank You!</a:t>
            </a:r>
          </a:p>
        </p:txBody>
      </p:sp>
      <p:sp>
        <p:nvSpPr>
          <p:cNvPr id="4" name="Slide Number Placeholder 3">
            <a:extLst>
              <a:ext uri="{FF2B5EF4-FFF2-40B4-BE49-F238E27FC236}">
                <a16:creationId xmlns:a16="http://schemas.microsoft.com/office/drawing/2014/main" id="{7FC96AFC-F92B-471E-989E-ECC7B63F5F90}"/>
              </a:ext>
            </a:extLst>
          </p:cNvPr>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43</a:t>
            </a:fld>
            <a:endParaRPr lang="de-DE" dirty="0"/>
          </a:p>
        </p:txBody>
      </p:sp>
      <p:sp>
        <p:nvSpPr>
          <p:cNvPr id="5" name="Date Placeholder 4">
            <a:extLst>
              <a:ext uri="{FF2B5EF4-FFF2-40B4-BE49-F238E27FC236}">
                <a16:creationId xmlns:a16="http://schemas.microsoft.com/office/drawing/2014/main" id="{26D76CE4-0063-420D-A7D6-3E58D026F308}"/>
              </a:ext>
            </a:extLst>
          </p:cNvPr>
          <p:cNvSpPr>
            <a:spLocks noGrp="1"/>
          </p:cNvSpPr>
          <p:nvPr>
            <p:ph type="dt" sz="half" idx="11"/>
          </p:nvPr>
        </p:nvSpPr>
        <p:spPr/>
        <p:txBody>
          <a:bodyPr/>
          <a:lstStyle/>
          <a:p>
            <a:fld id="{2DB7A5E6-CEA5-4C44-91EF-65978A553266}" type="datetime5">
              <a:rPr lang="de-DE" smtClean="0"/>
              <a:pPr/>
              <a:t>25-10-21</a:t>
            </a:fld>
            <a:endParaRPr lang="de-DE" dirty="0"/>
          </a:p>
        </p:txBody>
      </p:sp>
      <p:sp>
        <p:nvSpPr>
          <p:cNvPr id="20" name="Media Placeholder 19">
            <a:extLst>
              <a:ext uri="{FF2B5EF4-FFF2-40B4-BE49-F238E27FC236}">
                <a16:creationId xmlns:a16="http://schemas.microsoft.com/office/drawing/2014/main" id="{FBA6AD3B-E43A-4ACF-916B-DFA130F2A490}"/>
              </a:ext>
            </a:extLst>
          </p:cNvPr>
          <p:cNvSpPr>
            <a:spLocks noGrp="1"/>
          </p:cNvSpPr>
          <p:nvPr>
            <p:ph type="media" sz="quarter" idx="52"/>
          </p:nvPr>
        </p:nvSpPr>
        <p:spPr/>
        <p:txBody>
          <a:bodyPr/>
          <a:lstStyle/>
          <a:p>
            <a:endParaRPr lang="en-US"/>
          </a:p>
        </p:txBody>
      </p:sp>
      <p:sp>
        <p:nvSpPr>
          <p:cNvPr id="22" name="Text Placeholder 21">
            <a:extLst>
              <a:ext uri="{FF2B5EF4-FFF2-40B4-BE49-F238E27FC236}">
                <a16:creationId xmlns:a16="http://schemas.microsoft.com/office/drawing/2014/main" id="{919D565A-CDCF-483C-864C-600E98CA0CFA}"/>
              </a:ext>
            </a:extLst>
          </p:cNvPr>
          <p:cNvSpPr>
            <a:spLocks noGrp="1"/>
          </p:cNvSpPr>
          <p:nvPr>
            <p:ph type="body" sz="quarter" idx="54"/>
          </p:nvPr>
        </p:nvSpPr>
        <p:spPr/>
        <p:txBody>
          <a:bodyPr/>
          <a:lstStyle/>
          <a:p>
            <a:endParaRPr lang="en-GB"/>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7593" y="3750628"/>
            <a:ext cx="3398249" cy="2264932"/>
          </a:xfrm>
          <a:prstGeom prst="rect">
            <a:avLst/>
          </a:prstGeom>
        </p:spPr>
      </p:pic>
      <p:sp>
        <p:nvSpPr>
          <p:cNvPr id="11" name="TextBox 10"/>
          <p:cNvSpPr txBox="1"/>
          <p:nvPr/>
        </p:nvSpPr>
        <p:spPr>
          <a:xfrm>
            <a:off x="4572000" y="5929247"/>
            <a:ext cx="2719684" cy="615553"/>
          </a:xfrm>
          <a:prstGeom prst="rect">
            <a:avLst/>
          </a:prstGeom>
          <a:solidFill>
            <a:schemeClr val="bg1"/>
          </a:solidFill>
        </p:spPr>
        <p:txBody>
          <a:bodyPr wrap="square" lIns="0" tIns="0" rIns="0" bIns="0" rtlCol="0" anchor="t">
            <a:spAutoFit/>
          </a:bodyPr>
          <a:lstStyle/>
          <a:p>
            <a:pPr algn="ctr"/>
            <a:r>
              <a:rPr lang="en-SG" sz="2000" b="1" dirty="0"/>
              <a:t>Coimbatore, India</a:t>
            </a:r>
          </a:p>
          <a:p>
            <a:pPr algn="ctr"/>
            <a:r>
              <a:rPr lang="en-SG" sz="2000" dirty="0"/>
              <a:t>ISO 30500 Validation Testing</a:t>
            </a:r>
          </a:p>
        </p:txBody>
      </p:sp>
      <p:sp>
        <p:nvSpPr>
          <p:cNvPr id="16" name="TextBox 15"/>
          <p:cNvSpPr txBox="1"/>
          <p:nvPr/>
        </p:nvSpPr>
        <p:spPr>
          <a:xfrm>
            <a:off x="8688684" y="5996420"/>
            <a:ext cx="2837842" cy="615553"/>
          </a:xfrm>
          <a:prstGeom prst="rect">
            <a:avLst/>
          </a:prstGeom>
          <a:solidFill>
            <a:schemeClr val="bg1"/>
          </a:solidFill>
        </p:spPr>
        <p:txBody>
          <a:bodyPr wrap="square" lIns="0" tIns="0" rIns="0" bIns="0" rtlCol="0" anchor="t">
            <a:spAutoFit/>
          </a:bodyPr>
          <a:lstStyle/>
          <a:p>
            <a:pPr algn="ctr"/>
            <a:r>
              <a:rPr lang="en-SG" sz="2000" b="1" dirty="0"/>
              <a:t>Durban, South Africa</a:t>
            </a:r>
          </a:p>
          <a:p>
            <a:pPr algn="ctr"/>
            <a:r>
              <a:rPr lang="en-SG" sz="2000" dirty="0"/>
              <a:t>ISO 30500 Validation Testing</a:t>
            </a:r>
          </a:p>
        </p:txBody>
      </p:sp>
      <p:sp>
        <p:nvSpPr>
          <p:cNvPr id="12" name="Footer Placeholder 7"/>
          <p:cNvSpPr>
            <a:spLocks noGrp="1"/>
          </p:cNvSpPr>
          <p:nvPr>
            <p:ph type="ftr" sz="quarter" idx="12"/>
          </p:nvPr>
        </p:nvSpPr>
        <p:spPr>
          <a:xfrm>
            <a:off x="0" y="6606000"/>
            <a:ext cx="8688684" cy="252000"/>
          </a:xfrm>
        </p:spPr>
        <p:txBody>
          <a:bodyPr/>
          <a:lstStyle/>
          <a:p>
            <a:pPr algn="l"/>
            <a:r>
              <a:rPr lang="en-SG" dirty="0"/>
              <a:t>TÜV SÜD Sustainable Sanitation Services| INTRODUCTION TO ISO 30500</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394" t="4473"/>
          <a:stretch/>
        </p:blipFill>
        <p:spPr>
          <a:xfrm>
            <a:off x="3986536" y="313200"/>
            <a:ext cx="4398818" cy="282769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568" y="3842939"/>
            <a:ext cx="3193140" cy="2138953"/>
          </a:xfrm>
          <a:prstGeom prst="rect">
            <a:avLst/>
          </a:prstGeom>
        </p:spPr>
      </p:pic>
      <p:sp>
        <p:nvSpPr>
          <p:cNvPr id="18" name="TextBox 17"/>
          <p:cNvSpPr txBox="1"/>
          <p:nvPr/>
        </p:nvSpPr>
        <p:spPr>
          <a:xfrm>
            <a:off x="831128" y="5959764"/>
            <a:ext cx="2980368" cy="615553"/>
          </a:xfrm>
          <a:prstGeom prst="rect">
            <a:avLst/>
          </a:prstGeom>
          <a:solidFill>
            <a:schemeClr val="bg1"/>
          </a:solidFill>
        </p:spPr>
        <p:txBody>
          <a:bodyPr wrap="square" lIns="0" tIns="0" rIns="0" bIns="0" rtlCol="0" anchor="t">
            <a:spAutoFit/>
          </a:bodyPr>
          <a:lstStyle/>
          <a:p>
            <a:pPr algn="ctr"/>
            <a:r>
              <a:rPr lang="en-SG" sz="2000" b="1" dirty="0"/>
              <a:t>Kathmandu, Nepal</a:t>
            </a:r>
          </a:p>
          <a:p>
            <a:pPr algn="ctr"/>
            <a:r>
              <a:rPr lang="en-SG" sz="2000" dirty="0"/>
              <a:t>ISO 30500 Project Committee</a:t>
            </a:r>
          </a:p>
        </p:txBody>
      </p:sp>
      <p:pic>
        <p:nvPicPr>
          <p:cNvPr id="15" name="Picture Placeholder 20" descr="A group of people posing in front of a building&#10;&#10;Description automatically generated">
            <a:extLst>
              <a:ext uri="{FF2B5EF4-FFF2-40B4-BE49-F238E27FC236}">
                <a16:creationId xmlns:a16="http://schemas.microsoft.com/office/drawing/2014/main" id="{0D7FD5A5-3D74-4FD6-B237-E6C4C018044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19" t="12490" r="10357" b="12490"/>
          <a:stretch/>
        </p:blipFill>
        <p:spPr>
          <a:xfrm>
            <a:off x="8812941" y="778135"/>
            <a:ext cx="2991757" cy="2196260"/>
          </a:xfrm>
          <a:prstGeom prst="rect">
            <a:avLst/>
          </a:prstGeom>
          <a:ln>
            <a:noFill/>
          </a:ln>
          <a:effectLst>
            <a:outerShdw blurRad="292100" dist="139700" dir="2700000" algn="tl" rotWithShape="0">
              <a:srgbClr val="333333">
                <a:alpha val="65000"/>
              </a:srgbClr>
            </a:outerShdw>
          </a:effectLst>
        </p:spPr>
      </p:pic>
      <p:pic>
        <p:nvPicPr>
          <p:cNvPr id="17" name="Picture 16" descr="A group of people standing in front of a crowd&#10;&#10;Description automatically generated">
            <a:extLst>
              <a:ext uri="{FF2B5EF4-FFF2-40B4-BE49-F238E27FC236}">
                <a16:creationId xmlns:a16="http://schemas.microsoft.com/office/drawing/2014/main" id="{38D5F231-F433-47CD-941C-DE5603F502A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5275" r="3333"/>
          <a:stretch/>
        </p:blipFill>
        <p:spPr>
          <a:xfrm>
            <a:off x="430776" y="1171264"/>
            <a:ext cx="2853595" cy="1875797"/>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FBC3872D-1849-4C8F-A8EC-8AD90AAEE5AF}"/>
              </a:ext>
            </a:extLst>
          </p:cNvPr>
          <p:cNvSpPr txBox="1"/>
          <p:nvPr/>
        </p:nvSpPr>
        <p:spPr>
          <a:xfrm>
            <a:off x="8602767" y="3054735"/>
            <a:ext cx="3626971" cy="615553"/>
          </a:xfrm>
          <a:prstGeom prst="rect">
            <a:avLst/>
          </a:prstGeom>
          <a:solidFill>
            <a:schemeClr val="bg1"/>
          </a:solidFill>
        </p:spPr>
        <p:txBody>
          <a:bodyPr wrap="square" lIns="0" tIns="0" rIns="0" bIns="0" rtlCol="0" anchor="t">
            <a:spAutoFit/>
          </a:bodyPr>
          <a:lstStyle/>
          <a:p>
            <a:pPr algn="ctr"/>
            <a:r>
              <a:rPr lang="en-SG" sz="2000" b="1" dirty="0"/>
              <a:t>Yixing, China</a:t>
            </a:r>
          </a:p>
          <a:p>
            <a:pPr algn="ctr"/>
            <a:r>
              <a:rPr lang="en-SG" sz="2000" dirty="0"/>
              <a:t>ISO 30500 Preliminary Testing</a:t>
            </a:r>
          </a:p>
        </p:txBody>
      </p:sp>
      <p:sp>
        <p:nvSpPr>
          <p:cNvPr id="23" name="TextBox 22">
            <a:extLst>
              <a:ext uri="{FF2B5EF4-FFF2-40B4-BE49-F238E27FC236}">
                <a16:creationId xmlns:a16="http://schemas.microsoft.com/office/drawing/2014/main" id="{0A99F07F-CE1E-4353-84D2-931B9B1356A4}"/>
              </a:ext>
            </a:extLst>
          </p:cNvPr>
          <p:cNvSpPr txBox="1"/>
          <p:nvPr/>
        </p:nvSpPr>
        <p:spPr>
          <a:xfrm>
            <a:off x="64993" y="3108261"/>
            <a:ext cx="3626971" cy="615553"/>
          </a:xfrm>
          <a:prstGeom prst="rect">
            <a:avLst/>
          </a:prstGeom>
          <a:solidFill>
            <a:schemeClr val="bg1"/>
          </a:solidFill>
        </p:spPr>
        <p:txBody>
          <a:bodyPr wrap="square" lIns="0" tIns="0" rIns="0" bIns="0" rtlCol="0" anchor="t">
            <a:spAutoFit/>
          </a:bodyPr>
          <a:lstStyle/>
          <a:p>
            <a:pPr algn="ctr"/>
            <a:r>
              <a:rPr lang="en-SG" sz="2000" b="1" dirty="0"/>
              <a:t>Dakar, Senegal</a:t>
            </a:r>
          </a:p>
          <a:p>
            <a:pPr algn="ctr"/>
            <a:r>
              <a:rPr lang="en-SG" sz="2000" dirty="0"/>
              <a:t>Laboratories </a:t>
            </a:r>
            <a:r>
              <a:rPr lang="en-SG" sz="2000" dirty="0" err="1"/>
              <a:t>Kickoff</a:t>
            </a:r>
            <a:r>
              <a:rPr lang="en-SG" sz="2000" dirty="0"/>
              <a:t> Meeting</a:t>
            </a:r>
          </a:p>
        </p:txBody>
      </p:sp>
    </p:spTree>
    <p:extLst>
      <p:ext uri="{BB962C8B-B14F-4D97-AF65-F5344CB8AC3E}">
        <p14:creationId xmlns:p14="http://schemas.microsoft.com/office/powerpoint/2010/main" val="1809069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F0E59217-6567-4F41-A34F-4A9AB3A27B80}"/>
              </a:ext>
            </a:extLst>
          </p:cNvPr>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5</a:t>
            </a:fld>
            <a:endParaRPr lang="de-DE" dirty="0"/>
          </a:p>
        </p:txBody>
      </p:sp>
      <p:graphicFrame>
        <p:nvGraphicFramePr>
          <p:cNvPr id="17" name="Content Placeholder 16">
            <a:extLst>
              <a:ext uri="{FF2B5EF4-FFF2-40B4-BE49-F238E27FC236}">
                <a16:creationId xmlns:a16="http://schemas.microsoft.com/office/drawing/2014/main" id="{3B9E79A4-50BA-4DD1-9931-749E41068A14}"/>
              </a:ext>
            </a:extLst>
          </p:cNvPr>
          <p:cNvGraphicFramePr>
            <a:graphicFrameLocks noGrp="1"/>
          </p:cNvGraphicFramePr>
          <p:nvPr>
            <p:ph sz="quarter" idx="53"/>
            <p:extLst>
              <p:ext uri="{D42A27DB-BD31-4B8C-83A1-F6EECF244321}">
                <p14:modId xmlns:p14="http://schemas.microsoft.com/office/powerpoint/2010/main" val="2059337593"/>
              </p:ext>
            </p:extLst>
          </p:nvPr>
        </p:nvGraphicFramePr>
        <p:xfrm>
          <a:off x="335757" y="1232994"/>
          <a:ext cx="4752131" cy="2325661"/>
        </p:xfrm>
        <a:graphic>
          <a:graphicData uri="http://schemas.openxmlformats.org/drawingml/2006/table">
            <a:tbl>
              <a:tblPr firstRow="1" firstCol="1" bandRow="1"/>
              <a:tblGrid>
                <a:gridCol w="4752131">
                  <a:extLst>
                    <a:ext uri="{9D8B030D-6E8A-4147-A177-3AD203B41FA5}">
                      <a16:colId xmlns:a16="http://schemas.microsoft.com/office/drawing/2014/main" val="102201612"/>
                    </a:ext>
                  </a:extLst>
                </a:gridCol>
              </a:tblGrid>
              <a:tr h="406247">
                <a:tc>
                  <a:txBody>
                    <a:bodyPr/>
                    <a:lstStyle/>
                    <a:p>
                      <a:pPr algn="ctr">
                        <a:lnSpc>
                          <a:spcPct val="100000"/>
                        </a:lnSpc>
                        <a:spcBef>
                          <a:spcPts val="0"/>
                        </a:spcBef>
                        <a:spcAft>
                          <a:spcPts val="0"/>
                        </a:spcAft>
                        <a:tabLst>
                          <a:tab pos="1562100" algn="l"/>
                        </a:tabLst>
                      </a:pPr>
                      <a:r>
                        <a:rPr lang="en-GB" sz="1400" b="1" dirty="0">
                          <a:effectLst/>
                          <a:latin typeface="Cambria" panose="02040503050406030204" pitchFamily="18" charset="0"/>
                          <a:ea typeface="Calibri" panose="020F0502020204030204" pitchFamily="34" charset="0"/>
                          <a:cs typeface="Times New Roman" panose="02020603050405020304" pitchFamily="18" charset="0"/>
                        </a:rPr>
                        <a:t>Class</a:t>
                      </a:r>
                      <a:endParaRPr lang="en-SG" sz="14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44905645"/>
                  </a:ext>
                </a:extLst>
              </a:tr>
              <a:tr h="479254">
                <a:tc>
                  <a:txBody>
                    <a:bodyPr/>
                    <a:lstStyle/>
                    <a:p>
                      <a:pPr algn="just">
                        <a:lnSpc>
                          <a:spcPct val="100000"/>
                        </a:lnSpc>
                        <a:spcBef>
                          <a:spcPts val="0"/>
                        </a:spcBef>
                        <a:spcAft>
                          <a:spcPts val="0"/>
                        </a:spcAft>
                      </a:pPr>
                      <a:r>
                        <a:rPr lang="en-GB" sz="1400" b="1" dirty="0">
                          <a:effectLst/>
                          <a:latin typeface="Cambria" panose="02040503050406030204" pitchFamily="18" charset="0"/>
                          <a:ea typeface="Calibri" panose="020F0502020204030204" pitchFamily="34" charset="0"/>
                          <a:cs typeface="Times New Roman" panose="02020603050405020304" pitchFamily="18" charset="0"/>
                        </a:rPr>
                        <a:t>Class 1:</a:t>
                      </a:r>
                      <a:r>
                        <a:rPr lang="en-GB" sz="1400" dirty="0">
                          <a:effectLst/>
                          <a:latin typeface="Cambria" panose="02040503050406030204" pitchFamily="18" charset="0"/>
                          <a:ea typeface="Calibri" panose="020F0502020204030204" pitchFamily="34" charset="0"/>
                          <a:cs typeface="Times New Roman" panose="02020603050405020304" pitchFamily="18" charset="0"/>
                        </a:rPr>
                        <a:t> </a:t>
                      </a:r>
                      <a:r>
                        <a:rPr lang="en-GB" sz="1400" b="1" u="sng"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Non-biological </a:t>
                      </a:r>
                      <a:r>
                        <a:rPr lang="en-GB" sz="1400" b="0" u="none" dirty="0">
                          <a:effectLst/>
                          <a:latin typeface="Cambria" panose="02040503050406030204" pitchFamily="18" charset="0"/>
                          <a:ea typeface="Calibri" panose="020F0502020204030204" pitchFamily="34" charset="0"/>
                          <a:cs typeface="Times New Roman" panose="02020603050405020304" pitchFamily="18" charset="0"/>
                        </a:rPr>
                        <a:t>treatment processes</a:t>
                      </a:r>
                    </a:p>
                    <a:p>
                      <a:pPr algn="just">
                        <a:lnSpc>
                          <a:spcPct val="100000"/>
                        </a:lnSpc>
                        <a:spcBef>
                          <a:spcPts val="0"/>
                        </a:spcBef>
                        <a:spcAft>
                          <a:spcPts val="0"/>
                        </a:spcAft>
                      </a:pPr>
                      <a:r>
                        <a:rPr lang="en-GB" sz="1400" u="sng" dirty="0">
                          <a:effectLst/>
                          <a:latin typeface="Cambria" panose="02040503050406030204" pitchFamily="18" charset="0"/>
                          <a:ea typeface="Calibri" panose="020F0502020204030204" pitchFamily="34" charset="0"/>
                          <a:cs typeface="Times New Roman" panose="02020603050405020304" pitchFamily="18" charset="0"/>
                        </a:rPr>
                        <a:t>one</a:t>
                      </a:r>
                      <a:r>
                        <a:rPr lang="en-GB" sz="1400" dirty="0">
                          <a:effectLst/>
                          <a:latin typeface="Cambria" panose="02040503050406030204" pitchFamily="18" charset="0"/>
                          <a:ea typeface="Calibri" panose="020F0502020204030204" pitchFamily="34" charset="0"/>
                          <a:cs typeface="Times New Roman" panose="02020603050405020304" pitchFamily="18" charset="0"/>
                        </a:rPr>
                        <a:t> frontend – backend</a:t>
                      </a:r>
                      <a:endParaRPr lang="en-SG" sz="1400" b="0" u="none"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68923459"/>
                  </a:ext>
                </a:extLst>
              </a:tr>
              <a:tr h="504056">
                <a:tc>
                  <a:txBody>
                    <a:bodyPr/>
                    <a:lstStyle/>
                    <a:p>
                      <a:pPr algn="just">
                        <a:lnSpc>
                          <a:spcPct val="100000"/>
                        </a:lnSpc>
                        <a:spcBef>
                          <a:spcPts val="0"/>
                        </a:spcBef>
                        <a:spcAft>
                          <a:spcPts val="0"/>
                        </a:spcAft>
                      </a:pPr>
                      <a:r>
                        <a:rPr lang="en-GB" sz="1400" b="1" dirty="0">
                          <a:effectLst/>
                          <a:latin typeface="Cambria" panose="02040503050406030204" pitchFamily="18" charset="0"/>
                          <a:ea typeface="Calibri" panose="020F0502020204030204" pitchFamily="34" charset="0"/>
                          <a:cs typeface="Times New Roman" panose="02020603050405020304" pitchFamily="18" charset="0"/>
                        </a:rPr>
                        <a:t>Class 2:</a:t>
                      </a:r>
                      <a:r>
                        <a:rPr lang="en-GB" sz="1400" dirty="0">
                          <a:effectLst/>
                          <a:latin typeface="Cambria" panose="02040503050406030204" pitchFamily="18" charset="0"/>
                          <a:ea typeface="Calibri" panose="020F0502020204030204" pitchFamily="34" charset="0"/>
                          <a:cs typeface="Times New Roman" panose="02020603050405020304" pitchFamily="18" charset="0"/>
                        </a:rPr>
                        <a:t> </a:t>
                      </a:r>
                      <a:r>
                        <a:rPr lang="en-GB" sz="1400" b="1" u="sng"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Biological </a:t>
                      </a:r>
                      <a:r>
                        <a:rPr lang="en-GB" sz="1400" b="0" u="none" dirty="0">
                          <a:effectLst/>
                          <a:latin typeface="Cambria" panose="02040503050406030204" pitchFamily="18" charset="0"/>
                          <a:ea typeface="Calibri" panose="020F0502020204030204" pitchFamily="34" charset="0"/>
                          <a:cs typeface="Times New Roman" panose="02020603050405020304" pitchFamily="18" charset="0"/>
                        </a:rPr>
                        <a:t>treatment processes</a:t>
                      </a:r>
                      <a:endParaRPr lang="en-GB" sz="1400" dirty="0">
                        <a:effectLst/>
                        <a:latin typeface="Cambria" panose="020405030504060302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en-GB" sz="1400" u="sng" dirty="0">
                          <a:effectLst/>
                          <a:latin typeface="Cambria" panose="02040503050406030204" pitchFamily="18" charset="0"/>
                          <a:ea typeface="Calibri" panose="020F0502020204030204" pitchFamily="34" charset="0"/>
                          <a:cs typeface="Times New Roman" panose="02020603050405020304" pitchFamily="18" charset="0"/>
                        </a:rPr>
                        <a:t>one</a:t>
                      </a:r>
                      <a:r>
                        <a:rPr lang="en-GB" sz="1400" dirty="0">
                          <a:effectLst/>
                          <a:latin typeface="Cambria" panose="02040503050406030204" pitchFamily="18" charset="0"/>
                          <a:ea typeface="Calibri" panose="020F0502020204030204" pitchFamily="34" charset="0"/>
                          <a:cs typeface="Times New Roman" panose="02020603050405020304" pitchFamily="18" charset="0"/>
                        </a:rPr>
                        <a:t> frontend – multiple backends</a:t>
                      </a:r>
                      <a:endParaRPr lang="en-SG" sz="1400" b="0" u="none"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30280560"/>
                  </a:ext>
                </a:extLst>
              </a:tr>
              <a:tr h="504056">
                <a:tc>
                  <a:txBody>
                    <a:bodyPr/>
                    <a:lstStyle/>
                    <a:p>
                      <a:pPr algn="just">
                        <a:lnSpc>
                          <a:spcPct val="100000"/>
                        </a:lnSpc>
                        <a:spcBef>
                          <a:spcPts val="0"/>
                        </a:spcBef>
                        <a:spcAft>
                          <a:spcPts val="0"/>
                        </a:spcAft>
                      </a:pPr>
                      <a:r>
                        <a:rPr lang="en-GB" sz="1400" b="1" dirty="0">
                          <a:effectLst/>
                          <a:latin typeface="Cambria" panose="02040503050406030204" pitchFamily="18" charset="0"/>
                          <a:ea typeface="Calibri" panose="020F0502020204030204" pitchFamily="34" charset="0"/>
                          <a:cs typeface="Times New Roman" panose="02020603050405020304" pitchFamily="18" charset="0"/>
                        </a:rPr>
                        <a:t>Class 3:</a:t>
                      </a:r>
                      <a:r>
                        <a:rPr lang="en-GB" sz="1400" dirty="0">
                          <a:effectLst/>
                          <a:latin typeface="Cambria" panose="02040503050406030204" pitchFamily="18" charset="0"/>
                          <a:ea typeface="Calibri" panose="020F0502020204030204" pitchFamily="34" charset="0"/>
                          <a:cs typeface="Times New Roman" panose="02020603050405020304" pitchFamily="18" charset="0"/>
                        </a:rPr>
                        <a:t> NSSSs – </a:t>
                      </a:r>
                      <a:r>
                        <a:rPr lang="en-GB" sz="1400" b="1" u="sng"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Biological</a:t>
                      </a:r>
                      <a:r>
                        <a:rPr lang="en-GB" sz="1400" dirty="0">
                          <a:effectLst/>
                          <a:latin typeface="Cambria" panose="02040503050406030204" pitchFamily="18" charset="0"/>
                          <a:ea typeface="Calibri" panose="020F0502020204030204" pitchFamily="34" charset="0"/>
                          <a:cs typeface="Times New Roman" panose="02020603050405020304" pitchFamily="18" charset="0"/>
                        </a:rPr>
                        <a:t> treatment process </a:t>
                      </a:r>
                    </a:p>
                    <a:p>
                      <a:pPr algn="just">
                        <a:lnSpc>
                          <a:spcPct val="100000"/>
                        </a:lnSpc>
                        <a:spcBef>
                          <a:spcPts val="0"/>
                        </a:spcBef>
                        <a:spcAft>
                          <a:spcPts val="0"/>
                        </a:spcAft>
                      </a:pPr>
                      <a:r>
                        <a:rPr lang="en-GB" sz="1400" u="sng" dirty="0">
                          <a:effectLst/>
                          <a:latin typeface="Cambria" panose="02040503050406030204" pitchFamily="18" charset="0"/>
                          <a:ea typeface="Calibri" panose="020F0502020204030204" pitchFamily="34" charset="0"/>
                          <a:cs typeface="Times New Roman" panose="02020603050405020304" pitchFamily="18" charset="0"/>
                        </a:rPr>
                        <a:t>multiple</a:t>
                      </a:r>
                      <a:r>
                        <a:rPr lang="en-GB" sz="1400" dirty="0">
                          <a:effectLst/>
                          <a:latin typeface="Cambria" panose="02040503050406030204" pitchFamily="18" charset="0"/>
                          <a:ea typeface="Calibri" panose="020F0502020204030204" pitchFamily="34" charset="0"/>
                          <a:cs typeface="Times New Roman" panose="02020603050405020304" pitchFamily="18" charset="0"/>
                        </a:rPr>
                        <a:t> frontend – multiple backends</a:t>
                      </a:r>
                      <a:endParaRPr lang="en-SG" sz="14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9333185"/>
                  </a:ext>
                </a:extLst>
              </a:tr>
              <a:tr h="432048">
                <a:tc>
                  <a:txBody>
                    <a:bodyPr/>
                    <a:lstStyle/>
                    <a:p>
                      <a:pPr algn="just">
                        <a:lnSpc>
                          <a:spcPct val="100000"/>
                        </a:lnSpc>
                        <a:spcBef>
                          <a:spcPts val="0"/>
                        </a:spcBef>
                        <a:spcAft>
                          <a:spcPts val="0"/>
                        </a:spcAft>
                      </a:pPr>
                      <a:r>
                        <a:rPr lang="en-GB" sz="1400" b="1" dirty="0">
                          <a:effectLst/>
                          <a:latin typeface="Cambria" panose="02040503050406030204" pitchFamily="18" charset="0"/>
                          <a:ea typeface="Calibri" panose="020F0502020204030204" pitchFamily="34" charset="0"/>
                          <a:cs typeface="Times New Roman" panose="02020603050405020304" pitchFamily="18" charset="0"/>
                        </a:rPr>
                        <a:t>Class 4:</a:t>
                      </a:r>
                      <a:r>
                        <a:rPr lang="en-GB" sz="1400" dirty="0">
                          <a:effectLst/>
                          <a:latin typeface="Cambria" panose="02040503050406030204" pitchFamily="18" charset="0"/>
                          <a:ea typeface="Calibri" panose="020F0502020204030204" pitchFamily="34" charset="0"/>
                          <a:cs typeface="Times New Roman" panose="02020603050405020304" pitchFamily="18" charset="0"/>
                        </a:rPr>
                        <a:t> </a:t>
                      </a:r>
                      <a:r>
                        <a:rPr lang="en-GB" sz="1400" b="1" u="sng" dirty="0">
                          <a:solidFill>
                            <a:srgbClr val="FF0000"/>
                          </a:solidFill>
                          <a:effectLst/>
                          <a:latin typeface="Cambria" panose="02040503050406030204" pitchFamily="18" charset="0"/>
                          <a:ea typeface="Calibri" panose="020F0502020204030204" pitchFamily="34" charset="0"/>
                          <a:cs typeface="Times New Roman" panose="02020603050405020304" pitchFamily="18" charset="0"/>
                        </a:rPr>
                        <a:t>Non-biological </a:t>
                      </a:r>
                      <a:r>
                        <a:rPr lang="en-GB" sz="1400" b="0" u="none" dirty="0">
                          <a:effectLst/>
                          <a:latin typeface="Cambria" panose="02040503050406030204" pitchFamily="18" charset="0"/>
                          <a:ea typeface="Calibri" panose="020F0502020204030204" pitchFamily="34" charset="0"/>
                          <a:cs typeface="Times New Roman" panose="02020603050405020304" pitchFamily="18" charset="0"/>
                        </a:rPr>
                        <a:t>treatment processes</a:t>
                      </a:r>
                    </a:p>
                    <a:p>
                      <a:pPr algn="just">
                        <a:lnSpc>
                          <a:spcPct val="100000"/>
                        </a:lnSpc>
                        <a:spcBef>
                          <a:spcPts val="0"/>
                        </a:spcBef>
                        <a:spcAft>
                          <a:spcPts val="0"/>
                        </a:spcAft>
                      </a:pPr>
                      <a:r>
                        <a:rPr lang="en-GB" sz="1400" u="sng" dirty="0">
                          <a:effectLst/>
                          <a:latin typeface="Cambria" panose="02040503050406030204" pitchFamily="18" charset="0"/>
                          <a:ea typeface="Calibri" panose="020F0502020204030204" pitchFamily="34" charset="0"/>
                          <a:cs typeface="Times New Roman" panose="02020603050405020304" pitchFamily="18" charset="0"/>
                        </a:rPr>
                        <a:t>multiple</a:t>
                      </a:r>
                      <a:r>
                        <a:rPr lang="en-GB" sz="1400" dirty="0">
                          <a:effectLst/>
                          <a:latin typeface="Cambria" panose="02040503050406030204" pitchFamily="18" charset="0"/>
                          <a:ea typeface="Calibri" panose="020F0502020204030204" pitchFamily="34" charset="0"/>
                          <a:cs typeface="Times New Roman" panose="02020603050405020304" pitchFamily="18" charset="0"/>
                        </a:rPr>
                        <a:t> frontend – backend</a:t>
                      </a:r>
                      <a:endParaRPr lang="en-SG" sz="1400" b="0" u="none"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17299120"/>
                  </a:ext>
                </a:extLst>
              </a:tr>
            </a:tbl>
          </a:graphicData>
        </a:graphic>
      </p:graphicFrame>
      <p:sp>
        <p:nvSpPr>
          <p:cNvPr id="14" name="Content Placeholder 1"/>
          <p:cNvSpPr txBox="1">
            <a:spLocks/>
          </p:cNvSpPr>
          <p:nvPr/>
        </p:nvSpPr>
        <p:spPr>
          <a:xfrm>
            <a:off x="335757" y="3600801"/>
            <a:ext cx="6624335" cy="3068598"/>
          </a:xfrm>
          <a:prstGeom prst="rect">
            <a:avLst/>
          </a:prstGeom>
        </p:spPr>
        <p:txBody>
          <a:bodyPr vert="horz" lIns="0" tIns="0" rIns="0" bIns="0" rtlCol="0">
            <a:noAutofit/>
          </a:bodyPr>
          <a:lstStyle>
            <a:lvl1pPr marL="216000" indent="-216000" algn="l" defTabSz="914400" rtl="0" eaLnBrk="1" latinLnBrk="0" hangingPunct="1">
              <a:spcBef>
                <a:spcPts val="0"/>
              </a:spcBef>
              <a:buClr>
                <a:srgbClr val="0046AD"/>
              </a:buClr>
              <a:buFont typeface="Wingdings" panose="05000000000000000000" pitchFamily="2" charset="2"/>
              <a:buChar char=""/>
              <a:defRPr sz="2000" kern="1200">
                <a:solidFill>
                  <a:schemeClr val="tx1"/>
                </a:solidFill>
                <a:latin typeface="+mn-lt"/>
                <a:ea typeface="+mn-ea"/>
                <a:cs typeface="+mn-cs"/>
              </a:defRPr>
            </a:lvl1pPr>
            <a:lvl2pPr marL="432000" indent="-216000" algn="l" defTabSz="914400" rtl="0" eaLnBrk="1" latinLnBrk="0" hangingPunct="1">
              <a:spcBef>
                <a:spcPts val="0"/>
              </a:spcBef>
              <a:buClr>
                <a:srgbClr val="0046AD"/>
              </a:buClr>
              <a:buFont typeface="Arial" pitchFamily="34" charset="0"/>
              <a:buChar char="–"/>
              <a:defRPr sz="2000" kern="1200">
                <a:solidFill>
                  <a:schemeClr val="tx1"/>
                </a:solidFill>
                <a:latin typeface="+mn-lt"/>
                <a:ea typeface="+mn-ea"/>
                <a:cs typeface="+mn-cs"/>
              </a:defRPr>
            </a:lvl2pPr>
            <a:lvl3pPr marL="630000" indent="-162000" algn="l" defTabSz="914400" rtl="0" eaLnBrk="1" latinLnBrk="0" hangingPunct="1">
              <a:spcBef>
                <a:spcPts val="0"/>
              </a:spcBef>
              <a:buClr>
                <a:srgbClr val="0046AD"/>
              </a:buClr>
              <a:buFont typeface="+mj-lt"/>
              <a:buAutoNum type="romanLcPeriod"/>
              <a:defRPr sz="2000" kern="1200">
                <a:solidFill>
                  <a:schemeClr val="tx1"/>
                </a:solidFill>
                <a:latin typeface="+mn-lt"/>
                <a:ea typeface="+mn-ea"/>
                <a:cs typeface="+mn-cs"/>
              </a:defRPr>
            </a:lvl3pPr>
            <a:lvl4pPr marL="895350" indent="-265113" algn="l" defTabSz="914400" rtl="0" eaLnBrk="1" latinLnBrk="0" hangingPunct="1">
              <a:spcBef>
                <a:spcPts val="0"/>
              </a:spcBef>
              <a:buClr>
                <a:srgbClr val="0046AD"/>
              </a:buClr>
              <a:buFont typeface="Symbol" panose="05050102010706020507" pitchFamily="18" charset="2"/>
              <a:buChar char="-"/>
              <a:defRPr sz="2000" kern="1200">
                <a:solidFill>
                  <a:schemeClr val="tx1"/>
                </a:solidFill>
                <a:latin typeface="+mn-lt"/>
                <a:ea typeface="+mn-ea"/>
                <a:cs typeface="+mn-cs"/>
              </a:defRPr>
            </a:lvl4pPr>
            <a:lvl5pPr marL="1162050" indent="-266700" algn="l" defTabSz="914400" rtl="0" eaLnBrk="1" latinLnBrk="0" hangingPunct="1">
              <a:spcBef>
                <a:spcPts val="0"/>
              </a:spcBef>
              <a:buClr>
                <a:srgbClr val="0046AD"/>
              </a:buClr>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6000" marR="0" lvl="0" indent="-216000" algn="l" defTabSz="914400" rtl="0" eaLnBrk="1" fontAlgn="auto" latinLnBrk="0" hangingPunct="1">
              <a:lnSpc>
                <a:spcPct val="100000"/>
              </a:lnSpc>
              <a:spcBef>
                <a:spcPts val="0"/>
              </a:spcBef>
              <a:spcAft>
                <a:spcPts val="0"/>
              </a:spcAft>
              <a:buClr>
                <a:srgbClr val="0046AD"/>
              </a:buClr>
              <a:buSzTx/>
              <a:buFont typeface="Wingdings" panose="05000000000000000000" pitchFamily="2" charset="2"/>
              <a:buChar char=""/>
              <a:tabLst/>
              <a:defRPr/>
            </a:pPr>
            <a:r>
              <a:rPr kumimoji="0" lang="en-SG" sz="2000" b="1" i="0" u="sng" strike="noStrike" kern="1200" cap="none" spc="0" normalizeH="0" baseline="0" noProof="0" dirty="0">
                <a:ln>
                  <a:noFill/>
                </a:ln>
                <a:solidFill>
                  <a:srgbClr val="000000"/>
                </a:solidFill>
                <a:effectLst/>
                <a:uLnTx/>
                <a:uFillTx/>
                <a:latin typeface="Arial Narrow"/>
                <a:ea typeface="+mn-ea"/>
                <a:cs typeface="+mn-cs"/>
              </a:rPr>
              <a:t>Class 1 &amp; 4 System</a:t>
            </a:r>
          </a:p>
          <a:p>
            <a:pPr marL="673200" marR="0" lvl="1" indent="-457200" algn="l" defTabSz="914400" rtl="0" eaLnBrk="1" fontAlgn="auto" latinLnBrk="0" hangingPunct="1">
              <a:lnSpc>
                <a:spcPct val="100000"/>
              </a:lnSpc>
              <a:spcBef>
                <a:spcPts val="0"/>
              </a:spcBef>
              <a:spcAft>
                <a:spcPts val="0"/>
              </a:spcAft>
              <a:buClr>
                <a:srgbClr val="0046AD"/>
              </a:buClr>
              <a:buSzTx/>
              <a:buFont typeface="+mj-lt"/>
              <a:buAutoNum type="alphaUcPeriod"/>
              <a:tabLst/>
              <a:defRPr/>
            </a:pPr>
            <a:r>
              <a:rPr kumimoji="0" lang="en-SG" sz="2000" b="0" i="0" u="none" strike="noStrike" kern="1200" cap="none" spc="0" normalizeH="0" baseline="0" noProof="0" dirty="0">
                <a:ln>
                  <a:noFill/>
                </a:ln>
                <a:solidFill>
                  <a:srgbClr val="000000"/>
                </a:solidFill>
                <a:effectLst/>
                <a:uLnTx/>
                <a:uFillTx/>
                <a:latin typeface="Arial Narrow"/>
                <a:ea typeface="+mn-ea"/>
                <a:cs typeface="+mn-cs"/>
              </a:rPr>
              <a:t>Document Checks</a:t>
            </a:r>
          </a:p>
          <a:p>
            <a:pPr marL="673200" marR="0" lvl="1" indent="-457200" algn="l" defTabSz="914400" rtl="0" eaLnBrk="1" fontAlgn="auto" latinLnBrk="0" hangingPunct="1">
              <a:lnSpc>
                <a:spcPct val="100000"/>
              </a:lnSpc>
              <a:spcBef>
                <a:spcPts val="0"/>
              </a:spcBef>
              <a:spcAft>
                <a:spcPts val="0"/>
              </a:spcAft>
              <a:buClr>
                <a:srgbClr val="0046AD"/>
              </a:buClr>
              <a:buSzTx/>
              <a:buFont typeface="+mj-lt"/>
              <a:buAutoNum type="alphaUcPeriod"/>
              <a:tabLst/>
              <a:defRPr/>
            </a:pPr>
            <a:r>
              <a:rPr kumimoji="0" lang="en-SG" sz="2000" b="0" i="0" u="none" strike="noStrike" kern="1200" cap="none" spc="0" normalizeH="0" baseline="0" noProof="0" dirty="0">
                <a:ln>
                  <a:noFill/>
                </a:ln>
                <a:solidFill>
                  <a:srgbClr val="000000"/>
                </a:solidFill>
                <a:effectLst/>
                <a:uLnTx/>
                <a:uFillTx/>
                <a:latin typeface="Arial Narrow"/>
                <a:ea typeface="+mn-ea"/>
                <a:cs typeface="+mn-cs"/>
              </a:rPr>
              <a:t>Controlled Laboratory Testing ≥ </a:t>
            </a:r>
            <a:r>
              <a:rPr kumimoji="0" lang="en-SG" sz="2000" b="1" i="0" u="none" strike="noStrike" kern="1200" cap="none" spc="0" normalizeH="0" baseline="0" noProof="0" dirty="0">
                <a:ln>
                  <a:noFill/>
                </a:ln>
                <a:solidFill>
                  <a:srgbClr val="000000"/>
                </a:solidFill>
                <a:effectLst/>
                <a:uLnTx/>
                <a:uFillTx/>
                <a:latin typeface="Arial Narrow"/>
                <a:ea typeface="+mn-ea"/>
                <a:cs typeface="+mn-cs"/>
              </a:rPr>
              <a:t>22 days</a:t>
            </a:r>
          </a:p>
          <a:p>
            <a:pPr marL="673200" marR="0" lvl="1" indent="-457200" algn="l" defTabSz="914400" rtl="0" eaLnBrk="1" fontAlgn="auto" latinLnBrk="0" hangingPunct="1">
              <a:lnSpc>
                <a:spcPct val="100000"/>
              </a:lnSpc>
              <a:spcBef>
                <a:spcPts val="0"/>
              </a:spcBef>
              <a:spcAft>
                <a:spcPts val="0"/>
              </a:spcAft>
              <a:buClr>
                <a:srgbClr val="0046AD"/>
              </a:buClr>
              <a:buSzTx/>
              <a:buFont typeface="+mj-lt"/>
              <a:buAutoNum type="alphaUcPeriod"/>
              <a:tabLst/>
              <a:defRPr/>
            </a:pPr>
            <a:r>
              <a:rPr kumimoji="0" lang="en-SG" sz="2000" b="0" i="0" u="none" strike="noStrike" kern="1200" cap="none" spc="0" normalizeH="0" baseline="0" noProof="0" dirty="0">
                <a:ln>
                  <a:noFill/>
                </a:ln>
                <a:solidFill>
                  <a:srgbClr val="000000"/>
                </a:solidFill>
                <a:effectLst/>
                <a:highlight>
                  <a:srgbClr val="EDCBEB"/>
                </a:highlight>
                <a:uLnTx/>
                <a:uFillTx/>
                <a:latin typeface="Arial Narrow"/>
                <a:ea typeface="+mn-ea"/>
                <a:cs typeface="+mn-cs"/>
              </a:rPr>
              <a:t>Field Testing for ≥ </a:t>
            </a:r>
            <a:r>
              <a:rPr kumimoji="0" lang="en-SG" sz="2000" b="1" i="0" u="sng" strike="noStrike" kern="1200" cap="none" spc="0" normalizeH="0" baseline="0" noProof="0" dirty="0">
                <a:ln>
                  <a:noFill/>
                </a:ln>
                <a:solidFill>
                  <a:srgbClr val="000000"/>
                </a:solidFill>
                <a:effectLst/>
                <a:highlight>
                  <a:srgbClr val="EDCBEB"/>
                </a:highlight>
                <a:uLnTx/>
                <a:uFillTx/>
                <a:latin typeface="Arial Narrow"/>
                <a:ea typeface="+mn-ea"/>
                <a:cs typeface="+mn-cs"/>
              </a:rPr>
              <a:t>30 days</a:t>
            </a:r>
          </a:p>
          <a:p>
            <a:pPr marL="432000" marR="0" lvl="1" indent="-216000" algn="l" defTabSz="914400" rtl="0" eaLnBrk="1" fontAlgn="auto" latinLnBrk="0" hangingPunct="1">
              <a:lnSpc>
                <a:spcPct val="100000"/>
              </a:lnSpc>
              <a:spcBef>
                <a:spcPts val="0"/>
              </a:spcBef>
              <a:spcAft>
                <a:spcPts val="0"/>
              </a:spcAft>
              <a:buClr>
                <a:srgbClr val="0046AD"/>
              </a:buClr>
              <a:buSzTx/>
              <a:buFont typeface="Arial" pitchFamily="34" charset="0"/>
              <a:buChar char="–"/>
              <a:tabLst/>
              <a:defRPr/>
            </a:pPr>
            <a:endParaRPr kumimoji="0" lang="en-SG" sz="2000" b="0" i="0" u="none" strike="noStrike" kern="1200" cap="none" spc="0" normalizeH="0" baseline="0" noProof="0" dirty="0">
              <a:ln>
                <a:noFill/>
              </a:ln>
              <a:solidFill>
                <a:srgbClr val="000000"/>
              </a:solidFill>
              <a:effectLst/>
              <a:uLnTx/>
              <a:uFillTx/>
              <a:latin typeface="Arial Narrow"/>
              <a:ea typeface="+mn-ea"/>
              <a:cs typeface="+mn-cs"/>
            </a:endParaRPr>
          </a:p>
          <a:p>
            <a:pPr marL="216000" marR="0" lvl="0" indent="-216000" algn="l" defTabSz="914400" rtl="0" eaLnBrk="1" fontAlgn="auto" latinLnBrk="0" hangingPunct="1">
              <a:lnSpc>
                <a:spcPct val="100000"/>
              </a:lnSpc>
              <a:spcBef>
                <a:spcPts val="0"/>
              </a:spcBef>
              <a:spcAft>
                <a:spcPts val="0"/>
              </a:spcAft>
              <a:buClr>
                <a:srgbClr val="0046AD"/>
              </a:buClr>
              <a:buSzTx/>
              <a:buFont typeface="Wingdings" panose="05000000000000000000" pitchFamily="2" charset="2"/>
              <a:buChar char=""/>
              <a:tabLst/>
              <a:defRPr/>
            </a:pPr>
            <a:r>
              <a:rPr kumimoji="0" lang="en-SG" sz="2000" b="1" i="0" u="sng" strike="noStrike" kern="1200" cap="none" spc="0" normalizeH="0" baseline="0" noProof="0" dirty="0">
                <a:ln>
                  <a:noFill/>
                </a:ln>
                <a:solidFill>
                  <a:srgbClr val="000000"/>
                </a:solidFill>
                <a:effectLst/>
                <a:uLnTx/>
                <a:uFillTx/>
                <a:latin typeface="Arial Narrow"/>
                <a:ea typeface="+mn-ea"/>
                <a:cs typeface="+mn-cs"/>
              </a:rPr>
              <a:t>Class 2 &amp; 3 System</a:t>
            </a:r>
          </a:p>
          <a:p>
            <a:pPr marL="673200" marR="0" lvl="1" indent="-457200" algn="l" defTabSz="914400" rtl="0" eaLnBrk="1" fontAlgn="auto" latinLnBrk="0" hangingPunct="1">
              <a:lnSpc>
                <a:spcPct val="100000"/>
              </a:lnSpc>
              <a:spcBef>
                <a:spcPts val="0"/>
              </a:spcBef>
              <a:spcAft>
                <a:spcPts val="0"/>
              </a:spcAft>
              <a:buClr>
                <a:srgbClr val="0046AD"/>
              </a:buClr>
              <a:buSzTx/>
              <a:buFont typeface="+mj-lt"/>
              <a:buAutoNum type="alphaUcPeriod"/>
              <a:tabLst/>
              <a:defRPr/>
            </a:pPr>
            <a:r>
              <a:rPr kumimoji="0" lang="en-SG" sz="2000" b="0" i="0" u="none" strike="noStrike" kern="1200" cap="none" spc="0" normalizeH="0" baseline="0" noProof="0" dirty="0">
                <a:ln>
                  <a:noFill/>
                </a:ln>
                <a:solidFill>
                  <a:srgbClr val="000000"/>
                </a:solidFill>
                <a:effectLst/>
                <a:uLnTx/>
                <a:uFillTx/>
                <a:latin typeface="Arial Narrow"/>
                <a:ea typeface="+mn-ea"/>
                <a:cs typeface="+mn-cs"/>
              </a:rPr>
              <a:t>Document Checks</a:t>
            </a:r>
          </a:p>
          <a:p>
            <a:pPr marL="673200" marR="0" lvl="1" indent="-457200" algn="l" defTabSz="914400" rtl="0" eaLnBrk="1" fontAlgn="auto" latinLnBrk="0" hangingPunct="1">
              <a:lnSpc>
                <a:spcPct val="100000"/>
              </a:lnSpc>
              <a:spcBef>
                <a:spcPts val="0"/>
              </a:spcBef>
              <a:spcAft>
                <a:spcPts val="0"/>
              </a:spcAft>
              <a:buClr>
                <a:srgbClr val="0046AD"/>
              </a:buClr>
              <a:buSzTx/>
              <a:buFont typeface="+mj-lt"/>
              <a:buAutoNum type="alphaUcPeriod"/>
              <a:tabLst/>
              <a:defRPr/>
            </a:pPr>
            <a:r>
              <a:rPr kumimoji="0" lang="en-SG" sz="2000" b="0" i="0" u="none" strike="noStrike" kern="1200" cap="none" spc="0" normalizeH="0" baseline="0" noProof="0" dirty="0">
                <a:ln>
                  <a:noFill/>
                </a:ln>
                <a:solidFill>
                  <a:srgbClr val="000000"/>
                </a:solidFill>
                <a:effectLst/>
                <a:uLnTx/>
                <a:uFillTx/>
                <a:latin typeface="Arial Narrow"/>
                <a:ea typeface="+mn-ea"/>
                <a:cs typeface="+mn-cs"/>
              </a:rPr>
              <a:t>Controlled Laboratory Testing ≥ </a:t>
            </a:r>
            <a:r>
              <a:rPr kumimoji="0" lang="en-SG" sz="2000" b="1" i="0" u="none" strike="noStrike" kern="1200" cap="none" spc="0" normalizeH="0" baseline="0" noProof="0" dirty="0">
                <a:ln>
                  <a:noFill/>
                </a:ln>
                <a:solidFill>
                  <a:srgbClr val="000000"/>
                </a:solidFill>
                <a:effectLst/>
                <a:uLnTx/>
                <a:uFillTx/>
                <a:latin typeface="Arial Narrow"/>
                <a:ea typeface="+mn-ea"/>
                <a:cs typeface="+mn-cs"/>
              </a:rPr>
              <a:t>22 days</a:t>
            </a:r>
          </a:p>
          <a:p>
            <a:pPr marL="673200" marR="0" lvl="1" indent="-457200" algn="l" defTabSz="914400" rtl="0" eaLnBrk="1" fontAlgn="auto" latinLnBrk="0" hangingPunct="1">
              <a:lnSpc>
                <a:spcPct val="100000"/>
              </a:lnSpc>
              <a:spcBef>
                <a:spcPts val="0"/>
              </a:spcBef>
              <a:spcAft>
                <a:spcPts val="0"/>
              </a:spcAft>
              <a:buClr>
                <a:srgbClr val="0046AD"/>
              </a:buClr>
              <a:buSzTx/>
              <a:buFont typeface="+mj-lt"/>
              <a:buAutoNum type="alphaUcPeriod"/>
              <a:tabLst/>
              <a:defRPr/>
            </a:pPr>
            <a:r>
              <a:rPr kumimoji="0" lang="en-SG" sz="2000" b="0" i="0" u="none" strike="noStrike" kern="1200" cap="none" spc="0" normalizeH="0" baseline="0" noProof="0" dirty="0">
                <a:ln>
                  <a:noFill/>
                </a:ln>
                <a:solidFill>
                  <a:srgbClr val="000000"/>
                </a:solidFill>
                <a:effectLst/>
                <a:highlight>
                  <a:srgbClr val="EDCBEB"/>
                </a:highlight>
                <a:uLnTx/>
                <a:uFillTx/>
                <a:latin typeface="Arial Narrow"/>
                <a:ea typeface="+mn-ea"/>
                <a:cs typeface="+mn-cs"/>
              </a:rPr>
              <a:t>Field Testing for ≥ </a:t>
            </a:r>
            <a:r>
              <a:rPr kumimoji="0" lang="en-SG" sz="2000" b="1" i="0" u="sng" strike="noStrike" kern="1200" cap="none" spc="0" normalizeH="0" baseline="0" noProof="0" dirty="0">
                <a:ln>
                  <a:noFill/>
                </a:ln>
                <a:solidFill>
                  <a:srgbClr val="000000"/>
                </a:solidFill>
                <a:effectLst/>
                <a:highlight>
                  <a:srgbClr val="EDCBEB"/>
                </a:highlight>
                <a:uLnTx/>
                <a:uFillTx/>
                <a:latin typeface="Arial Narrow"/>
                <a:ea typeface="+mn-ea"/>
                <a:cs typeface="+mn-cs"/>
              </a:rPr>
              <a:t>5 months</a:t>
            </a:r>
          </a:p>
          <a:p>
            <a:pPr marL="216000" marR="0" lvl="1" indent="0" algn="l" defTabSz="914400" rtl="0" eaLnBrk="1" fontAlgn="auto" latinLnBrk="0" hangingPunct="1">
              <a:lnSpc>
                <a:spcPct val="100000"/>
              </a:lnSpc>
              <a:spcBef>
                <a:spcPts val="0"/>
              </a:spcBef>
              <a:spcAft>
                <a:spcPts val="0"/>
              </a:spcAft>
              <a:buClr>
                <a:srgbClr val="0046AD"/>
              </a:buClr>
              <a:buSzTx/>
              <a:buFont typeface="Arial" pitchFamily="34" charset="0"/>
              <a:buNone/>
              <a:tabLst/>
              <a:defRPr/>
            </a:pPr>
            <a:endParaRPr kumimoji="0" lang="en-SG" sz="2000" b="0" i="0" u="none" strike="noStrike" kern="1200" cap="none" spc="0" normalizeH="0" baseline="0" noProof="0" dirty="0">
              <a:ln>
                <a:noFill/>
              </a:ln>
              <a:solidFill>
                <a:srgbClr val="000000"/>
              </a:solidFill>
              <a:effectLst/>
              <a:uLnTx/>
              <a:uFillTx/>
              <a:latin typeface="Arial Narrow"/>
              <a:ea typeface="+mn-ea"/>
              <a:cs typeface="+mn-cs"/>
            </a:endParaRPr>
          </a:p>
        </p:txBody>
      </p:sp>
      <p:sp>
        <p:nvSpPr>
          <p:cNvPr id="3" name="Title 2"/>
          <p:cNvSpPr>
            <a:spLocks noGrp="1"/>
          </p:cNvSpPr>
          <p:nvPr>
            <p:ph type="title"/>
          </p:nvPr>
        </p:nvSpPr>
        <p:spPr>
          <a:xfrm>
            <a:off x="335757" y="584200"/>
            <a:ext cx="11521281" cy="538609"/>
          </a:xfrm>
        </p:spPr>
        <p:txBody>
          <a:bodyPr/>
          <a:lstStyle/>
          <a:p>
            <a:r>
              <a:rPr lang="en-SG" b="1" dirty="0"/>
              <a:t>ISO 30500 Certification Classes &amp; Test Duration</a:t>
            </a:r>
          </a:p>
        </p:txBody>
      </p:sp>
      <p:sp>
        <p:nvSpPr>
          <p:cNvPr id="5" name="Date Placeholder 4"/>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08B8962-17C1-4A13-918C-987821B07EC6}" type="datetime5">
              <a:rPr kumimoji="0" lang="de-DE" sz="1000" b="0" i="0" u="none" strike="noStrike" kern="1200" cap="none" spc="0" normalizeH="0" baseline="0" noProof="0" smtClean="0">
                <a:ln>
                  <a:noFill/>
                </a:ln>
                <a:solidFill>
                  <a:srgbClr val="FFFFFF"/>
                </a:solidFill>
                <a:effectLst/>
                <a:uLnTx/>
                <a:uFillTx/>
                <a:latin typeface="Arial Narrow" pitchFamily="34" charset="0"/>
                <a:ea typeface="+mn-ea"/>
                <a:cs typeface="+mn-cs"/>
              </a:rPr>
              <a:t>25-10-21</a:t>
            </a:fld>
            <a:endParaRPr kumimoji="0" lang="de-DE" sz="10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7" name="Media Placeholder 6"/>
          <p:cNvSpPr>
            <a:spLocks noGrp="1"/>
          </p:cNvSpPr>
          <p:nvPr>
            <p:ph type="media" sz="quarter" idx="52"/>
          </p:nvPr>
        </p:nvSpPr>
        <p:spPr>
          <a:xfrm>
            <a:off x="0" y="0"/>
            <a:ext cx="3945600" cy="150813"/>
          </a:xfrm>
        </p:spPr>
        <p:txBody>
          <a:bodyPr/>
          <a:lstStyle/>
          <a:p>
            <a:endParaRPr lang="en-US"/>
          </a:p>
        </p:txBody>
      </p:sp>
      <p:sp>
        <p:nvSpPr>
          <p:cNvPr id="8" name="Text Placeholder 7"/>
          <p:cNvSpPr>
            <a:spLocks noGrp="1"/>
          </p:cNvSpPr>
          <p:nvPr>
            <p:ph type="body" sz="quarter" idx="54"/>
          </p:nvPr>
        </p:nvSpPr>
        <p:spPr/>
        <p:txBody>
          <a:bodyPr/>
          <a:lstStyle/>
          <a:p>
            <a:endParaRPr lang="en-SG"/>
          </a:p>
        </p:txBody>
      </p:sp>
      <p:graphicFrame>
        <p:nvGraphicFramePr>
          <p:cNvPr id="2" name="Table 1">
            <a:extLst>
              <a:ext uri="{FF2B5EF4-FFF2-40B4-BE49-F238E27FC236}">
                <a16:creationId xmlns:a16="http://schemas.microsoft.com/office/drawing/2014/main" id="{3F3B4537-043F-3FC5-7AD2-58980FC20FAE}"/>
              </a:ext>
            </a:extLst>
          </p:cNvPr>
          <p:cNvGraphicFramePr>
            <a:graphicFrameLocks noGrp="1"/>
          </p:cNvGraphicFramePr>
          <p:nvPr>
            <p:extLst>
              <p:ext uri="{D42A27DB-BD31-4B8C-83A1-F6EECF244321}">
                <p14:modId xmlns:p14="http://schemas.microsoft.com/office/powerpoint/2010/main" val="228826580"/>
              </p:ext>
            </p:extLst>
          </p:nvPr>
        </p:nvGraphicFramePr>
        <p:xfrm>
          <a:off x="5226787" y="4933186"/>
          <a:ext cx="6706293" cy="1448142"/>
        </p:xfrm>
        <a:graphic>
          <a:graphicData uri="http://schemas.openxmlformats.org/drawingml/2006/table">
            <a:tbl>
              <a:tblPr firstRow="1" bandRow="1">
                <a:tableStyleId>{5C22544A-7EE6-4342-B048-85BDC9FD1C3A}</a:tableStyleId>
              </a:tblPr>
              <a:tblGrid>
                <a:gridCol w="2617669">
                  <a:extLst>
                    <a:ext uri="{9D8B030D-6E8A-4147-A177-3AD203B41FA5}">
                      <a16:colId xmlns:a16="http://schemas.microsoft.com/office/drawing/2014/main" val="2822799118"/>
                    </a:ext>
                  </a:extLst>
                </a:gridCol>
                <a:gridCol w="1275880">
                  <a:extLst>
                    <a:ext uri="{9D8B030D-6E8A-4147-A177-3AD203B41FA5}">
                      <a16:colId xmlns:a16="http://schemas.microsoft.com/office/drawing/2014/main" val="3927119466"/>
                    </a:ext>
                  </a:extLst>
                </a:gridCol>
                <a:gridCol w="1440160">
                  <a:extLst>
                    <a:ext uri="{9D8B030D-6E8A-4147-A177-3AD203B41FA5}">
                      <a16:colId xmlns:a16="http://schemas.microsoft.com/office/drawing/2014/main" val="1840620079"/>
                    </a:ext>
                  </a:extLst>
                </a:gridCol>
                <a:gridCol w="1372584">
                  <a:extLst>
                    <a:ext uri="{9D8B030D-6E8A-4147-A177-3AD203B41FA5}">
                      <a16:colId xmlns:a16="http://schemas.microsoft.com/office/drawing/2014/main" val="822734679"/>
                    </a:ext>
                  </a:extLst>
                </a:gridCol>
              </a:tblGrid>
              <a:tr h="347222">
                <a:tc rowSpan="2">
                  <a:txBody>
                    <a:bodyPr/>
                    <a:lstStyle/>
                    <a:p>
                      <a:pPr algn="ctr"/>
                      <a:r>
                        <a:rPr lang="en-SG" sz="2100" dirty="0"/>
                        <a:t>No. of frontend</a:t>
                      </a:r>
                    </a:p>
                  </a:txBody>
                  <a:tcPr marL="96634" marR="96634" marT="48317" marB="48317" anchor="ctr"/>
                </a:tc>
                <a:tc>
                  <a:txBody>
                    <a:bodyPr/>
                    <a:lstStyle/>
                    <a:p>
                      <a:pPr algn="ctr"/>
                      <a:r>
                        <a:rPr lang="en-SG" sz="1900" dirty="0"/>
                        <a:t>Class 1 &amp; 2</a:t>
                      </a:r>
                    </a:p>
                  </a:txBody>
                  <a:tcPr marL="96634" marR="96634" marT="48317" marB="48317"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1900" dirty="0"/>
                        <a:t>Class 3 &amp; 4</a:t>
                      </a:r>
                    </a:p>
                  </a:txBody>
                  <a:tcPr marL="96634" marR="96634" marT="48317" marB="48317" anchor="ctr"/>
                </a:tc>
                <a:tc hMerge="1">
                  <a:txBody>
                    <a:bodyPr/>
                    <a:lstStyle/>
                    <a:p>
                      <a:pPr algn="ctr"/>
                      <a:endParaRPr lang="en-SG" sz="2000" dirty="0"/>
                    </a:p>
                  </a:txBody>
                  <a:tcPr marL="101484" marR="101484" marT="50742" marB="50742" anchor="ctr"/>
                </a:tc>
                <a:extLst>
                  <a:ext uri="{0D108BD9-81ED-4DB2-BD59-A6C34878D82A}">
                    <a16:rowId xmlns:a16="http://schemas.microsoft.com/office/drawing/2014/main" val="537884029"/>
                  </a:ext>
                </a:extLst>
              </a:tr>
              <a:tr h="347222">
                <a:tc vMerge="1">
                  <a:txBody>
                    <a:bodyPr/>
                    <a:lstStyle/>
                    <a:p>
                      <a:pPr algn="ctr"/>
                      <a:endParaRPr lang="en-SG" sz="2200" dirty="0"/>
                    </a:p>
                  </a:txBody>
                  <a:tcPr marL="101484" marR="101484" marT="50742" marB="50742" anchor="ctr"/>
                </a:tc>
                <a:tc>
                  <a:txBody>
                    <a:bodyPr/>
                    <a:lstStyle/>
                    <a:p>
                      <a:pPr algn="ctr"/>
                      <a:r>
                        <a:rPr lang="en-SG" sz="1900" b="1" dirty="0"/>
                        <a:t>1 frontend</a:t>
                      </a:r>
                    </a:p>
                  </a:txBody>
                  <a:tcPr marL="96634" marR="96634" marT="48317" marB="48317" anchor="ctr"/>
                </a:tc>
                <a:tc>
                  <a:txBody>
                    <a:bodyPr/>
                    <a:lstStyle/>
                    <a:p>
                      <a:pPr algn="ctr"/>
                      <a:r>
                        <a:rPr lang="en-SG" sz="1900" b="1" dirty="0"/>
                        <a:t>2-5 frontend</a:t>
                      </a:r>
                    </a:p>
                  </a:txBody>
                  <a:tcPr marL="96634" marR="96634" marT="48317" marB="48317" anchor="ctr"/>
                </a:tc>
                <a:tc>
                  <a:txBody>
                    <a:bodyPr/>
                    <a:lstStyle/>
                    <a:p>
                      <a:pPr algn="ctr"/>
                      <a:r>
                        <a:rPr lang="en-SG" sz="1900" b="1" dirty="0"/>
                        <a:t>&gt; 5 frontend</a:t>
                      </a:r>
                    </a:p>
                  </a:txBody>
                  <a:tcPr marL="96634" marR="96634" marT="48317" marB="48317" anchor="ctr"/>
                </a:tc>
                <a:extLst>
                  <a:ext uri="{0D108BD9-81ED-4DB2-BD59-A6C34878D82A}">
                    <a16:rowId xmlns:a16="http://schemas.microsoft.com/office/drawing/2014/main" val="1808610492"/>
                  </a:ext>
                </a:extLst>
              </a:tr>
              <a:tr h="602368">
                <a:tc>
                  <a:txBody>
                    <a:bodyPr/>
                    <a:lstStyle/>
                    <a:p>
                      <a:pPr algn="ctr"/>
                      <a:r>
                        <a:rPr lang="en-SG" sz="1900" dirty="0">
                          <a:solidFill>
                            <a:schemeClr val="tx1"/>
                          </a:solidFill>
                        </a:rPr>
                        <a:t>Superstructure requirement / Frontend testing</a:t>
                      </a:r>
                    </a:p>
                  </a:txBody>
                  <a:tcPr marL="96634" marR="96634" marT="48317" marB="48317" anchor="ctr"/>
                </a:tc>
                <a:tc>
                  <a:txBody>
                    <a:bodyPr/>
                    <a:lstStyle/>
                    <a:p>
                      <a:pPr algn="ctr"/>
                      <a:r>
                        <a:rPr lang="en-SG" sz="1900" dirty="0">
                          <a:latin typeface="+mj-lt"/>
                        </a:rPr>
                        <a:t>1</a:t>
                      </a:r>
                    </a:p>
                  </a:txBody>
                  <a:tcPr marL="96634" marR="96634" marT="48317" marB="48317" anchor="ctr"/>
                </a:tc>
                <a:tc>
                  <a:txBody>
                    <a:bodyPr/>
                    <a:lstStyle/>
                    <a:p>
                      <a:pPr algn="ctr"/>
                      <a:r>
                        <a:rPr lang="en-SG" sz="1900" dirty="0">
                          <a:latin typeface="+mj-lt"/>
                        </a:rPr>
                        <a:t>2</a:t>
                      </a:r>
                    </a:p>
                  </a:txBody>
                  <a:tcPr marL="96634" marR="96634" marT="48317" marB="48317" anchor="ctr"/>
                </a:tc>
                <a:tc>
                  <a:txBody>
                    <a:bodyPr/>
                    <a:lstStyle/>
                    <a:p>
                      <a:pPr algn="ctr"/>
                      <a:r>
                        <a:rPr lang="en-SG" sz="1900" dirty="0">
                          <a:latin typeface="+mj-lt"/>
                        </a:rPr>
                        <a:t>3</a:t>
                      </a:r>
                    </a:p>
                  </a:txBody>
                  <a:tcPr marL="96634" marR="96634" marT="48317" marB="48317" anchor="ctr"/>
                </a:tc>
                <a:extLst>
                  <a:ext uri="{0D108BD9-81ED-4DB2-BD59-A6C34878D82A}">
                    <a16:rowId xmlns:a16="http://schemas.microsoft.com/office/drawing/2014/main" val="1278889891"/>
                  </a:ext>
                </a:extLst>
              </a:tr>
            </a:tbl>
          </a:graphicData>
        </a:graphic>
      </p:graphicFrame>
      <p:graphicFrame>
        <p:nvGraphicFramePr>
          <p:cNvPr id="4" name="Chart 3">
            <a:extLst>
              <a:ext uri="{FF2B5EF4-FFF2-40B4-BE49-F238E27FC236}">
                <a16:creationId xmlns:a16="http://schemas.microsoft.com/office/drawing/2014/main" id="{50748725-EC58-5A66-5508-9F4D83331507}"/>
              </a:ext>
            </a:extLst>
          </p:cNvPr>
          <p:cNvGraphicFramePr/>
          <p:nvPr>
            <p:extLst>
              <p:ext uri="{D42A27DB-BD31-4B8C-83A1-F6EECF244321}">
                <p14:modId xmlns:p14="http://schemas.microsoft.com/office/powerpoint/2010/main" val="933611066"/>
              </p:ext>
            </p:extLst>
          </p:nvPr>
        </p:nvGraphicFramePr>
        <p:xfrm>
          <a:off x="5447928" y="1063656"/>
          <a:ext cx="5976664" cy="36809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884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757" y="584200"/>
            <a:ext cx="11521281" cy="492443"/>
          </a:xfrm>
        </p:spPr>
        <p:txBody>
          <a:bodyPr wrap="square" lIns="0" tIns="0" rIns="0" bIns="0">
            <a:spAutoFit/>
          </a:bodyPr>
          <a:lstStyle/>
          <a:p>
            <a:r>
              <a:rPr lang="en-SG" sz="3200" b="1" u="sng" dirty="0">
                <a:solidFill>
                  <a:schemeClr val="tx1"/>
                </a:solidFill>
              </a:rPr>
              <a:t>ISO 30500 Overview</a:t>
            </a:r>
          </a:p>
        </p:txBody>
      </p:sp>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6</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55" name="Frame 54"/>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grpSp>
        <p:nvGrpSpPr>
          <p:cNvPr id="2" name="Group 1"/>
          <p:cNvGrpSpPr/>
          <p:nvPr/>
        </p:nvGrpSpPr>
        <p:grpSpPr>
          <a:xfrm>
            <a:off x="2105403" y="1390456"/>
            <a:ext cx="2191147" cy="5062880"/>
            <a:chOff x="2105403" y="1390456"/>
            <a:chExt cx="2191147" cy="5062880"/>
          </a:xfrm>
        </p:grpSpPr>
        <p:sp>
          <p:nvSpPr>
            <p:cNvPr id="52" name="Rectangle: Beveled 51"/>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53" name="Rectangle: Beveled 52"/>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54" name="Rectangle: Beveled 53"/>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cxnSp>
          <p:nvCxnSpPr>
            <p:cNvPr id="56" name="Connector: Elbow 55"/>
            <p:cNvCxnSpPr>
              <a:stCxn id="55" idx="3"/>
              <a:endCxn id="52"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Connector: Elbow 56"/>
            <p:cNvCxnSpPr>
              <a:cxnSpLocks/>
              <a:stCxn id="55" idx="3"/>
              <a:endCxn id="54"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Connector: Elbow 57"/>
            <p:cNvCxnSpPr>
              <a:stCxn id="55" idx="3"/>
              <a:endCxn id="53"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9" name="Rectangle: Rounded Corners 58">
            <a:hlinkClick r:id="rId3"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60" name="Rectangle: Rounded Corners 59">
            <a:hlinkClick r:id="rId4"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61" name="Rectangle: Rounded Corners 60">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62" name="Rectangle: Rounded Corners 61">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63" name="Rectangle: Rounded Corners 62">
            <a:hlinkClick r:id="rId7"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64" name="Rectangle: Rounded Corners 63">
            <a:hlinkClick r:id="rId8"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65" name="Rectangle: Rounded Corners 64">
            <a:hlinkClick r:id="rId9"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67" name="Rectangle: Rounded Corners 66">
            <a:hlinkClick r:id="rId4"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68" name="Rectangle: Rounded Corners 67">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69" name="Rectangle: Rounded Corners 68">
            <a:hlinkClick r:id="rId7"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70" name="Rectangle: Rounded Corners 69">
            <a:hlinkClick r:id="rId10"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71" name="Rectangle: Rounded Corners 70">
            <a:hlinkClick r:id="rId8"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72" name="Rectangle: Rounded Corners 71">
            <a:hlinkClick r:id="rId11"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75" name="Rectangle: Rounded Corners 74">
            <a:hlinkClick r:id="rId12"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76" name="Connector: Elbow 75"/>
          <p:cNvCxnSpPr>
            <a:cxnSpLocks/>
            <a:stCxn id="52" idx="0"/>
            <a:endCxn id="59"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p:cNvCxnSpPr>
            <a:cxnSpLocks/>
            <a:stCxn id="52" idx="0"/>
            <a:endCxn id="62"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p:cNvCxnSpPr>
            <a:cxnSpLocks/>
            <a:stCxn id="52" idx="0"/>
            <a:endCxn id="60"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p:cNvCxnSpPr>
            <a:cxnSpLocks/>
            <a:stCxn id="52" idx="0"/>
            <a:endCxn id="61"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52" idx="0"/>
            <a:endCxn id="65"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p:cNvCxnSpPr>
            <a:cxnSpLocks/>
            <a:stCxn id="52" idx="0"/>
            <a:endCxn id="63"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52" idx="0"/>
            <a:endCxn id="64"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p:cNvCxnSpPr>
            <a:cxnSpLocks/>
            <a:stCxn id="52" idx="0"/>
            <a:endCxn id="75"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p:cNvCxnSpPr>
            <a:cxnSpLocks/>
            <a:stCxn id="53" idx="0"/>
            <a:endCxn id="67" idx="1"/>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p:cNvCxnSpPr>
            <a:cxnSpLocks/>
            <a:stCxn id="53" idx="0"/>
            <a:endCxn id="68"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p:cNvCxnSpPr>
            <a:cxnSpLocks/>
            <a:stCxn id="53" idx="0"/>
            <a:endCxn id="69"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p:cNvCxnSpPr>
            <a:cxnSpLocks/>
            <a:stCxn id="53" idx="0"/>
            <a:endCxn id="70"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p:cNvCxnSpPr>
            <a:cxnSpLocks/>
            <a:stCxn id="53" idx="0"/>
            <a:endCxn id="71"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90" name="Connector: Elbow 89"/>
          <p:cNvCxnSpPr>
            <a:cxnSpLocks/>
            <a:stCxn id="53" idx="0"/>
            <a:endCxn id="72"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p:cNvCxnSpPr>
            <a:cxnSpLocks/>
            <a:stCxn id="53" idx="0"/>
            <a:endCxn id="94"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94" name="Rectangle: Rounded Corners 93">
            <a:hlinkClick r:id="rId13"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95" name="Rectangle: Rounded Corners 94">
            <a:hlinkClick r:id="" action="ppaction://noaction"/>
            <a:extLst>
              <a:ext uri="{FF2B5EF4-FFF2-40B4-BE49-F238E27FC236}">
                <a16:creationId xmlns:a16="http://schemas.microsoft.com/office/drawing/2014/main" id="{E7CE80EA-4C87-4BE8-BBDB-E66EE0513501}"/>
              </a:ext>
            </a:extLst>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96" name="Rectangle: Rounded Corners 95">
            <a:hlinkClick r:id="" action="ppaction://noaction"/>
            <a:extLst>
              <a:ext uri="{FF2B5EF4-FFF2-40B4-BE49-F238E27FC236}">
                <a16:creationId xmlns:a16="http://schemas.microsoft.com/office/drawing/2014/main" id="{E20D114B-5C44-4ED4-8099-539B68791C31}"/>
              </a:ext>
            </a:extLst>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97" name="Connector: Elbow 96">
            <a:extLst>
              <a:ext uri="{FF2B5EF4-FFF2-40B4-BE49-F238E27FC236}">
                <a16:creationId xmlns:a16="http://schemas.microsoft.com/office/drawing/2014/main" id="{2F51DCD1-E3FD-4250-8646-D47DF1F8010F}"/>
              </a:ext>
            </a:extLst>
          </p:cNvPr>
          <p:cNvCxnSpPr>
            <a:cxnSpLocks/>
            <a:stCxn id="54" idx="0"/>
            <a:endCxn id="95"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CB54C411-393A-498D-A9DA-D1FBBE37FDB4}"/>
              </a:ext>
            </a:extLst>
          </p:cNvPr>
          <p:cNvCxnSpPr>
            <a:cxnSpLocks/>
            <a:stCxn id="54" idx="0"/>
            <a:endCxn id="96" idx="1"/>
          </p:cNvCxnSpPr>
          <p:nvPr/>
        </p:nvCxnSpPr>
        <p:spPr>
          <a:xfrm>
            <a:off x="4296550" y="6031594"/>
            <a:ext cx="571213" cy="406341"/>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Rounded Corners 98">
            <a:hlinkClick r:id="rId14" action="ppaction://hlinksldjump"/>
            <a:extLst>
              <a:ext uri="{FF2B5EF4-FFF2-40B4-BE49-F238E27FC236}">
                <a16:creationId xmlns:a16="http://schemas.microsoft.com/office/drawing/2014/main" id="{499F32EC-B86F-41BE-B5B7-1E2EA1ED01B7}"/>
              </a:ext>
            </a:extLst>
          </p:cNvPr>
          <p:cNvSpPr/>
          <p:nvPr/>
        </p:nvSpPr>
        <p:spPr>
          <a:xfrm>
            <a:off x="4874204" y="5721149"/>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cxnSp>
        <p:nvCxnSpPr>
          <p:cNvPr id="100" name="Connector: Elbow 99">
            <a:extLst>
              <a:ext uri="{FF2B5EF4-FFF2-40B4-BE49-F238E27FC236}">
                <a16:creationId xmlns:a16="http://schemas.microsoft.com/office/drawing/2014/main" id="{7B76CA48-8C17-415B-98A6-EABB73BDB95F}"/>
              </a:ext>
            </a:extLst>
          </p:cNvPr>
          <p:cNvCxnSpPr>
            <a:cxnSpLocks/>
            <a:stCxn id="54" idx="0"/>
            <a:endCxn id="99" idx="1"/>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Rounded Corners 102">
            <a:hlinkClick r:id="rId4" action="ppaction://hlinksldjump"/>
            <a:extLst>
              <a:ext uri="{FF2B5EF4-FFF2-40B4-BE49-F238E27FC236}">
                <a16:creationId xmlns:a16="http://schemas.microsoft.com/office/drawing/2014/main" id="{5543D4F9-F78D-42B9-9842-1E84CA35B694}"/>
              </a:ext>
            </a:extLst>
          </p:cNvPr>
          <p:cNvSpPr/>
          <p:nvPr/>
        </p:nvSpPr>
        <p:spPr>
          <a:xfrm>
            <a:off x="4853449" y="2915038"/>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cxnSp>
        <p:nvCxnSpPr>
          <p:cNvPr id="104" name="Connector: Elbow 103">
            <a:extLst>
              <a:ext uri="{FF2B5EF4-FFF2-40B4-BE49-F238E27FC236}">
                <a16:creationId xmlns:a16="http://schemas.microsoft.com/office/drawing/2014/main" id="{0E22F98F-48BF-4A88-9F9E-84F7DE155DA7}"/>
              </a:ext>
            </a:extLst>
          </p:cNvPr>
          <p:cNvCxnSpPr>
            <a:cxnSpLocks/>
            <a:stCxn id="53" idx="0"/>
            <a:endCxn id="103" idx="1"/>
          </p:cNvCxnSpPr>
          <p:nvPr/>
        </p:nvCxnSpPr>
        <p:spPr>
          <a:xfrm flipV="1">
            <a:off x="4296550" y="3031801"/>
            <a:ext cx="556899" cy="75300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8EC691F-8D51-C64E-78D7-3A2801958B50}"/>
              </a:ext>
            </a:extLst>
          </p:cNvPr>
          <p:cNvPicPr>
            <a:picLocks noChangeAspect="1"/>
          </p:cNvPicPr>
          <p:nvPr/>
        </p:nvPicPr>
        <p:blipFill>
          <a:blip r:embed="rId15"/>
          <a:stretch>
            <a:fillRect/>
          </a:stretch>
        </p:blipFill>
        <p:spPr>
          <a:xfrm>
            <a:off x="0" y="2706"/>
            <a:ext cx="3944454" cy="152413"/>
          </a:xfrm>
          <a:prstGeom prst="rect">
            <a:avLst/>
          </a:prstGeom>
        </p:spPr>
      </p:pic>
      <p:sp>
        <p:nvSpPr>
          <p:cNvPr id="11" name="Rectangle: Rounded Corners 10">
            <a:hlinkClick r:id="rId4" action="ppaction://hlinksldjump"/>
            <a:extLst>
              <a:ext uri="{FF2B5EF4-FFF2-40B4-BE49-F238E27FC236}">
                <a16:creationId xmlns:a16="http://schemas.microsoft.com/office/drawing/2014/main" id="{FC0FF7CD-9F44-0AC0-DF75-60D07C7162EB}"/>
              </a:ext>
            </a:extLst>
          </p:cNvPr>
          <p:cNvSpPr/>
          <p:nvPr/>
        </p:nvSpPr>
        <p:spPr>
          <a:xfrm>
            <a:off x="4853449" y="2913798"/>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Loading Patterns</a:t>
            </a:r>
            <a:endParaRPr lang="en-SG" sz="1200" dirty="0">
              <a:solidFill>
                <a:schemeClr val="tx1"/>
              </a:solidFill>
            </a:endParaRPr>
          </a:p>
        </p:txBody>
      </p:sp>
    </p:spTree>
    <p:extLst>
      <p:ext uri="{BB962C8B-B14F-4D97-AF65-F5344CB8AC3E}">
        <p14:creationId xmlns:p14="http://schemas.microsoft.com/office/powerpoint/2010/main" val="143885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500"/>
                                        <p:tgtEl>
                                          <p:spTgt spid="6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500"/>
                                        <p:tgtEl>
                                          <p:spTgt spid="6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500"/>
                                        <p:tgtEl>
                                          <p:spTgt spid="75"/>
                                        </p:tgtEl>
                                      </p:cBhvr>
                                    </p:animEffect>
                                  </p:childTnLst>
                                </p:cTn>
                              </p:par>
                              <p:par>
                                <p:cTn id="39" presetID="10"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par>
                                <p:cTn id="42" presetID="10" presetClass="entr" presetSubtype="0" fill="hold" nodeType="with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fade">
                                      <p:cBhvr>
                                        <p:cTn id="44" dur="500"/>
                                        <p:tgtEl>
                                          <p:spTgt spid="77"/>
                                        </p:tgtEl>
                                      </p:cBhvr>
                                    </p:animEffect>
                                  </p:childTnLst>
                                </p:cTn>
                              </p:par>
                              <p:par>
                                <p:cTn id="45" presetID="10" presetClass="entr" presetSubtype="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par>
                                <p:cTn id="48" presetID="10" presetClass="entr" presetSubtype="0" fill="hold" nodeType="with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fade">
                                      <p:cBhvr>
                                        <p:cTn id="50" dur="500"/>
                                        <p:tgtEl>
                                          <p:spTgt spid="79"/>
                                        </p:tgtEl>
                                      </p:cBhvr>
                                    </p:animEffect>
                                  </p:childTnLst>
                                </p:cTn>
                              </p:par>
                              <p:par>
                                <p:cTn id="51" presetID="10" presetClass="entr" presetSubtype="0" fill="hold"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10" presetClass="entr" presetSubtype="0" fill="hold"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par>
                                <p:cTn id="57" presetID="10" presetClass="entr" presetSubtype="0" fill="hold" nodeType="withEffect">
                                  <p:stCondLst>
                                    <p:cond delay="0"/>
                                  </p:stCondLst>
                                  <p:childTnLst>
                                    <p:set>
                                      <p:cBhvr>
                                        <p:cTn id="58" dur="1" fill="hold">
                                          <p:stCondLst>
                                            <p:cond delay="0"/>
                                          </p:stCondLst>
                                        </p:cTn>
                                        <p:tgtEl>
                                          <p:spTgt spid="82"/>
                                        </p:tgtEl>
                                        <p:attrNameLst>
                                          <p:attrName>style.visibility</p:attrName>
                                        </p:attrNameLst>
                                      </p:cBhvr>
                                      <p:to>
                                        <p:strVal val="visible"/>
                                      </p:to>
                                    </p:set>
                                    <p:animEffect transition="in" filter="fade">
                                      <p:cBhvr>
                                        <p:cTn id="59" dur="500"/>
                                        <p:tgtEl>
                                          <p:spTgt spid="82"/>
                                        </p:tgtEl>
                                      </p:cBhvr>
                                    </p:animEffect>
                                  </p:childTnLst>
                                </p:cTn>
                              </p:par>
                              <p:par>
                                <p:cTn id="60" presetID="10" presetClass="entr" presetSubtype="0" fill="hold" nodeType="with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fade">
                                      <p:cBhvr>
                                        <p:cTn id="62" dur="500"/>
                                        <p:tgtEl>
                                          <p:spTgt spid="8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500"/>
                                        <p:tgtEl>
                                          <p:spTgt spid="6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500"/>
                                        <p:tgtEl>
                                          <p:spTgt spid="6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fade">
                                      <p:cBhvr>
                                        <p:cTn id="74" dur="500"/>
                                        <p:tgtEl>
                                          <p:spTgt spid="7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fade">
                                      <p:cBhvr>
                                        <p:cTn id="77" dur="500"/>
                                        <p:tgtEl>
                                          <p:spTgt spid="7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fade">
                                      <p:cBhvr>
                                        <p:cTn id="80" dur="500"/>
                                        <p:tgtEl>
                                          <p:spTgt spid="72"/>
                                        </p:tgtEl>
                                      </p:cBhvr>
                                    </p:animEffect>
                                  </p:childTnLst>
                                </p:cTn>
                              </p:par>
                              <p:par>
                                <p:cTn id="81" presetID="10" presetClass="entr" presetSubtype="0" fill="hold" nodeType="with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fade">
                                      <p:cBhvr>
                                        <p:cTn id="83" dur="500"/>
                                        <p:tgtEl>
                                          <p:spTgt spid="85"/>
                                        </p:tgtEl>
                                      </p:cBhvr>
                                    </p:animEffect>
                                  </p:childTnLst>
                                </p:cTn>
                              </p:par>
                              <p:par>
                                <p:cTn id="84" presetID="10" presetClass="entr" presetSubtype="0" fill="hold"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fade">
                                      <p:cBhvr>
                                        <p:cTn id="86" dur="500"/>
                                        <p:tgtEl>
                                          <p:spTgt spid="86"/>
                                        </p:tgtEl>
                                      </p:cBhvr>
                                    </p:animEffect>
                                  </p:childTnLst>
                                </p:cTn>
                              </p:par>
                              <p:par>
                                <p:cTn id="87" presetID="10" presetClass="entr" presetSubtype="0" fill="hold" nodeType="with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fade">
                                      <p:cBhvr>
                                        <p:cTn id="89" dur="500"/>
                                        <p:tgtEl>
                                          <p:spTgt spid="87"/>
                                        </p:tgtEl>
                                      </p:cBhvr>
                                    </p:animEffect>
                                  </p:childTnLst>
                                </p:cTn>
                              </p:par>
                              <p:par>
                                <p:cTn id="90" presetID="10" presetClass="entr" presetSubtype="0" fill="hold" nodeType="withEffect">
                                  <p:stCondLst>
                                    <p:cond delay="0"/>
                                  </p:stCondLst>
                                  <p:childTnLst>
                                    <p:set>
                                      <p:cBhvr>
                                        <p:cTn id="91" dur="1" fill="hold">
                                          <p:stCondLst>
                                            <p:cond delay="0"/>
                                          </p:stCondLst>
                                        </p:cTn>
                                        <p:tgtEl>
                                          <p:spTgt spid="88"/>
                                        </p:tgtEl>
                                        <p:attrNameLst>
                                          <p:attrName>style.visibility</p:attrName>
                                        </p:attrNameLst>
                                      </p:cBhvr>
                                      <p:to>
                                        <p:strVal val="visible"/>
                                      </p:to>
                                    </p:set>
                                    <p:animEffect transition="in" filter="fade">
                                      <p:cBhvr>
                                        <p:cTn id="92" dur="500"/>
                                        <p:tgtEl>
                                          <p:spTgt spid="88"/>
                                        </p:tgtEl>
                                      </p:cBhvr>
                                    </p:animEffect>
                                  </p:childTnLst>
                                </p:cTn>
                              </p:par>
                              <p:par>
                                <p:cTn id="93" presetID="10" presetClass="entr" presetSubtype="0" fill="hold" nodeType="withEffect">
                                  <p:stCondLst>
                                    <p:cond delay="0"/>
                                  </p:stCondLst>
                                  <p:childTnLst>
                                    <p:set>
                                      <p:cBhvr>
                                        <p:cTn id="94" dur="1" fill="hold">
                                          <p:stCondLst>
                                            <p:cond delay="0"/>
                                          </p:stCondLst>
                                        </p:cTn>
                                        <p:tgtEl>
                                          <p:spTgt spid="89"/>
                                        </p:tgtEl>
                                        <p:attrNameLst>
                                          <p:attrName>style.visibility</p:attrName>
                                        </p:attrNameLst>
                                      </p:cBhvr>
                                      <p:to>
                                        <p:strVal val="visible"/>
                                      </p:to>
                                    </p:set>
                                    <p:animEffect transition="in" filter="fade">
                                      <p:cBhvr>
                                        <p:cTn id="95" dur="500"/>
                                        <p:tgtEl>
                                          <p:spTgt spid="89"/>
                                        </p:tgtEl>
                                      </p:cBhvr>
                                    </p:animEffect>
                                  </p:childTnLst>
                                </p:cTn>
                              </p:par>
                              <p:par>
                                <p:cTn id="96" presetID="10" presetClass="entr" presetSubtype="0" fill="hold" nodeType="with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fade">
                                      <p:cBhvr>
                                        <p:cTn id="98" dur="500"/>
                                        <p:tgtEl>
                                          <p:spTgt spid="90"/>
                                        </p:tgtEl>
                                      </p:cBhvr>
                                    </p:animEffect>
                                  </p:childTnLst>
                                </p:cTn>
                              </p:par>
                              <p:par>
                                <p:cTn id="99" presetID="10" presetClass="entr" presetSubtype="0" fill="hold" nodeType="withEffect">
                                  <p:stCondLst>
                                    <p:cond delay="0"/>
                                  </p:stCondLst>
                                  <p:childTnLst>
                                    <p:set>
                                      <p:cBhvr>
                                        <p:cTn id="100" dur="1" fill="hold">
                                          <p:stCondLst>
                                            <p:cond delay="0"/>
                                          </p:stCondLst>
                                        </p:cTn>
                                        <p:tgtEl>
                                          <p:spTgt spid="91"/>
                                        </p:tgtEl>
                                        <p:attrNameLst>
                                          <p:attrName>style.visibility</p:attrName>
                                        </p:attrNameLst>
                                      </p:cBhvr>
                                      <p:to>
                                        <p:strVal val="visible"/>
                                      </p:to>
                                    </p:set>
                                    <p:animEffect transition="in" filter="fade">
                                      <p:cBhvr>
                                        <p:cTn id="101" dur="500"/>
                                        <p:tgtEl>
                                          <p:spTgt spid="9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03"/>
                                        </p:tgtEl>
                                        <p:attrNameLst>
                                          <p:attrName>style.visibility</p:attrName>
                                        </p:attrNameLst>
                                      </p:cBhvr>
                                      <p:to>
                                        <p:strVal val="visible"/>
                                      </p:to>
                                    </p:set>
                                    <p:animEffect transition="in" filter="fade">
                                      <p:cBhvr>
                                        <p:cTn id="107" dur="500"/>
                                        <p:tgtEl>
                                          <p:spTgt spid="10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5"/>
                                        </p:tgtEl>
                                        <p:attrNameLst>
                                          <p:attrName>style.visibility</p:attrName>
                                        </p:attrNameLst>
                                      </p:cBhvr>
                                      <p:to>
                                        <p:strVal val="visible"/>
                                      </p:to>
                                    </p:set>
                                    <p:animEffect transition="in" filter="fade">
                                      <p:cBhvr>
                                        <p:cTn id="110" dur="500"/>
                                        <p:tgtEl>
                                          <p:spTgt spid="9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6"/>
                                        </p:tgtEl>
                                        <p:attrNameLst>
                                          <p:attrName>style.visibility</p:attrName>
                                        </p:attrNameLst>
                                      </p:cBhvr>
                                      <p:to>
                                        <p:strVal val="visible"/>
                                      </p:to>
                                    </p:set>
                                    <p:animEffect transition="in" filter="fade">
                                      <p:cBhvr>
                                        <p:cTn id="113" dur="500"/>
                                        <p:tgtEl>
                                          <p:spTgt spid="96"/>
                                        </p:tgtEl>
                                      </p:cBhvr>
                                    </p:animEffect>
                                  </p:childTnLst>
                                </p:cTn>
                              </p:par>
                              <p:par>
                                <p:cTn id="114" presetID="10" presetClass="entr" presetSubtype="0" fill="hold" nodeType="withEffect">
                                  <p:stCondLst>
                                    <p:cond delay="0"/>
                                  </p:stCondLst>
                                  <p:childTnLst>
                                    <p:set>
                                      <p:cBhvr>
                                        <p:cTn id="115" dur="1" fill="hold">
                                          <p:stCondLst>
                                            <p:cond delay="0"/>
                                          </p:stCondLst>
                                        </p:cTn>
                                        <p:tgtEl>
                                          <p:spTgt spid="97"/>
                                        </p:tgtEl>
                                        <p:attrNameLst>
                                          <p:attrName>style.visibility</p:attrName>
                                        </p:attrNameLst>
                                      </p:cBhvr>
                                      <p:to>
                                        <p:strVal val="visible"/>
                                      </p:to>
                                    </p:set>
                                    <p:animEffect transition="in" filter="fade">
                                      <p:cBhvr>
                                        <p:cTn id="116" dur="500"/>
                                        <p:tgtEl>
                                          <p:spTgt spid="97"/>
                                        </p:tgtEl>
                                      </p:cBhvr>
                                    </p:animEffect>
                                  </p:childTnLst>
                                </p:cTn>
                              </p:par>
                              <p:par>
                                <p:cTn id="117" presetID="10" presetClass="entr" presetSubtype="0" fill="hold" nodeType="withEffect">
                                  <p:stCondLst>
                                    <p:cond delay="0"/>
                                  </p:stCondLst>
                                  <p:childTnLst>
                                    <p:set>
                                      <p:cBhvr>
                                        <p:cTn id="118" dur="1" fill="hold">
                                          <p:stCondLst>
                                            <p:cond delay="0"/>
                                          </p:stCondLst>
                                        </p:cTn>
                                        <p:tgtEl>
                                          <p:spTgt spid="98"/>
                                        </p:tgtEl>
                                        <p:attrNameLst>
                                          <p:attrName>style.visibility</p:attrName>
                                        </p:attrNameLst>
                                      </p:cBhvr>
                                      <p:to>
                                        <p:strVal val="visible"/>
                                      </p:to>
                                    </p:set>
                                    <p:animEffect transition="in" filter="fade">
                                      <p:cBhvr>
                                        <p:cTn id="119" dur="500"/>
                                        <p:tgtEl>
                                          <p:spTgt spid="98"/>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9"/>
                                        </p:tgtEl>
                                        <p:attrNameLst>
                                          <p:attrName>style.visibility</p:attrName>
                                        </p:attrNameLst>
                                      </p:cBhvr>
                                      <p:to>
                                        <p:strVal val="visible"/>
                                      </p:to>
                                    </p:set>
                                    <p:animEffect transition="in" filter="fade">
                                      <p:cBhvr>
                                        <p:cTn id="122" dur="500"/>
                                        <p:tgtEl>
                                          <p:spTgt spid="99"/>
                                        </p:tgtEl>
                                      </p:cBhvr>
                                    </p:animEffect>
                                  </p:childTnLst>
                                </p:cTn>
                              </p:par>
                              <p:par>
                                <p:cTn id="123" presetID="10" presetClass="entr" presetSubtype="0" fill="hold" nodeType="withEffect">
                                  <p:stCondLst>
                                    <p:cond delay="0"/>
                                  </p:stCondLst>
                                  <p:childTnLst>
                                    <p:set>
                                      <p:cBhvr>
                                        <p:cTn id="124" dur="1" fill="hold">
                                          <p:stCondLst>
                                            <p:cond delay="0"/>
                                          </p:stCondLst>
                                        </p:cTn>
                                        <p:tgtEl>
                                          <p:spTgt spid="100"/>
                                        </p:tgtEl>
                                        <p:attrNameLst>
                                          <p:attrName>style.visibility</p:attrName>
                                        </p:attrNameLst>
                                      </p:cBhvr>
                                      <p:to>
                                        <p:strVal val="visible"/>
                                      </p:to>
                                    </p:set>
                                    <p:animEffect transition="in" filter="fade">
                                      <p:cBhvr>
                                        <p:cTn id="125" dur="500"/>
                                        <p:tgtEl>
                                          <p:spTgt spid="100"/>
                                        </p:tgtEl>
                                      </p:cBhvr>
                                    </p:animEffect>
                                  </p:childTnLst>
                                </p:cTn>
                              </p:par>
                              <p:par>
                                <p:cTn id="126" presetID="10" presetClass="entr" presetSubtype="0" fill="hold" nodeType="withEffect">
                                  <p:stCondLst>
                                    <p:cond delay="0"/>
                                  </p:stCondLst>
                                  <p:childTnLst>
                                    <p:set>
                                      <p:cBhvr>
                                        <p:cTn id="127" dur="1" fill="hold">
                                          <p:stCondLst>
                                            <p:cond delay="0"/>
                                          </p:stCondLst>
                                        </p:cTn>
                                        <p:tgtEl>
                                          <p:spTgt spid="104"/>
                                        </p:tgtEl>
                                        <p:attrNameLst>
                                          <p:attrName>style.visibility</p:attrName>
                                        </p:attrNameLst>
                                      </p:cBhvr>
                                      <p:to>
                                        <p:strVal val="visible"/>
                                      </p:to>
                                    </p:set>
                                    <p:animEffect transition="in" filter="fade">
                                      <p:cBhvr>
                                        <p:cTn id="128" dur="500"/>
                                        <p:tgtEl>
                                          <p:spTgt spid="10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1"/>
                                        </p:tgtEl>
                                        <p:attrNameLst>
                                          <p:attrName>style.visibility</p:attrName>
                                        </p:attrNameLst>
                                      </p:cBhvr>
                                      <p:to>
                                        <p:strVal val="visible"/>
                                      </p:to>
                                    </p:set>
                                    <p:animEffect transition="in" filter="fade">
                                      <p:cBhvr>
                                        <p:cTn id="1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9" grpId="0" animBg="1"/>
      <p:bldP spid="60" grpId="0" animBg="1"/>
      <p:bldP spid="61" grpId="0" animBg="1"/>
      <p:bldP spid="62" grpId="0" animBg="1"/>
      <p:bldP spid="63" grpId="0" animBg="1"/>
      <p:bldP spid="64" grpId="0" animBg="1"/>
      <p:bldP spid="65" grpId="0" animBg="1"/>
      <p:bldP spid="67" grpId="0" animBg="1"/>
      <p:bldP spid="68" grpId="0" animBg="1"/>
      <p:bldP spid="69" grpId="0" animBg="1"/>
      <p:bldP spid="70" grpId="0" animBg="1"/>
      <p:bldP spid="71" grpId="0" animBg="1"/>
      <p:bldP spid="72" grpId="0" animBg="1"/>
      <p:bldP spid="75" grpId="0" animBg="1"/>
      <p:bldP spid="94" grpId="0" animBg="1"/>
      <p:bldP spid="95" grpId="0" animBg="1"/>
      <p:bldP spid="96" grpId="0" animBg="1"/>
      <p:bldP spid="99" grpId="0" animBg="1"/>
      <p:bldP spid="103"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0" y="6308724"/>
            <a:ext cx="12192000" cy="549276"/>
          </a:xfrm>
        </p:spPr>
        <p:txBody>
          <a:bodyPr/>
          <a:lstStyle/>
          <a:p>
            <a:pPr defTabSz="11753850">
              <a:spcAft>
                <a:spcPts val="600"/>
              </a:spcAft>
            </a:pPr>
            <a:fld id="{7D2545B9-E858-4472-8814-CD0C0805E657}" type="slidenum">
              <a:rPr lang="de-DE" smtClean="0"/>
              <a:pPr defTabSz="11753850">
                <a:spcAft>
                  <a:spcPts val="600"/>
                </a:spcAft>
              </a:pPr>
              <a:t>7</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8" name="Text Placeholder 7"/>
          <p:cNvSpPr>
            <a:spLocks noGrp="1"/>
          </p:cNvSpPr>
          <p:nvPr>
            <p:ph type="body" sz="quarter" idx="54"/>
          </p:nvPr>
        </p:nvSpPr>
        <p:spPr/>
        <p:txBody>
          <a:bodyPr/>
          <a:lstStyle/>
          <a:p>
            <a:endParaRPr lang="en-SG"/>
          </a:p>
        </p:txBody>
      </p:sp>
      <p:sp>
        <p:nvSpPr>
          <p:cNvPr id="55" name="Frame 54"/>
          <p:cNvSpPr/>
          <p:nvPr/>
        </p:nvSpPr>
        <p:spPr>
          <a:xfrm>
            <a:off x="1363469" y="2686600"/>
            <a:ext cx="741934" cy="220538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SG" sz="3000" b="1" dirty="0">
                <a:solidFill>
                  <a:schemeClr val="tx1"/>
                </a:solidFill>
              </a:rPr>
              <a:t>ISO 30500</a:t>
            </a:r>
          </a:p>
        </p:txBody>
      </p:sp>
      <p:grpSp>
        <p:nvGrpSpPr>
          <p:cNvPr id="2" name="Group 1"/>
          <p:cNvGrpSpPr/>
          <p:nvPr/>
        </p:nvGrpSpPr>
        <p:grpSpPr>
          <a:xfrm>
            <a:off x="2105403" y="1390456"/>
            <a:ext cx="2191147" cy="5062880"/>
            <a:chOff x="2105403" y="1390456"/>
            <a:chExt cx="2191147" cy="5062880"/>
          </a:xfrm>
        </p:grpSpPr>
        <p:sp>
          <p:nvSpPr>
            <p:cNvPr id="52" name="Rectangle: Beveled 51"/>
            <p:cNvSpPr/>
            <p:nvPr/>
          </p:nvSpPr>
          <p:spPr>
            <a:xfrm>
              <a:off x="2639616" y="1390456"/>
              <a:ext cx="1656934" cy="804738"/>
            </a:xfrm>
            <a:prstGeom prst="beve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Documentation Checks</a:t>
              </a:r>
            </a:p>
          </p:txBody>
        </p:sp>
        <p:sp>
          <p:nvSpPr>
            <p:cNvPr id="53" name="Rectangle: Beveled 52"/>
            <p:cNvSpPr/>
            <p:nvPr/>
          </p:nvSpPr>
          <p:spPr>
            <a:xfrm>
              <a:off x="2639616" y="3342237"/>
              <a:ext cx="1656934" cy="885142"/>
            </a:xfrm>
            <a:prstGeom prst="bevel">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Controlled Laboratory Testing </a:t>
              </a:r>
            </a:p>
          </p:txBody>
        </p:sp>
        <p:sp>
          <p:nvSpPr>
            <p:cNvPr id="54" name="Rectangle: Beveled 53"/>
            <p:cNvSpPr/>
            <p:nvPr/>
          </p:nvSpPr>
          <p:spPr>
            <a:xfrm>
              <a:off x="2639616" y="5609852"/>
              <a:ext cx="1656934" cy="843484"/>
            </a:xfrm>
            <a:prstGeom prst="bevel">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600" dirty="0">
                  <a:solidFill>
                    <a:schemeClr val="tx1"/>
                  </a:solidFill>
                </a:rPr>
                <a:t>Field Verification of Performance</a:t>
              </a:r>
            </a:p>
          </p:txBody>
        </p:sp>
        <p:cxnSp>
          <p:nvCxnSpPr>
            <p:cNvPr id="56" name="Connector: Elbow 55"/>
            <p:cNvCxnSpPr>
              <a:stCxn id="55" idx="3"/>
              <a:endCxn id="52" idx="4"/>
            </p:cNvCxnSpPr>
            <p:nvPr/>
          </p:nvCxnSpPr>
          <p:spPr>
            <a:xfrm flipV="1">
              <a:off x="2105403" y="1792825"/>
              <a:ext cx="534213" cy="1996467"/>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Connector: Elbow 56"/>
            <p:cNvCxnSpPr>
              <a:cxnSpLocks/>
              <a:stCxn id="55" idx="3"/>
              <a:endCxn id="54" idx="4"/>
            </p:cNvCxnSpPr>
            <p:nvPr/>
          </p:nvCxnSpPr>
          <p:spPr>
            <a:xfrm>
              <a:off x="2105403" y="3789292"/>
              <a:ext cx="534213" cy="224230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Connector: Elbow 57"/>
            <p:cNvCxnSpPr>
              <a:stCxn id="55" idx="3"/>
              <a:endCxn id="53" idx="4"/>
            </p:cNvCxnSpPr>
            <p:nvPr/>
          </p:nvCxnSpPr>
          <p:spPr>
            <a:xfrm flipV="1">
              <a:off x="2105403" y="3784808"/>
              <a:ext cx="534213" cy="448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9" name="Rectangle: Rounded Corners 58">
            <a:hlinkClick r:id="rId3" action="ppaction://hlinksldjump"/>
          </p:cNvPr>
          <p:cNvSpPr/>
          <p:nvPr/>
        </p:nvSpPr>
        <p:spPr>
          <a:xfrm>
            <a:off x="4856888" y="694804"/>
            <a:ext cx="2024406" cy="2087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Technical Information</a:t>
            </a:r>
          </a:p>
        </p:txBody>
      </p:sp>
      <p:sp>
        <p:nvSpPr>
          <p:cNvPr id="60" name="Rectangle: Rounded Corners 59">
            <a:hlinkClick r:id="rId4" action="ppaction://hlinksldjump"/>
          </p:cNvPr>
          <p:cNvSpPr/>
          <p:nvPr/>
        </p:nvSpPr>
        <p:spPr>
          <a:xfrm>
            <a:off x="4858804" y="1261790"/>
            <a:ext cx="2013884" cy="1739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Process Design Safety</a:t>
            </a:r>
          </a:p>
        </p:txBody>
      </p:sp>
      <p:sp>
        <p:nvSpPr>
          <p:cNvPr id="61" name="Rectangle: Rounded Corners 60">
            <a:hlinkClick r:id="rId5" action="ppaction://hlinksldjump"/>
          </p:cNvPr>
          <p:cNvSpPr/>
          <p:nvPr/>
        </p:nvSpPr>
        <p:spPr>
          <a:xfrm>
            <a:off x="4862408" y="1540367"/>
            <a:ext cx="2019066" cy="1736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Material Safety</a:t>
            </a:r>
          </a:p>
        </p:txBody>
      </p:sp>
      <p:sp>
        <p:nvSpPr>
          <p:cNvPr id="62" name="Rectangle: Rounded Corners 61">
            <a:hlinkClick r:id="rId6" action="ppaction://hlinksldjump"/>
          </p:cNvPr>
          <p:cNvSpPr/>
          <p:nvPr/>
        </p:nvSpPr>
        <p:spPr>
          <a:xfrm>
            <a:off x="4862408" y="974975"/>
            <a:ext cx="2019066" cy="1980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General Safety</a:t>
            </a:r>
          </a:p>
        </p:txBody>
      </p:sp>
      <p:sp>
        <p:nvSpPr>
          <p:cNvPr id="63" name="Rectangle: Rounded Corners 62">
            <a:hlinkClick r:id="rId3" action="ppaction://hlinksldjump"/>
          </p:cNvPr>
          <p:cNvSpPr/>
          <p:nvPr/>
        </p:nvSpPr>
        <p:spPr>
          <a:xfrm>
            <a:off x="4868247" y="2027437"/>
            <a:ext cx="2019066" cy="19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User Interface Experience</a:t>
            </a:r>
          </a:p>
        </p:txBody>
      </p:sp>
      <p:sp>
        <p:nvSpPr>
          <p:cNvPr id="64" name="Rectangle: Rounded Corners 63">
            <a:hlinkClick r:id="rId7" action="ppaction://hlinksldjump"/>
          </p:cNvPr>
          <p:cNvSpPr/>
          <p:nvPr/>
        </p:nvSpPr>
        <p:spPr>
          <a:xfrm>
            <a:off x="4859288" y="2292917"/>
            <a:ext cx="2019066" cy="202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Maintenance Design</a:t>
            </a:r>
          </a:p>
        </p:txBody>
      </p:sp>
      <p:sp>
        <p:nvSpPr>
          <p:cNvPr id="65" name="Rectangle: Rounded Corners 64">
            <a:hlinkClick r:id="rId8" action="ppaction://hlinksldjump"/>
          </p:cNvPr>
          <p:cNvSpPr/>
          <p:nvPr/>
        </p:nvSpPr>
        <p:spPr>
          <a:xfrm>
            <a:off x="4853449" y="1784891"/>
            <a:ext cx="2019066" cy="1895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 &amp; Elec. Safety</a:t>
            </a:r>
          </a:p>
        </p:txBody>
      </p:sp>
      <p:sp>
        <p:nvSpPr>
          <p:cNvPr id="67" name="Rectangle: Rounded Corners 66">
            <a:hlinkClick r:id="rId4" action="ppaction://hlinksldjump"/>
          </p:cNvPr>
          <p:cNvSpPr/>
          <p:nvPr/>
        </p:nvSpPr>
        <p:spPr>
          <a:xfrm>
            <a:off x="4869567" y="3262233"/>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Mechanical Requirements</a:t>
            </a:r>
          </a:p>
        </p:txBody>
      </p:sp>
      <p:sp>
        <p:nvSpPr>
          <p:cNvPr id="68" name="Rectangle: Rounded Corners 67">
            <a:hlinkClick r:id="rId5" action="ppaction://hlinksldjump"/>
          </p:cNvPr>
          <p:cNvSpPr/>
          <p:nvPr/>
        </p:nvSpPr>
        <p:spPr>
          <a:xfrm>
            <a:off x="4878894" y="3611366"/>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69" name="Rectangle: Rounded Corners 68">
            <a:hlinkClick r:id="rId3" action="ppaction://hlinksldjump"/>
          </p:cNvPr>
          <p:cNvSpPr/>
          <p:nvPr/>
        </p:nvSpPr>
        <p:spPr>
          <a:xfrm>
            <a:off x="4878894" y="396721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sp>
        <p:nvSpPr>
          <p:cNvPr id="70" name="Rectangle: Rounded Corners 69">
            <a:hlinkClick r:id="rId9" action="ppaction://hlinksldjump"/>
          </p:cNvPr>
          <p:cNvSpPr/>
          <p:nvPr/>
        </p:nvSpPr>
        <p:spPr>
          <a:xfrm>
            <a:off x="4869935" y="4317941"/>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Air Emissions Parameters</a:t>
            </a:r>
          </a:p>
        </p:txBody>
      </p:sp>
      <p:sp>
        <p:nvSpPr>
          <p:cNvPr id="71" name="Rectangle: Rounded Corners 70">
            <a:hlinkClick r:id="rId10" action="ppaction://hlinksldjump"/>
          </p:cNvPr>
          <p:cNvSpPr/>
          <p:nvPr/>
        </p:nvSpPr>
        <p:spPr>
          <a:xfrm>
            <a:off x="4869567" y="4692110"/>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Acoustics Parameters</a:t>
            </a:r>
          </a:p>
        </p:txBody>
      </p:sp>
      <p:sp>
        <p:nvSpPr>
          <p:cNvPr id="72" name="Rectangle: Rounded Corners 71">
            <a:hlinkClick r:id="rId11" action="ppaction://hlinksldjump"/>
          </p:cNvPr>
          <p:cNvSpPr/>
          <p:nvPr/>
        </p:nvSpPr>
        <p:spPr>
          <a:xfrm>
            <a:off x="4872280" y="5059464"/>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Odour Requirements</a:t>
            </a:r>
          </a:p>
        </p:txBody>
      </p:sp>
      <p:sp>
        <p:nvSpPr>
          <p:cNvPr id="75" name="Rectangle: Rounded Corners 74">
            <a:hlinkClick r:id="rId10" action="ppaction://hlinksldjump"/>
          </p:cNvPr>
          <p:cNvSpPr/>
          <p:nvPr/>
        </p:nvSpPr>
        <p:spPr>
          <a:xfrm>
            <a:off x="4868970" y="2589753"/>
            <a:ext cx="2019066" cy="1795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Sustainability</a:t>
            </a:r>
          </a:p>
        </p:txBody>
      </p:sp>
      <p:cxnSp>
        <p:nvCxnSpPr>
          <p:cNvPr id="76" name="Connector: Elbow 75"/>
          <p:cNvCxnSpPr>
            <a:cxnSpLocks/>
            <a:stCxn id="52" idx="0"/>
            <a:endCxn id="59" idx="1"/>
          </p:cNvCxnSpPr>
          <p:nvPr/>
        </p:nvCxnSpPr>
        <p:spPr>
          <a:xfrm flipV="1">
            <a:off x="4296550" y="799184"/>
            <a:ext cx="560338" cy="99364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p:cNvCxnSpPr>
            <a:cxnSpLocks/>
            <a:stCxn id="52" idx="0"/>
            <a:endCxn id="62" idx="1"/>
          </p:cNvCxnSpPr>
          <p:nvPr/>
        </p:nvCxnSpPr>
        <p:spPr>
          <a:xfrm flipV="1">
            <a:off x="4296550" y="1073994"/>
            <a:ext cx="565858" cy="71883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p:cNvCxnSpPr>
            <a:cxnSpLocks/>
            <a:stCxn id="52" idx="0"/>
            <a:endCxn id="60" idx="1"/>
          </p:cNvCxnSpPr>
          <p:nvPr/>
        </p:nvCxnSpPr>
        <p:spPr>
          <a:xfrm flipV="1">
            <a:off x="4296550" y="1348774"/>
            <a:ext cx="562254" cy="4440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nector: Elbow 78"/>
          <p:cNvCxnSpPr>
            <a:cxnSpLocks/>
            <a:stCxn id="52" idx="0"/>
            <a:endCxn id="61" idx="1"/>
          </p:cNvCxnSpPr>
          <p:nvPr/>
        </p:nvCxnSpPr>
        <p:spPr>
          <a:xfrm flipV="1">
            <a:off x="4296550" y="1627211"/>
            <a:ext cx="565858" cy="16561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nector: Elbow 79"/>
          <p:cNvCxnSpPr>
            <a:cxnSpLocks/>
            <a:stCxn id="52" idx="0"/>
            <a:endCxn id="65" idx="1"/>
          </p:cNvCxnSpPr>
          <p:nvPr/>
        </p:nvCxnSpPr>
        <p:spPr>
          <a:xfrm>
            <a:off x="4296550" y="1792825"/>
            <a:ext cx="556899" cy="86841"/>
          </a:xfrm>
          <a:prstGeom prst="bentConnector3">
            <a:avLst>
              <a:gd name="adj1" fmla="val 50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p:cNvCxnSpPr>
            <a:cxnSpLocks/>
            <a:stCxn id="52" idx="0"/>
            <a:endCxn id="63" idx="1"/>
          </p:cNvCxnSpPr>
          <p:nvPr/>
        </p:nvCxnSpPr>
        <p:spPr>
          <a:xfrm>
            <a:off x="4296550" y="1792825"/>
            <a:ext cx="571697" cy="330808"/>
          </a:xfrm>
          <a:prstGeom prst="bentConnector3">
            <a:avLst>
              <a:gd name="adj1" fmla="val 495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p:cNvCxnSpPr>
            <a:cxnSpLocks/>
            <a:stCxn id="52" idx="0"/>
            <a:endCxn id="64" idx="1"/>
          </p:cNvCxnSpPr>
          <p:nvPr/>
        </p:nvCxnSpPr>
        <p:spPr>
          <a:xfrm>
            <a:off x="4296550" y="1792825"/>
            <a:ext cx="562738" cy="60134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p:cNvCxnSpPr>
            <a:cxnSpLocks/>
            <a:stCxn id="52" idx="0"/>
            <a:endCxn id="75" idx="1"/>
          </p:cNvCxnSpPr>
          <p:nvPr/>
        </p:nvCxnSpPr>
        <p:spPr>
          <a:xfrm>
            <a:off x="4296550" y="1792825"/>
            <a:ext cx="572420" cy="886699"/>
          </a:xfrm>
          <a:prstGeom prst="bentConnector3">
            <a:avLst>
              <a:gd name="adj1" fmla="val 4916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p:cNvCxnSpPr>
            <a:cxnSpLocks/>
            <a:stCxn id="53" idx="0"/>
            <a:endCxn id="67" idx="1"/>
          </p:cNvCxnSpPr>
          <p:nvPr/>
        </p:nvCxnSpPr>
        <p:spPr>
          <a:xfrm flipV="1">
            <a:off x="4296550" y="3378996"/>
            <a:ext cx="573017" cy="405812"/>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p:cNvCxnSpPr>
            <a:cxnSpLocks/>
            <a:stCxn id="53" idx="0"/>
            <a:endCxn id="68" idx="1"/>
          </p:cNvCxnSpPr>
          <p:nvPr/>
        </p:nvCxnSpPr>
        <p:spPr>
          <a:xfrm flipV="1">
            <a:off x="4296550" y="3728129"/>
            <a:ext cx="582344" cy="5667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p:cNvCxnSpPr>
            <a:cxnSpLocks/>
            <a:stCxn id="53" idx="0"/>
            <a:endCxn id="69" idx="1"/>
          </p:cNvCxnSpPr>
          <p:nvPr/>
        </p:nvCxnSpPr>
        <p:spPr>
          <a:xfrm>
            <a:off x="4296550" y="3784808"/>
            <a:ext cx="582344" cy="29916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p:cNvCxnSpPr>
            <a:cxnSpLocks/>
            <a:stCxn id="53" idx="0"/>
            <a:endCxn id="70" idx="1"/>
          </p:cNvCxnSpPr>
          <p:nvPr/>
        </p:nvCxnSpPr>
        <p:spPr>
          <a:xfrm>
            <a:off x="4296550" y="3784808"/>
            <a:ext cx="573385" cy="649896"/>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p:cNvCxnSpPr>
            <a:cxnSpLocks/>
            <a:stCxn id="53" idx="0"/>
            <a:endCxn id="71" idx="1"/>
          </p:cNvCxnSpPr>
          <p:nvPr/>
        </p:nvCxnSpPr>
        <p:spPr>
          <a:xfrm>
            <a:off x="4296550" y="3784808"/>
            <a:ext cx="573017" cy="1024065"/>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90" name="Connector: Elbow 89"/>
          <p:cNvCxnSpPr>
            <a:cxnSpLocks/>
            <a:stCxn id="53" idx="0"/>
            <a:endCxn id="72" idx="1"/>
          </p:cNvCxnSpPr>
          <p:nvPr/>
        </p:nvCxnSpPr>
        <p:spPr>
          <a:xfrm>
            <a:off x="4296550" y="3784808"/>
            <a:ext cx="575730" cy="1391419"/>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p:cNvCxnSpPr>
            <a:cxnSpLocks/>
            <a:stCxn id="53" idx="0"/>
            <a:endCxn id="94" idx="1"/>
          </p:cNvCxnSpPr>
          <p:nvPr/>
        </p:nvCxnSpPr>
        <p:spPr>
          <a:xfrm>
            <a:off x="4296550" y="3784808"/>
            <a:ext cx="577775" cy="173735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sp>
        <p:nvSpPr>
          <p:cNvPr id="94" name="Rectangle: Rounded Corners 93">
            <a:hlinkClick r:id="rId12" action="ppaction://hlinksldjump"/>
          </p:cNvPr>
          <p:cNvSpPr/>
          <p:nvPr/>
        </p:nvSpPr>
        <p:spPr>
          <a:xfrm>
            <a:off x="4874325" y="5405402"/>
            <a:ext cx="2013884" cy="233526"/>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a:solidFill>
                  <a:schemeClr val="tx1"/>
                </a:solidFill>
              </a:rPr>
              <a:t>Electrical Requirements</a:t>
            </a:r>
            <a:endParaRPr lang="en-SG" sz="1200" dirty="0">
              <a:solidFill>
                <a:schemeClr val="tx1"/>
              </a:solidFill>
            </a:endParaRPr>
          </a:p>
        </p:txBody>
      </p:sp>
      <p:sp>
        <p:nvSpPr>
          <p:cNvPr id="95" name="Rectangle: Rounded Corners 94">
            <a:hlinkClick r:id="" action="ppaction://noaction"/>
            <a:extLst>
              <a:ext uri="{FF2B5EF4-FFF2-40B4-BE49-F238E27FC236}">
                <a16:creationId xmlns:a16="http://schemas.microsoft.com/office/drawing/2014/main" id="{E7CE80EA-4C87-4BE8-BBDB-E66EE0513501}"/>
              </a:ext>
            </a:extLst>
          </p:cNvPr>
          <p:cNvSpPr/>
          <p:nvPr/>
        </p:nvSpPr>
        <p:spPr>
          <a:xfrm>
            <a:off x="4874325" y="6021288"/>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Environmental Parameters</a:t>
            </a:r>
          </a:p>
        </p:txBody>
      </p:sp>
      <p:sp>
        <p:nvSpPr>
          <p:cNvPr id="96" name="Rectangle: Rounded Corners 95">
            <a:hlinkClick r:id="" action="ppaction://noaction"/>
            <a:extLst>
              <a:ext uri="{FF2B5EF4-FFF2-40B4-BE49-F238E27FC236}">
                <a16:creationId xmlns:a16="http://schemas.microsoft.com/office/drawing/2014/main" id="{E20D114B-5C44-4ED4-8099-539B68791C31}"/>
              </a:ext>
            </a:extLst>
          </p:cNvPr>
          <p:cNvSpPr/>
          <p:nvPr/>
        </p:nvSpPr>
        <p:spPr>
          <a:xfrm>
            <a:off x="4867763" y="6329069"/>
            <a:ext cx="2013884" cy="21773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Human Health Parameters</a:t>
            </a:r>
          </a:p>
        </p:txBody>
      </p:sp>
      <p:cxnSp>
        <p:nvCxnSpPr>
          <p:cNvPr id="97" name="Connector: Elbow 96">
            <a:extLst>
              <a:ext uri="{FF2B5EF4-FFF2-40B4-BE49-F238E27FC236}">
                <a16:creationId xmlns:a16="http://schemas.microsoft.com/office/drawing/2014/main" id="{2F51DCD1-E3FD-4250-8646-D47DF1F8010F}"/>
              </a:ext>
            </a:extLst>
          </p:cNvPr>
          <p:cNvCxnSpPr>
            <a:cxnSpLocks/>
            <a:stCxn id="54" idx="0"/>
            <a:endCxn id="95" idx="1"/>
          </p:cNvCxnSpPr>
          <p:nvPr/>
        </p:nvCxnSpPr>
        <p:spPr>
          <a:xfrm>
            <a:off x="4296550" y="6031594"/>
            <a:ext cx="577775" cy="104883"/>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CB54C411-393A-498D-A9DA-D1FBBE37FDB4}"/>
              </a:ext>
            </a:extLst>
          </p:cNvPr>
          <p:cNvCxnSpPr>
            <a:cxnSpLocks/>
            <a:stCxn id="54" idx="0"/>
            <a:endCxn id="96" idx="1"/>
          </p:cNvCxnSpPr>
          <p:nvPr/>
        </p:nvCxnSpPr>
        <p:spPr>
          <a:xfrm>
            <a:off x="4296550" y="6031594"/>
            <a:ext cx="571213" cy="406341"/>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Rounded Corners 98">
            <a:hlinkClick r:id="rId13" action="ppaction://hlinksldjump"/>
            <a:extLst>
              <a:ext uri="{FF2B5EF4-FFF2-40B4-BE49-F238E27FC236}">
                <a16:creationId xmlns:a16="http://schemas.microsoft.com/office/drawing/2014/main" id="{499F32EC-B86F-41BE-B5B7-1E2EA1ED01B7}"/>
              </a:ext>
            </a:extLst>
          </p:cNvPr>
          <p:cNvSpPr/>
          <p:nvPr/>
        </p:nvSpPr>
        <p:spPr>
          <a:xfrm>
            <a:off x="4874204" y="5721149"/>
            <a:ext cx="2013884" cy="23037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Field Testing Guidelines</a:t>
            </a:r>
          </a:p>
        </p:txBody>
      </p:sp>
      <p:cxnSp>
        <p:nvCxnSpPr>
          <p:cNvPr id="100" name="Connector: Elbow 99">
            <a:extLst>
              <a:ext uri="{FF2B5EF4-FFF2-40B4-BE49-F238E27FC236}">
                <a16:creationId xmlns:a16="http://schemas.microsoft.com/office/drawing/2014/main" id="{7B76CA48-8C17-415B-98A6-EABB73BDB95F}"/>
              </a:ext>
            </a:extLst>
          </p:cNvPr>
          <p:cNvCxnSpPr>
            <a:cxnSpLocks/>
            <a:stCxn id="54" idx="0"/>
            <a:endCxn id="99" idx="1"/>
          </p:cNvCxnSpPr>
          <p:nvPr/>
        </p:nvCxnSpPr>
        <p:spPr>
          <a:xfrm flipV="1">
            <a:off x="4296550" y="5836338"/>
            <a:ext cx="577654" cy="195256"/>
          </a:xfrm>
          <a:prstGeom prst="bentConnector3">
            <a:avLst>
              <a:gd name="adj1" fmla="val 50000"/>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Rounded Corners 102">
            <a:hlinkClick r:id="rId4" action="ppaction://hlinksldjump"/>
            <a:extLst>
              <a:ext uri="{FF2B5EF4-FFF2-40B4-BE49-F238E27FC236}">
                <a16:creationId xmlns:a16="http://schemas.microsoft.com/office/drawing/2014/main" id="{5543D4F9-F78D-42B9-9842-1E84CA35B694}"/>
              </a:ext>
            </a:extLst>
          </p:cNvPr>
          <p:cNvSpPr/>
          <p:nvPr/>
        </p:nvSpPr>
        <p:spPr>
          <a:xfrm>
            <a:off x="4853449" y="2915038"/>
            <a:ext cx="2013884" cy="233526"/>
          </a:xfrm>
          <a:prstGeom prst="roundRect">
            <a:avLst/>
          </a:prstGeom>
          <a:solidFill>
            <a:schemeClr val="bg1"/>
          </a:solidFill>
          <a:ln>
            <a:solidFill>
              <a:srgbClr val="FF8200"/>
            </a:solidFill>
          </a:ln>
          <a:effectLst>
            <a:glow rad="127000">
              <a:srgbClr val="FF8200">
                <a:alpha val="5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200" dirty="0">
                <a:solidFill>
                  <a:schemeClr val="tx1"/>
                </a:solidFill>
              </a:rPr>
              <a:t>Loading Patterns</a:t>
            </a:r>
          </a:p>
        </p:txBody>
      </p:sp>
      <p:cxnSp>
        <p:nvCxnSpPr>
          <p:cNvPr id="104" name="Connector: Elbow 103">
            <a:extLst>
              <a:ext uri="{FF2B5EF4-FFF2-40B4-BE49-F238E27FC236}">
                <a16:creationId xmlns:a16="http://schemas.microsoft.com/office/drawing/2014/main" id="{0E22F98F-48BF-4A88-9F9E-84F7DE155DA7}"/>
              </a:ext>
            </a:extLst>
          </p:cNvPr>
          <p:cNvCxnSpPr>
            <a:cxnSpLocks/>
            <a:stCxn id="53" idx="0"/>
            <a:endCxn id="103" idx="1"/>
          </p:cNvCxnSpPr>
          <p:nvPr/>
        </p:nvCxnSpPr>
        <p:spPr>
          <a:xfrm flipV="1">
            <a:off x="4296550" y="3031801"/>
            <a:ext cx="556899" cy="753007"/>
          </a:xfrm>
          <a:prstGeom prst="bentConnector3">
            <a:avLst>
              <a:gd name="adj1" fmla="val 50000"/>
            </a:avLst>
          </a:prstGeom>
          <a:ln>
            <a:solidFill>
              <a:srgbClr val="36941C"/>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8EC691F-8D51-C64E-78D7-3A2801958B50}"/>
              </a:ext>
            </a:extLst>
          </p:cNvPr>
          <p:cNvPicPr>
            <a:picLocks noChangeAspect="1"/>
          </p:cNvPicPr>
          <p:nvPr/>
        </p:nvPicPr>
        <p:blipFill>
          <a:blip r:embed="rId14"/>
          <a:stretch>
            <a:fillRect/>
          </a:stretch>
        </p:blipFill>
        <p:spPr>
          <a:xfrm>
            <a:off x="0" y="2706"/>
            <a:ext cx="3944454" cy="152413"/>
          </a:xfrm>
          <a:prstGeom prst="rect">
            <a:avLst/>
          </a:prstGeom>
        </p:spPr>
      </p:pic>
      <p:sp>
        <p:nvSpPr>
          <p:cNvPr id="12" name="Rectangle: Rounded Corners 11">
            <a:hlinkClick r:id="rId4" action="ppaction://hlinksldjump"/>
            <a:extLst>
              <a:ext uri="{FF2B5EF4-FFF2-40B4-BE49-F238E27FC236}">
                <a16:creationId xmlns:a16="http://schemas.microsoft.com/office/drawing/2014/main" id="{F34D215A-765F-E770-1EF6-C48CCB0D4EDA}"/>
              </a:ext>
            </a:extLst>
          </p:cNvPr>
          <p:cNvSpPr/>
          <p:nvPr/>
        </p:nvSpPr>
        <p:spPr>
          <a:xfrm>
            <a:off x="345485" y="430093"/>
            <a:ext cx="3096742" cy="610563"/>
          </a:xfrm>
          <a:prstGeom prst="roundRect">
            <a:avLst/>
          </a:prstGeom>
          <a:noFill/>
          <a:ln>
            <a:solidFill>
              <a:srgbClr val="3694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tx1"/>
                </a:solidFill>
              </a:rPr>
              <a:t>Loading Patterns</a:t>
            </a:r>
          </a:p>
        </p:txBody>
      </p:sp>
      <p:sp>
        <p:nvSpPr>
          <p:cNvPr id="13" name="Cloud 12">
            <a:hlinkClick r:id="rId15" action="ppaction://hlinksldjump"/>
            <a:extLst>
              <a:ext uri="{FF2B5EF4-FFF2-40B4-BE49-F238E27FC236}">
                <a16:creationId xmlns:a16="http://schemas.microsoft.com/office/drawing/2014/main" id="{07BA6FFC-0252-0DA7-0F66-FBA0B24949B6}"/>
              </a:ext>
            </a:extLst>
          </p:cNvPr>
          <p:cNvSpPr/>
          <p:nvPr/>
        </p:nvSpPr>
        <p:spPr>
          <a:xfrm>
            <a:off x="8061515" y="2323924"/>
            <a:ext cx="1254338" cy="74037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Normal (7.2.8.1)</a:t>
            </a:r>
          </a:p>
        </p:txBody>
      </p:sp>
      <p:sp>
        <p:nvSpPr>
          <p:cNvPr id="14" name="Cloud 13">
            <a:hlinkClick r:id="rId6" action="ppaction://hlinksldjump"/>
            <a:extLst>
              <a:ext uri="{FF2B5EF4-FFF2-40B4-BE49-F238E27FC236}">
                <a16:creationId xmlns:a16="http://schemas.microsoft.com/office/drawing/2014/main" id="{5CD8ED8F-9479-399C-386D-EB0DC857CE1D}"/>
              </a:ext>
            </a:extLst>
          </p:cNvPr>
          <p:cNvSpPr/>
          <p:nvPr/>
        </p:nvSpPr>
        <p:spPr>
          <a:xfrm>
            <a:off x="8088280" y="4175834"/>
            <a:ext cx="1354613" cy="74037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Diarrhoea (A.3.8.10)</a:t>
            </a:r>
          </a:p>
        </p:txBody>
      </p:sp>
      <p:sp>
        <p:nvSpPr>
          <p:cNvPr id="15" name="Cloud 14">
            <a:hlinkClick r:id="rId3" action="ppaction://hlinksldjump"/>
            <a:extLst>
              <a:ext uri="{FF2B5EF4-FFF2-40B4-BE49-F238E27FC236}">
                <a16:creationId xmlns:a16="http://schemas.microsoft.com/office/drawing/2014/main" id="{4AAA2BBC-899E-CAE5-D515-D1C702044D3B}"/>
              </a:ext>
            </a:extLst>
          </p:cNvPr>
          <p:cNvSpPr/>
          <p:nvPr/>
        </p:nvSpPr>
        <p:spPr>
          <a:xfrm>
            <a:off x="8088280" y="3266980"/>
            <a:ext cx="1377476" cy="74037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Stress (7.2.8.2)</a:t>
            </a:r>
          </a:p>
        </p:txBody>
      </p:sp>
      <p:cxnSp>
        <p:nvCxnSpPr>
          <p:cNvPr id="16" name="Straight Arrow Connector 15">
            <a:extLst>
              <a:ext uri="{FF2B5EF4-FFF2-40B4-BE49-F238E27FC236}">
                <a16:creationId xmlns:a16="http://schemas.microsoft.com/office/drawing/2014/main" id="{74A1031F-87CB-60F9-A676-B81FD41D3EFB}"/>
              </a:ext>
            </a:extLst>
          </p:cNvPr>
          <p:cNvCxnSpPr>
            <a:cxnSpLocks/>
            <a:endCxn id="13" idx="2"/>
          </p:cNvCxnSpPr>
          <p:nvPr/>
        </p:nvCxnSpPr>
        <p:spPr>
          <a:xfrm flipV="1">
            <a:off x="6888209" y="2694113"/>
            <a:ext cx="1177197" cy="331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12393CD-25B0-480D-4DA3-974015670E9F}"/>
              </a:ext>
            </a:extLst>
          </p:cNvPr>
          <p:cNvCxnSpPr>
            <a:cxnSpLocks/>
            <a:endCxn id="14" idx="2"/>
          </p:cNvCxnSpPr>
          <p:nvPr/>
        </p:nvCxnSpPr>
        <p:spPr>
          <a:xfrm>
            <a:off x="6888209" y="3025945"/>
            <a:ext cx="1204273" cy="1520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A6DFD2D-E789-F303-AF2B-DE430D1EF3F8}"/>
              </a:ext>
            </a:extLst>
          </p:cNvPr>
          <p:cNvCxnSpPr>
            <a:cxnSpLocks/>
            <a:endCxn id="15" idx="2"/>
          </p:cNvCxnSpPr>
          <p:nvPr/>
        </p:nvCxnSpPr>
        <p:spPr>
          <a:xfrm>
            <a:off x="6888209" y="3025945"/>
            <a:ext cx="1204344" cy="611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loud 18">
            <a:hlinkClick r:id="rId5" action="ppaction://hlinksldjump"/>
            <a:extLst>
              <a:ext uri="{FF2B5EF4-FFF2-40B4-BE49-F238E27FC236}">
                <a16:creationId xmlns:a16="http://schemas.microsoft.com/office/drawing/2014/main" id="{A71DA916-E400-2BCD-5EBC-4B29973B782A}"/>
              </a:ext>
            </a:extLst>
          </p:cNvPr>
          <p:cNvSpPr/>
          <p:nvPr/>
        </p:nvSpPr>
        <p:spPr>
          <a:xfrm>
            <a:off x="8061515" y="1362489"/>
            <a:ext cx="1254338" cy="74037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dirty="0">
                <a:solidFill>
                  <a:schemeClr val="tx1"/>
                </a:solidFill>
              </a:rPr>
              <a:t>Schedule</a:t>
            </a:r>
          </a:p>
        </p:txBody>
      </p:sp>
      <p:cxnSp>
        <p:nvCxnSpPr>
          <p:cNvPr id="20" name="Straight Arrow Connector 19">
            <a:extLst>
              <a:ext uri="{FF2B5EF4-FFF2-40B4-BE49-F238E27FC236}">
                <a16:creationId xmlns:a16="http://schemas.microsoft.com/office/drawing/2014/main" id="{1F79203C-96DF-E02D-CDEF-F71425A72DFE}"/>
              </a:ext>
            </a:extLst>
          </p:cNvPr>
          <p:cNvCxnSpPr>
            <a:cxnSpLocks/>
            <a:endCxn id="19" idx="2"/>
          </p:cNvCxnSpPr>
          <p:nvPr/>
        </p:nvCxnSpPr>
        <p:spPr>
          <a:xfrm flipV="1">
            <a:off x="6888209" y="1732678"/>
            <a:ext cx="1177197" cy="1293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356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757" y="405825"/>
            <a:ext cx="11521281" cy="430887"/>
          </a:xfrm>
        </p:spPr>
        <p:txBody>
          <a:bodyPr/>
          <a:lstStyle/>
          <a:p>
            <a:r>
              <a:rPr lang="en-SG" sz="2800" u="sng" dirty="0"/>
              <a:t>Controlled Laboratory Test Schedule</a:t>
            </a:r>
          </a:p>
        </p:txBody>
      </p:sp>
      <p:sp>
        <p:nvSpPr>
          <p:cNvPr id="4" name="Slide Number Placeholder 3"/>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8</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a:p>
        </p:txBody>
      </p:sp>
      <p:grpSp>
        <p:nvGrpSpPr>
          <p:cNvPr id="19" name="Group 18"/>
          <p:cNvGrpSpPr/>
          <p:nvPr/>
        </p:nvGrpSpPr>
        <p:grpSpPr>
          <a:xfrm>
            <a:off x="6023992" y="5039713"/>
            <a:ext cx="3255665" cy="1383169"/>
            <a:chOff x="564804" y="5006160"/>
            <a:chExt cx="3226940" cy="1376102"/>
          </a:xfrm>
        </p:grpSpPr>
        <p:sp>
          <p:nvSpPr>
            <p:cNvPr id="15" name="Rectangle 14"/>
            <p:cNvSpPr/>
            <p:nvPr/>
          </p:nvSpPr>
          <p:spPr>
            <a:xfrm>
              <a:off x="666455" y="5416912"/>
              <a:ext cx="3116012" cy="275584"/>
            </a:xfrm>
            <a:prstGeom prst="rect">
              <a:avLst/>
            </a:prstGeom>
            <a:solidFill>
              <a:srgbClr val="FFFF99"/>
            </a:solidFill>
          </p:spPr>
          <p:txBody>
            <a:bodyPr wrap="square">
              <a:spAutoFit/>
            </a:bodyPr>
            <a:lstStyle/>
            <a:p>
              <a:r>
                <a:rPr lang="en-SG" sz="1200" b="1" i="1" dirty="0"/>
                <a:t>Human health and Environment Parameters</a:t>
              </a:r>
            </a:p>
          </p:txBody>
        </p:sp>
        <p:sp>
          <p:nvSpPr>
            <p:cNvPr id="16" name="Rectangle 15"/>
            <p:cNvSpPr/>
            <p:nvPr/>
          </p:nvSpPr>
          <p:spPr>
            <a:xfrm>
              <a:off x="666455" y="5744472"/>
              <a:ext cx="839045" cy="275584"/>
            </a:xfrm>
            <a:prstGeom prst="rect">
              <a:avLst/>
            </a:prstGeom>
            <a:solidFill>
              <a:srgbClr val="DBFAD6"/>
            </a:solidFill>
          </p:spPr>
          <p:txBody>
            <a:bodyPr wrap="none">
              <a:spAutoFit/>
            </a:bodyPr>
            <a:lstStyle/>
            <a:p>
              <a:r>
                <a:rPr lang="en-SG" sz="1200" b="1" i="1" dirty="0"/>
                <a:t>Odour Test</a:t>
              </a:r>
            </a:p>
          </p:txBody>
        </p:sp>
        <p:sp>
          <p:nvSpPr>
            <p:cNvPr id="17" name="Rectangle 16"/>
            <p:cNvSpPr/>
            <p:nvPr/>
          </p:nvSpPr>
          <p:spPr>
            <a:xfrm>
              <a:off x="666455" y="6032466"/>
              <a:ext cx="1634365" cy="275584"/>
            </a:xfrm>
            <a:prstGeom prst="rect">
              <a:avLst/>
            </a:prstGeom>
            <a:solidFill>
              <a:srgbClr val="DBCEFE"/>
            </a:solidFill>
          </p:spPr>
          <p:txBody>
            <a:bodyPr wrap="none">
              <a:spAutoFit/>
            </a:bodyPr>
            <a:lstStyle/>
            <a:p>
              <a:r>
                <a:rPr lang="en-SG" sz="1200" b="1" i="1" dirty="0"/>
                <a:t>Noise and Air emissions</a:t>
              </a:r>
            </a:p>
          </p:txBody>
        </p:sp>
        <p:sp>
          <p:nvSpPr>
            <p:cNvPr id="18" name="Rectangle 17"/>
            <p:cNvSpPr/>
            <p:nvPr/>
          </p:nvSpPr>
          <p:spPr>
            <a:xfrm>
              <a:off x="564804" y="5006160"/>
              <a:ext cx="3226940" cy="1376102"/>
            </a:xfrm>
            <a:prstGeom prst="rect">
              <a:avLst/>
            </a:prstGeom>
            <a:noFill/>
            <a:ln w="9525" cmpd="sng">
              <a:solidFill>
                <a:srgbClr val="0046AD"/>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r>
                <a:rPr lang="en-SG" sz="1600" dirty="0">
                  <a:solidFill>
                    <a:schemeClr val="tx1"/>
                  </a:solidFill>
                </a:rPr>
                <a:t> </a:t>
              </a:r>
              <a:r>
                <a:rPr lang="en-SG" sz="1600" b="1" u="sng" dirty="0">
                  <a:solidFill>
                    <a:schemeClr val="tx1"/>
                  </a:solidFill>
                </a:rPr>
                <a:t>Legend</a:t>
              </a:r>
            </a:p>
            <a:p>
              <a:endParaRPr lang="en-SG" b="1" u="sng" dirty="0">
                <a:solidFill>
                  <a:schemeClr val="tx1"/>
                </a:solidFill>
              </a:endParaRPr>
            </a:p>
            <a:p>
              <a:endParaRPr lang="en-SG" b="1" u="sng" dirty="0">
                <a:solidFill>
                  <a:schemeClr val="tx1"/>
                </a:solidFill>
              </a:endParaRPr>
            </a:p>
            <a:p>
              <a:endParaRPr lang="en-SG" b="1" u="sng" dirty="0">
                <a:solidFill>
                  <a:schemeClr val="tx1"/>
                </a:solidFill>
              </a:endParaRPr>
            </a:p>
          </p:txBody>
        </p:sp>
      </p:grpSp>
      <p:pic>
        <p:nvPicPr>
          <p:cNvPr id="13" name="Picture 12" descr="A white sheet with yellow and green text&#10;&#10;AI-generated content may be incorrect.">
            <a:extLst>
              <a:ext uri="{FF2B5EF4-FFF2-40B4-BE49-F238E27FC236}">
                <a16:creationId xmlns:a16="http://schemas.microsoft.com/office/drawing/2014/main" id="{B310A00F-67DE-F78D-5192-4FB8B582C8EF}"/>
              </a:ext>
            </a:extLst>
          </p:cNvPr>
          <p:cNvPicPr>
            <a:picLocks noChangeAspect="1"/>
          </p:cNvPicPr>
          <p:nvPr/>
        </p:nvPicPr>
        <p:blipFill>
          <a:blip r:embed="rId3">
            <a:extLst>
              <a:ext uri="{28A0092B-C50C-407E-A947-70E740481C1C}">
                <a14:useLocalDpi xmlns:a14="http://schemas.microsoft.com/office/drawing/2010/main" val="0"/>
              </a:ext>
            </a:extLst>
          </a:blip>
          <a:srcRect b="1401"/>
          <a:stretch/>
        </p:blipFill>
        <p:spPr>
          <a:xfrm>
            <a:off x="300484" y="836712"/>
            <a:ext cx="4931420" cy="5775295"/>
          </a:xfrm>
          <a:prstGeom prst="rect">
            <a:avLst/>
          </a:prstGeom>
        </p:spPr>
      </p:pic>
      <p:pic>
        <p:nvPicPr>
          <p:cNvPr id="20" name="Picture 19" descr="A white sheet with text and numbers&#10;&#10;AI-generated content may be incorrect.">
            <a:extLst>
              <a:ext uri="{FF2B5EF4-FFF2-40B4-BE49-F238E27FC236}">
                <a16:creationId xmlns:a16="http://schemas.microsoft.com/office/drawing/2014/main" id="{38773E21-69FC-F5E3-18F9-DD1257EC0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197" y="836712"/>
            <a:ext cx="4586772" cy="3960440"/>
          </a:xfrm>
          <a:prstGeom prst="rect">
            <a:avLst/>
          </a:prstGeom>
        </p:spPr>
      </p:pic>
    </p:spTree>
    <p:extLst>
      <p:ext uri="{BB962C8B-B14F-4D97-AF65-F5344CB8AC3E}">
        <p14:creationId xmlns:p14="http://schemas.microsoft.com/office/powerpoint/2010/main" val="823194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53"/>
          </p:nvPr>
        </p:nvSpPr>
        <p:spPr>
          <a:xfrm>
            <a:off x="335979" y="1373919"/>
            <a:ext cx="11520041" cy="4935400"/>
          </a:xfrm>
        </p:spPr>
        <p:txBody>
          <a:bodyPr/>
          <a:lstStyle/>
          <a:p>
            <a:r>
              <a:rPr lang="en-SG" dirty="0"/>
              <a:t>The loading of the system shall be performed as a percentage of daily load (kg/day of faeces, l/day of urine)</a:t>
            </a:r>
          </a:p>
          <a:p>
            <a:endParaRPr lang="en-SG" dirty="0"/>
          </a:p>
          <a:p>
            <a:r>
              <a:rPr lang="en-SG" dirty="0"/>
              <a:t>Capacity calculations </a:t>
            </a:r>
            <a:r>
              <a:rPr lang="en-SG" b="1" u="sng" dirty="0"/>
              <a:t>indicated by the manufacturer</a:t>
            </a:r>
          </a:p>
          <a:p>
            <a:pPr lvl="1"/>
            <a:r>
              <a:rPr lang="en-SG" dirty="0"/>
              <a:t>uses per day (faecal uses/day and urine uses/day)</a:t>
            </a:r>
          </a:p>
          <a:p>
            <a:pPr lvl="1"/>
            <a:r>
              <a:rPr lang="en-SG" dirty="0"/>
              <a:t>the average amount of faeces (kg/use) and urine (l/use) per use</a:t>
            </a:r>
          </a:p>
          <a:p>
            <a:endParaRPr lang="en-SG" dirty="0"/>
          </a:p>
          <a:p>
            <a:r>
              <a:rPr lang="en-SG" dirty="0"/>
              <a:t>Loading shall be conducted at the corresponding timing:</a:t>
            </a:r>
          </a:p>
          <a:p>
            <a:pPr lvl="1"/>
            <a:r>
              <a:rPr lang="en-SG" dirty="0"/>
              <a:t>35 % from 6:00 to 9:00;</a:t>
            </a:r>
          </a:p>
          <a:p>
            <a:pPr lvl="1"/>
            <a:r>
              <a:rPr lang="en-SG" dirty="0"/>
              <a:t>25 % from 11:00 to 14:00;</a:t>
            </a:r>
          </a:p>
          <a:p>
            <a:pPr lvl="1"/>
            <a:r>
              <a:rPr lang="en-SG" dirty="0"/>
              <a:t>40 % from 17:00 to 20:00</a:t>
            </a:r>
            <a:endParaRPr lang="en-SG" sz="1800" dirty="0"/>
          </a:p>
        </p:txBody>
      </p:sp>
      <p:sp>
        <p:nvSpPr>
          <p:cNvPr id="3" name="Title 2"/>
          <p:cNvSpPr>
            <a:spLocks noGrp="1"/>
          </p:cNvSpPr>
          <p:nvPr>
            <p:ph type="title"/>
          </p:nvPr>
        </p:nvSpPr>
        <p:spPr>
          <a:xfrm>
            <a:off x="335757" y="584200"/>
            <a:ext cx="11521281" cy="492443"/>
          </a:xfrm>
        </p:spPr>
        <p:txBody>
          <a:bodyPr/>
          <a:lstStyle/>
          <a:p>
            <a:r>
              <a:rPr lang="en-SG" sz="3200" dirty="0"/>
              <a:t>Normal Loading Pattern (7.2.8.1)</a:t>
            </a:r>
          </a:p>
        </p:txBody>
      </p:sp>
      <p:sp>
        <p:nvSpPr>
          <p:cNvPr id="4" name="Slide Number Placeholder 3"/>
          <p:cNvSpPr>
            <a:spLocks noGrp="1"/>
          </p:cNvSpPr>
          <p:nvPr>
            <p:ph type="sldNum" sz="quarter" idx="10"/>
          </p:nvPr>
        </p:nvSpPr>
        <p:spPr/>
        <p:txBody>
          <a:bodyPr/>
          <a:lstStyle/>
          <a:p>
            <a:pPr defTabSz="11753850">
              <a:spcAft>
                <a:spcPts val="600"/>
              </a:spcAft>
            </a:pPr>
            <a:fld id="{7D2545B9-E858-4472-8814-CD0C0805E657}" type="slidenum">
              <a:rPr lang="de-DE" smtClean="0"/>
              <a:pPr defTabSz="11753850">
                <a:spcAft>
                  <a:spcPts val="600"/>
                </a:spcAft>
              </a:pPr>
              <a:t>9</a:t>
            </a:fld>
            <a:endParaRPr lang="de-DE" dirty="0"/>
          </a:p>
        </p:txBody>
      </p:sp>
      <p:sp>
        <p:nvSpPr>
          <p:cNvPr id="5" name="Date Placeholder 4"/>
          <p:cNvSpPr>
            <a:spLocks noGrp="1"/>
          </p:cNvSpPr>
          <p:nvPr>
            <p:ph type="dt" sz="half" idx="11"/>
          </p:nvPr>
        </p:nvSpPr>
        <p:spPr/>
        <p:txBody>
          <a:bodyPr/>
          <a:lstStyle/>
          <a:p>
            <a:fld id="{2DB7A5E6-CEA5-4C44-91EF-65978A553266}" type="datetime5">
              <a:rPr lang="de-DE" smtClean="0"/>
              <a:pPr/>
              <a:t>25-10-21</a:t>
            </a:fld>
            <a:endParaRPr lang="de-DE" dirty="0"/>
          </a:p>
        </p:txBody>
      </p:sp>
      <p:sp>
        <p:nvSpPr>
          <p:cNvPr id="6" name="Footer Placeholder 5"/>
          <p:cNvSpPr>
            <a:spLocks noGrp="1"/>
          </p:cNvSpPr>
          <p:nvPr>
            <p:ph type="ftr" sz="quarter" idx="12"/>
          </p:nvPr>
        </p:nvSpPr>
        <p:spPr/>
        <p:txBody>
          <a:bodyPr/>
          <a:lstStyle/>
          <a:p>
            <a:r>
              <a:rPr lang="en-US" dirty="0"/>
              <a:t>TÜV SÜD Sustainable Sanitation Services| INTRODUCTION TO ISO 30500</a:t>
            </a:r>
          </a:p>
        </p:txBody>
      </p:sp>
      <p:sp>
        <p:nvSpPr>
          <p:cNvPr id="7" name="Media Placeholder 6"/>
          <p:cNvSpPr>
            <a:spLocks noGrp="1"/>
          </p:cNvSpPr>
          <p:nvPr>
            <p:ph type="media" sz="quarter" idx="52"/>
          </p:nvPr>
        </p:nvSpPr>
        <p:spPr/>
        <p:txBody>
          <a:bodyPr/>
          <a:lstStyle/>
          <a:p>
            <a:endParaRPr lang="en-US"/>
          </a:p>
        </p:txBody>
      </p:sp>
      <p:sp>
        <p:nvSpPr>
          <p:cNvPr id="8" name="Text Placeholder 7"/>
          <p:cNvSpPr>
            <a:spLocks noGrp="1"/>
          </p:cNvSpPr>
          <p:nvPr>
            <p:ph type="body" sz="quarter" idx="54"/>
          </p:nvPr>
        </p:nvSpPr>
        <p:spPr/>
        <p:txBody>
          <a:bodyPr/>
          <a:lstStyle/>
          <a:p>
            <a:endParaRPr lang="en-SG"/>
          </a:p>
        </p:txBody>
      </p:sp>
      <p:graphicFrame>
        <p:nvGraphicFramePr>
          <p:cNvPr id="14" name="Table 13">
            <a:extLst>
              <a:ext uri="{FF2B5EF4-FFF2-40B4-BE49-F238E27FC236}">
                <a16:creationId xmlns:a16="http://schemas.microsoft.com/office/drawing/2014/main" id="{4A9E2485-AF1E-4044-B1E2-63DD6DF61C66}"/>
              </a:ext>
            </a:extLst>
          </p:cNvPr>
          <p:cNvGraphicFramePr>
            <a:graphicFrameLocks noGrp="1"/>
          </p:cNvGraphicFramePr>
          <p:nvPr>
            <p:extLst>
              <p:ext uri="{D42A27DB-BD31-4B8C-83A1-F6EECF244321}">
                <p14:modId xmlns:p14="http://schemas.microsoft.com/office/powerpoint/2010/main" val="2555333081"/>
              </p:ext>
            </p:extLst>
          </p:nvPr>
        </p:nvGraphicFramePr>
        <p:xfrm>
          <a:off x="551384" y="4749800"/>
          <a:ext cx="6340608" cy="1524000"/>
        </p:xfrm>
        <a:graphic>
          <a:graphicData uri="http://schemas.openxmlformats.org/drawingml/2006/table">
            <a:tbl>
              <a:tblPr/>
              <a:tblGrid>
                <a:gridCol w="2049780">
                  <a:extLst>
                    <a:ext uri="{9D8B030D-6E8A-4147-A177-3AD203B41FA5}">
                      <a16:colId xmlns:a16="http://schemas.microsoft.com/office/drawing/2014/main" val="1376156958"/>
                    </a:ext>
                  </a:extLst>
                </a:gridCol>
                <a:gridCol w="1517714">
                  <a:extLst>
                    <a:ext uri="{9D8B030D-6E8A-4147-A177-3AD203B41FA5}">
                      <a16:colId xmlns:a16="http://schemas.microsoft.com/office/drawing/2014/main" val="917181009"/>
                    </a:ext>
                  </a:extLst>
                </a:gridCol>
                <a:gridCol w="1430338">
                  <a:extLst>
                    <a:ext uri="{9D8B030D-6E8A-4147-A177-3AD203B41FA5}">
                      <a16:colId xmlns:a16="http://schemas.microsoft.com/office/drawing/2014/main" val="382327215"/>
                    </a:ext>
                  </a:extLst>
                </a:gridCol>
                <a:gridCol w="1342776">
                  <a:extLst>
                    <a:ext uri="{9D8B030D-6E8A-4147-A177-3AD203B41FA5}">
                      <a16:colId xmlns:a16="http://schemas.microsoft.com/office/drawing/2014/main" val="2716752252"/>
                    </a:ext>
                  </a:extLst>
                </a:gridCol>
              </a:tblGrid>
              <a:tr h="151986">
                <a:tc>
                  <a:txBody>
                    <a:bodyPr/>
                    <a:lstStyle/>
                    <a:p>
                      <a:pPr algn="l" fontAlgn="ctr"/>
                      <a:r>
                        <a:rPr lang="en-SG" sz="1600" b="1" i="0" u="sng" strike="noStrike" dirty="0">
                          <a:solidFill>
                            <a:schemeClr val="accent1"/>
                          </a:solidFill>
                          <a:effectLst/>
                          <a:latin typeface="Calibri" panose="020F0502020204030204" pitchFamily="34" charset="0"/>
                        </a:rPr>
                        <a:t>Normal Loading Pattern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indent="0" algn="ctr" fontAlgn="ctr">
                        <a:buFont typeface="Arial" panose="020B0604020202020204" pitchFamily="34" charset="0"/>
                        <a:buNone/>
                      </a:pPr>
                      <a:r>
                        <a:rPr lang="en-SG" sz="2000" b="1" i="0" u="none" strike="noStrike" dirty="0">
                          <a:solidFill>
                            <a:srgbClr val="B7153A"/>
                          </a:solidFill>
                          <a:effectLst/>
                          <a:latin typeface="Calibri" panose="020F0502020204030204" pitchFamily="34" charset="0"/>
                        </a:rPr>
                        <a:t> Example</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hMerge="1">
                  <a:txBody>
                    <a:bodyPr/>
                    <a:lstStyle/>
                    <a:p>
                      <a:pPr marL="171450" indent="-171450" algn="l" fontAlgn="ctr">
                        <a:buFont typeface="Arial" panose="020B0604020202020204" pitchFamily="34" charset="0"/>
                        <a:buChar char="•"/>
                      </a:pPr>
                      <a:endParaRPr lang="en-SG" sz="16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pPr marL="171450" indent="-171450" algn="l" fontAlgn="ctr">
                        <a:buFont typeface="Arial" panose="020B0604020202020204" pitchFamily="34" charset="0"/>
                        <a:buChar char="•"/>
                      </a:pPr>
                      <a:endParaRPr lang="en-SG" sz="16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5592637"/>
                  </a:ext>
                </a:extLst>
              </a:tr>
              <a:tr h="190500">
                <a:tc>
                  <a:txBody>
                    <a:bodyPr/>
                    <a:lstStyle/>
                    <a:p>
                      <a:pPr algn="l" fontAlgn="ctr"/>
                      <a:r>
                        <a:rPr lang="en-SG" sz="1600" b="0" i="0" u="none" strike="noStrike" dirty="0">
                          <a:solidFill>
                            <a:schemeClr val="accent1"/>
                          </a:solidFill>
                          <a:effectLst/>
                          <a:latin typeface="Calibri" panose="020F0502020204030204" pitchFamily="34" charset="0"/>
                        </a:rPr>
                        <a:t> </a:t>
                      </a:r>
                      <a:r>
                        <a:rPr lang="en-SG" sz="1600" b="1" i="0" u="none" strike="noStrike" dirty="0">
                          <a:solidFill>
                            <a:srgbClr val="B7153A"/>
                          </a:solidFill>
                          <a:effectLst/>
                          <a:latin typeface="Calibri" panose="020F0502020204030204" pitchFamily="34" charset="0"/>
                        </a:rPr>
                        <a:t>(12 </a:t>
                      </a:r>
                      <a:r>
                        <a:rPr lang="en-SG" sz="1600" b="1" i="0" u="none" strike="noStrike" dirty="0" err="1">
                          <a:solidFill>
                            <a:srgbClr val="B7153A"/>
                          </a:solidFill>
                          <a:effectLst/>
                          <a:latin typeface="Calibri" panose="020F0502020204030204" pitchFamily="34" charset="0"/>
                        </a:rPr>
                        <a:t>pax</a:t>
                      </a:r>
                      <a:r>
                        <a:rPr lang="en-SG" sz="1600" b="1" i="0" u="none" strike="noStrike" dirty="0">
                          <a:solidFill>
                            <a:srgbClr val="B7153A"/>
                          </a:solidFill>
                          <a:effectLst/>
                          <a:latin typeface="Calibri" panose="020F0502020204030204" pitchFamily="34" charset="0"/>
                        </a:rPr>
                        <a:t> design)</a:t>
                      </a:r>
                      <a:endParaRPr lang="en-SG" sz="1600" b="0" i="0" u="none" strike="noStrike" dirty="0">
                        <a:solidFill>
                          <a:schemeClr val="accent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1" i="0" u="none" strike="noStrike" dirty="0">
                          <a:solidFill>
                            <a:schemeClr val="accent1"/>
                          </a:solidFill>
                          <a:effectLst/>
                          <a:latin typeface="Calibri" panose="020F0502020204030204" pitchFamily="34" charset="0"/>
                        </a:rPr>
                        <a:t>ISO30500 (7.2.8)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1" i="0" u="none" strike="noStrike">
                          <a:solidFill>
                            <a:schemeClr val="accent1"/>
                          </a:solidFill>
                          <a:effectLst/>
                          <a:latin typeface="Calibri" panose="020F0502020204030204" pitchFamily="34" charset="0"/>
                        </a:rPr>
                        <a:t>Faeces (g)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SG" sz="1600" b="1" i="0" u="none" strike="noStrike" dirty="0">
                          <a:solidFill>
                            <a:schemeClr val="accent1"/>
                          </a:solidFill>
                          <a:effectLst/>
                          <a:latin typeface="Calibri" panose="020F0502020204030204" pitchFamily="34" charset="0"/>
                        </a:rPr>
                        <a:t>Urine (l)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0630275"/>
                  </a:ext>
                </a:extLst>
              </a:tr>
              <a:tr h="190500">
                <a:tc>
                  <a:txBody>
                    <a:bodyPr/>
                    <a:lstStyle/>
                    <a:p>
                      <a:pPr algn="l" fontAlgn="ctr"/>
                      <a:r>
                        <a:rPr lang="en-SG" sz="1600" b="1" i="0" u="none" strike="noStrike" dirty="0">
                          <a:solidFill>
                            <a:schemeClr val="accent1"/>
                          </a:solidFill>
                          <a:effectLst/>
                          <a:latin typeface="Calibri" panose="020F0502020204030204" pitchFamily="34" charset="0"/>
                        </a:rPr>
                        <a:t>Total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SG" sz="1600" b="1" i="0" u="none" strike="noStrike" dirty="0">
                          <a:solidFill>
                            <a:schemeClr val="accent1"/>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SG" sz="1600" b="1" i="0" u="none" strike="noStrike" dirty="0">
                          <a:solidFill>
                            <a:schemeClr val="accent1"/>
                          </a:solidFill>
                          <a:effectLst/>
                          <a:latin typeface="Calibri" panose="020F0502020204030204" pitchFamily="34" charset="0"/>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SG" sz="1600" b="1" i="0" u="none" strike="noStrike" dirty="0">
                          <a:solidFill>
                            <a:schemeClr val="accent1"/>
                          </a:solidFill>
                          <a:effectLst/>
                          <a:latin typeface="Calibri" panose="020F0502020204030204" pitchFamily="34" charset="0"/>
                        </a:rPr>
                        <a:t>15.6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04970064"/>
                  </a:ext>
                </a:extLst>
              </a:tr>
              <a:tr h="190500">
                <a:tc>
                  <a:txBody>
                    <a:bodyPr/>
                    <a:lstStyle/>
                    <a:p>
                      <a:pPr algn="l" fontAlgn="ctr"/>
                      <a:r>
                        <a:rPr lang="en-SG" sz="1600" b="0" i="0" u="none" strike="noStrike" dirty="0">
                          <a:solidFill>
                            <a:schemeClr val="accent1"/>
                          </a:solidFill>
                          <a:effectLst/>
                          <a:latin typeface="Calibri" panose="020F0502020204030204" pitchFamily="34" charset="0"/>
                        </a:rPr>
                        <a:t>6:00 – 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SG" sz="1600" b="0" i="0" u="none" strike="noStrike" dirty="0">
                          <a:solidFill>
                            <a:schemeClr val="accent1"/>
                          </a:solidFill>
                          <a:effectLst/>
                          <a:latin typeface="Calibri" panose="020F0502020204030204" pitchFamily="34" charset="0"/>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r>
                        <a:rPr lang="en-SG" sz="1600" b="0" i="0" u="none" strike="noStrike" dirty="0">
                          <a:solidFill>
                            <a:schemeClr val="accent1"/>
                          </a:solidFill>
                          <a:effectLst/>
                          <a:latin typeface="Calibri" panose="020F0502020204030204" pitchFamily="34" charset="0"/>
                        </a:rPr>
                        <a:t>                   1,050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ctr"/>
                      <a:r>
                        <a:rPr lang="en-SG" sz="1600" b="0" i="0" u="none" strike="noStrike" dirty="0">
                          <a:solidFill>
                            <a:schemeClr val="accent1"/>
                          </a:solidFill>
                          <a:effectLst/>
                          <a:latin typeface="Calibri" panose="020F0502020204030204" pitchFamily="34" charset="0"/>
                        </a:rPr>
                        <a:t>5.46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07488798"/>
                  </a:ext>
                </a:extLst>
              </a:tr>
              <a:tr h="190500">
                <a:tc>
                  <a:txBody>
                    <a:bodyPr/>
                    <a:lstStyle/>
                    <a:p>
                      <a:pPr algn="l" fontAlgn="ctr"/>
                      <a:r>
                        <a:rPr lang="en-SG" sz="1600" b="0" i="0" u="none" strike="noStrike" dirty="0">
                          <a:solidFill>
                            <a:schemeClr val="accent1"/>
                          </a:solidFill>
                          <a:effectLst/>
                          <a:latin typeface="Calibri" panose="020F0502020204030204" pitchFamily="34" charset="0"/>
                        </a:rPr>
                        <a:t>11:00 – 14:00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0" i="0" u="none" strike="noStrike" dirty="0">
                          <a:solidFill>
                            <a:schemeClr val="accent1"/>
                          </a:solidFill>
                          <a:effectLst/>
                          <a:latin typeface="Calibri" panose="020F0502020204030204" pitchFamily="34" charset="0"/>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SG" sz="1600" b="0" i="0" u="none" strike="noStrike" dirty="0">
                          <a:solidFill>
                            <a:schemeClr val="accent1"/>
                          </a:solidFill>
                          <a:effectLst/>
                          <a:latin typeface="Calibri" panose="020F0502020204030204" pitchFamily="34" charset="0"/>
                        </a:rPr>
                        <a:t>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r" fontAlgn="ctr"/>
                      <a:r>
                        <a:rPr lang="en-SG" sz="1600" b="0" i="0" u="none" strike="noStrike" dirty="0">
                          <a:solidFill>
                            <a:schemeClr val="accent1"/>
                          </a:solidFill>
                          <a:effectLst/>
                          <a:latin typeface="Calibri" panose="020F0502020204030204" pitchFamily="34" charset="0"/>
                        </a:rPr>
                        <a:t>3.90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75808100"/>
                  </a:ext>
                </a:extLst>
              </a:tr>
              <a:tr h="190500">
                <a:tc>
                  <a:txBody>
                    <a:bodyPr/>
                    <a:lstStyle/>
                    <a:p>
                      <a:pPr algn="l" fontAlgn="ctr"/>
                      <a:r>
                        <a:rPr lang="en-SG" sz="1600" b="0" i="0" u="none" strike="noStrike" dirty="0">
                          <a:solidFill>
                            <a:schemeClr val="accent1"/>
                          </a:solidFill>
                          <a:effectLst/>
                          <a:latin typeface="Calibri" panose="020F0502020204030204" pitchFamily="34" charset="0"/>
                        </a:rPr>
                        <a:t>17:00 – 20:00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SG" sz="1600" b="0" i="0" u="none" strike="noStrike" dirty="0">
                          <a:solidFill>
                            <a:schemeClr val="accent1"/>
                          </a:solidFill>
                          <a:effectLst/>
                          <a:latin typeface="Calibri" panose="020F0502020204030204" pitchFamily="34" charset="0"/>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SG" sz="1600" b="0" i="0" u="none" strike="noStrike" dirty="0">
                          <a:solidFill>
                            <a:schemeClr val="accent1"/>
                          </a:solidFill>
                          <a:effectLst/>
                          <a:latin typeface="Calibri" panose="020F0502020204030204" pitchFamily="34" charset="0"/>
                        </a:rPr>
                        <a:t>                   1,200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r" fontAlgn="ctr"/>
                      <a:r>
                        <a:rPr lang="en-SG" sz="1600" b="0" i="0" u="none" strike="noStrike" dirty="0">
                          <a:solidFill>
                            <a:schemeClr val="accent1"/>
                          </a:solidFill>
                          <a:effectLst/>
                          <a:latin typeface="Calibri" panose="020F0502020204030204" pitchFamily="34" charset="0"/>
                        </a:rPr>
                        <a:t>6.24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78798567"/>
                  </a:ext>
                </a:extLst>
              </a:tr>
            </a:tbl>
          </a:graphicData>
        </a:graphic>
      </p:graphicFrame>
      <p:pic>
        <p:nvPicPr>
          <p:cNvPr id="15" name="Picture 14">
            <a:extLst>
              <a:ext uri="{FF2B5EF4-FFF2-40B4-BE49-F238E27FC236}">
                <a16:creationId xmlns:a16="http://schemas.microsoft.com/office/drawing/2014/main" id="{2E327AD2-3FC1-4863-BAB2-DE4CC8A1C82F}"/>
              </a:ext>
            </a:extLst>
          </p:cNvPr>
          <p:cNvPicPr>
            <a:picLocks noChangeAspect="1"/>
          </p:cNvPicPr>
          <p:nvPr/>
        </p:nvPicPr>
        <p:blipFill>
          <a:blip r:embed="rId3"/>
          <a:stretch>
            <a:fillRect/>
          </a:stretch>
        </p:blipFill>
        <p:spPr>
          <a:xfrm>
            <a:off x="7156816" y="1940258"/>
            <a:ext cx="2539130" cy="1865370"/>
          </a:xfrm>
          <a:prstGeom prst="rect">
            <a:avLst/>
          </a:prstGeom>
        </p:spPr>
      </p:pic>
      <p:pic>
        <p:nvPicPr>
          <p:cNvPr id="16" name="Picture 15">
            <a:extLst>
              <a:ext uri="{FF2B5EF4-FFF2-40B4-BE49-F238E27FC236}">
                <a16:creationId xmlns:a16="http://schemas.microsoft.com/office/drawing/2014/main" id="{DFA76D7C-C3F2-4C15-8671-8DF4F2C1710D}"/>
              </a:ext>
            </a:extLst>
          </p:cNvPr>
          <p:cNvPicPr>
            <a:picLocks noChangeAspect="1"/>
          </p:cNvPicPr>
          <p:nvPr/>
        </p:nvPicPr>
        <p:blipFill>
          <a:blip r:embed="rId4"/>
          <a:stretch>
            <a:fillRect/>
          </a:stretch>
        </p:blipFill>
        <p:spPr>
          <a:xfrm>
            <a:off x="9275150" y="3425611"/>
            <a:ext cx="2539130" cy="1862378"/>
          </a:xfrm>
          <a:prstGeom prst="rect">
            <a:avLst/>
          </a:prstGeom>
        </p:spPr>
      </p:pic>
    </p:spTree>
    <p:extLst>
      <p:ext uri="{BB962C8B-B14F-4D97-AF65-F5344CB8AC3E}">
        <p14:creationId xmlns:p14="http://schemas.microsoft.com/office/powerpoint/2010/main" val="4027616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OWWS2" val="no"/>
  <p:tag name="SHOWWS" val="no"/>
</p:tagLst>
</file>

<file path=ppt/tags/tag10.xml><?xml version="1.0" encoding="utf-8"?>
<p:tagLst xmlns:a="http://schemas.openxmlformats.org/drawingml/2006/main" xmlns:r="http://schemas.openxmlformats.org/officeDocument/2006/relationships" xmlns:p="http://schemas.openxmlformats.org/presentationml/2006/main">
  <p:tag name="TUEV_SUED_BRAND_ELEMENT" val="Brand Slash"/>
</p:tagLst>
</file>

<file path=ppt/tags/tag2.xml><?xml version="1.0" encoding="utf-8"?>
<p:tagLst xmlns:a="http://schemas.openxmlformats.org/drawingml/2006/main" xmlns:r="http://schemas.openxmlformats.org/officeDocument/2006/relationships" xmlns:p="http://schemas.openxmlformats.org/presentationml/2006/main">
  <p:tag name="TUEV_SUED_BRAND_ELEMENT" val="Footer"/>
</p:tagLst>
</file>

<file path=ppt/tags/tag3.xml><?xml version="1.0" encoding="utf-8"?>
<p:tagLst xmlns:a="http://schemas.openxmlformats.org/drawingml/2006/main" xmlns:r="http://schemas.openxmlformats.org/officeDocument/2006/relationships" xmlns:p="http://schemas.openxmlformats.org/presentationml/2006/main">
  <p:tag name="TUEV_SUED_BRAND_ELEMENT" val="Logo"/>
</p:tagLst>
</file>

<file path=ppt/tags/tag4.xml><?xml version="1.0" encoding="utf-8"?>
<p:tagLst xmlns:a="http://schemas.openxmlformats.org/drawingml/2006/main" xmlns:r="http://schemas.openxmlformats.org/officeDocument/2006/relationships" xmlns:p="http://schemas.openxmlformats.org/presentationml/2006/main">
  <p:tag name="TUEV_SUED_BRAND_ELEMENT" val="Brand Slash"/>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xml><?xml version="1.0" encoding="utf-8"?>
<p:tagLst xmlns:a="http://schemas.openxmlformats.org/drawingml/2006/main" xmlns:r="http://schemas.openxmlformats.org/officeDocument/2006/relationships" xmlns:p="http://schemas.openxmlformats.org/presentationml/2006/main">
  <p:tag name="TUEV_SUED_BRAND_ELEMENT" val="Footer"/>
</p:tagLst>
</file>

<file path=ppt/tags/tag9.xml><?xml version="1.0" encoding="utf-8"?>
<p:tagLst xmlns:a="http://schemas.openxmlformats.org/drawingml/2006/main" xmlns:r="http://schemas.openxmlformats.org/officeDocument/2006/relationships" xmlns:p="http://schemas.openxmlformats.org/presentationml/2006/main">
  <p:tag name="TUEV_SUED_BRAND_ELEMENT" val="Logo"/>
</p:tagLst>
</file>

<file path=ppt/theme/theme1.xml><?xml version="1.0" encoding="utf-8"?>
<a:theme xmlns:a="http://schemas.openxmlformats.org/drawingml/2006/main" name="TÜV SÜD - EN BETA">
  <a:themeElements>
    <a:clrScheme name="Custom 1">
      <a:dk1>
        <a:srgbClr val="000000"/>
      </a:dk1>
      <a:lt1>
        <a:srgbClr val="FFFFFF"/>
      </a:lt1>
      <a:dk2>
        <a:srgbClr val="E2E3E4"/>
      </a:dk2>
      <a:lt2>
        <a:srgbClr val="0072CE"/>
      </a:lt2>
      <a:accent1>
        <a:srgbClr val="0046AD"/>
      </a:accent1>
      <a:accent2>
        <a:srgbClr val="92C1E9"/>
      </a:accent2>
      <a:accent3>
        <a:srgbClr val="6CACE4"/>
      </a:accent3>
      <a:accent4>
        <a:srgbClr val="002D72"/>
      </a:accent4>
      <a:accent5>
        <a:srgbClr val="666666"/>
      </a:accent5>
      <a:accent6>
        <a:srgbClr val="E2E3E4"/>
      </a:accent6>
      <a:hlink>
        <a:srgbClr val="000000"/>
      </a:hlink>
      <a:folHlink>
        <a:srgbClr val="93328E"/>
      </a:folHlink>
    </a:clrScheme>
    <a:fontScheme name="TÜV SÜD Standard">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ln w="9525" cmpd="sng">
          <a:solidFill>
            <a:srgbClr val="0046AD"/>
          </a:solidFill>
          <a:prstDash val="solid"/>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chor="t">
        <a:spAutoFit/>
      </a:bodyPr>
      <a:lstStyle>
        <a:defPPr>
          <a:defRPr sz="2000" dirty="0" err="1" smtClean="0"/>
        </a:defPPr>
      </a:lstStyle>
    </a:txDef>
  </a:objectDefaults>
  <a:extraClrSchemeLst/>
  <a:custClrLst>
    <a:custClr name="Corporate Blue">
      <a:srgbClr val="0046AD"/>
    </a:custClr>
    <a:custClr name="Corporate Grey">
      <a:srgbClr val="666666"/>
    </a:custClr>
    <a:custClr name="Corporate Light Grey">
      <a:srgbClr val="E2E3E4"/>
    </a:custClr>
    <a:custClr name="White">
      <a:srgbClr val="FFFFFF"/>
    </a:custClr>
    <a:custClr name="Black">
      <a:srgbClr val="000000"/>
    </a:custClr>
    <a:custClr name="-">
      <a:srgbClr val="FFFFFF"/>
    </a:custClr>
    <a:custClr name="-">
      <a:srgbClr val="FFFFFF"/>
    </a:custClr>
    <a:custClr name="-">
      <a:srgbClr val="FFFFFF"/>
    </a:custClr>
    <a:custClr name="-">
      <a:srgbClr val="FFFFFF"/>
    </a:custClr>
    <a:custClr name="-">
      <a:srgbClr val="FFFFFF"/>
    </a:custClr>
    <a:custClr name="-">
      <a:srgbClr val="FFFFFF"/>
    </a:custClr>
    <a:custClr name="-">
      <a:srgbClr val="FFFFFF"/>
    </a:custClr>
    <a:custClr name="-">
      <a:srgbClr val="FFFFFF"/>
    </a:custClr>
    <a:custClr name="-">
      <a:srgbClr val="FFFFFF"/>
    </a:custClr>
    <a:custClr name="-">
      <a:srgbClr val="FFFFFF"/>
    </a:custClr>
    <a:custClr name="-">
      <a:srgbClr val="FFFFFF"/>
    </a:custClr>
    <a:custClr name="-">
      <a:srgbClr val="FFFFFF"/>
    </a:custClr>
    <a:custClr name="-">
      <a:srgbClr val="FFFFFF"/>
    </a:custClr>
    <a:custClr name="-">
      <a:srgbClr val="FFFFFF"/>
    </a:custClr>
    <a:custClr name="-">
      <a:srgbClr val="FFFFFF"/>
    </a:custClr>
    <a:custClr name="Secondary 0 | 177 | 64">
      <a:srgbClr val="00B140"/>
    </a:custClr>
    <a:custClr name="Secondary 0 | 150 | 57">
      <a:srgbClr val="009639"/>
    </a:custClr>
    <a:custClr name="Secondary 0 | 122 | 51">
      <a:srgbClr val="007A33"/>
    </a:custClr>
    <a:custClr name="Secondary 139 | 91 | 41">
      <a:srgbClr val="8B5B29"/>
    </a:custClr>
    <a:custClr name="Secondary 255 | 130 | 0">
      <a:srgbClr val="FF8200"/>
    </a:custClr>
    <a:custClr name="-">
      <a:srgbClr val="FFFFFF"/>
    </a:custClr>
    <a:custClr name="-">
      <a:srgbClr val="FFFFFF"/>
    </a:custClr>
    <a:custClr name="-">
      <a:srgbClr val="FFFFFF"/>
    </a:custClr>
    <a:custClr name="-">
      <a:srgbClr val="FFFFFF"/>
    </a:custClr>
    <a:custClr name="-">
      <a:srgbClr val="FFFFFF"/>
    </a:custClr>
    <a:custClr name="Secondary 242 | 169 | 0">
      <a:srgbClr val="F2A900"/>
    </a:custClr>
    <a:custClr name="Secondary 255 | 209 | 0">
      <a:srgbClr val="FFD100"/>
    </a:custClr>
    <a:custClr name="Secondary 228 | 0 | 43">
      <a:srgbClr val="E4002B"/>
    </a:custClr>
    <a:custClr name="Secondary 183 | 21 | 58">
      <a:srgbClr val="B7153A"/>
    </a:custClr>
    <a:custClr name="Secondary 147 | 50 | 142">
      <a:srgbClr val="93328E"/>
    </a:custClr>
    <a:custClr name="-">
      <a:srgbClr val="FFFFFF"/>
    </a:custClr>
    <a:custClr name="-">
      <a:srgbClr val="FFFFFF"/>
    </a:custClr>
    <a:custClr name="-">
      <a:srgbClr val="FFFFFF"/>
    </a:custClr>
    <a:custClr name="-">
      <a:srgbClr val="FFFFFF"/>
    </a:custClr>
    <a:custClr name="-">
      <a:srgbClr val="FFFFFF"/>
    </a:custClr>
    <a:custClr name="Secondary 146 | 193 | 233">
      <a:srgbClr val="92C1E9"/>
    </a:custClr>
    <a:custClr name="Secondary 108 | 172 | 228">
      <a:srgbClr val="6CACE4"/>
    </a:custClr>
    <a:custClr name="Secondary 0 | 114 | 206">
      <a:srgbClr val="0072CE"/>
    </a:custClr>
    <a:custClr name="Secondary 0 | 45 | 114">
      <a:srgbClr val="002D72"/>
    </a:custClr>
    <a:custClr name="Secondary 0 | 156 | 166">
      <a:srgbClr val="009CA6"/>
    </a:custClr>
    <a:custClr name="-">
      <a:srgbClr val="FFFFFF"/>
    </a:custClr>
    <a:custClr name="-">
      <a:srgbClr val="FFFFFF"/>
    </a:custClr>
    <a:custClr name="-">
      <a:srgbClr val="FFFFFF"/>
    </a:custClr>
    <a:custClr name="-">
      <a:srgbClr val="FFFFFF"/>
    </a:custClr>
    <a:custClr name="-">
      <a:srgbClr val="FFFFFF"/>
    </a:custClr>
  </a:custClrLst>
  <a:extLst>
    <a:ext uri="{05A4C25C-085E-4340-85A3-A5531E510DB2}">
      <thm15:themeFamily xmlns:thm15="http://schemas.microsoft.com/office/thememl/2012/main" name="Presentation1" id="{8306365B-B88B-49A0-A224-D415BA01FA24}" vid="{2978504F-94C0-488A-B449-B73B66F81C9D}"/>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48094c8-480e-400b-91c4-c984b7e20814}" enabled="1" method="Standard" siteId="{a1109567-0815-4e1f-88af-e23555482aaa}" removed="0"/>
</clbl:labelList>
</file>

<file path=docProps/app.xml><?xml version="1.0" encoding="utf-8"?>
<Properties xmlns="http://schemas.openxmlformats.org/officeDocument/2006/extended-properties" xmlns:vt="http://schemas.openxmlformats.org/officeDocument/2006/docPropsVTypes">
  <TotalTime>3007</TotalTime>
  <Words>4842</Words>
  <Application>Microsoft Office PowerPoint</Application>
  <PresentationFormat>Widescreen</PresentationFormat>
  <Paragraphs>1312</Paragraphs>
  <Slides>43</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Arial</vt:lpstr>
      <vt:lpstr>Arial Narrow</vt:lpstr>
      <vt:lpstr>Arial Narrrow</vt:lpstr>
      <vt:lpstr>Calibri</vt:lpstr>
      <vt:lpstr>Cambria</vt:lpstr>
      <vt:lpstr>Lato</vt:lpstr>
      <vt:lpstr>Roboto</vt:lpstr>
      <vt:lpstr>Symbol</vt:lpstr>
      <vt:lpstr>Times New Roman</vt:lpstr>
      <vt:lpstr>TUV SUD Pro</vt:lpstr>
      <vt:lpstr>Wingdings</vt:lpstr>
      <vt:lpstr>TÜV SÜD - EN BETA</vt:lpstr>
      <vt:lpstr>Introduction to  ISO 30500</vt:lpstr>
      <vt:lpstr>ISO 30500 and ISO 31800 – Forward Looking Standards</vt:lpstr>
      <vt:lpstr>Overview of ISO 30500 </vt:lpstr>
      <vt:lpstr>Scope of ISO 30500</vt:lpstr>
      <vt:lpstr>ISO 30500 Certification Classes &amp; Test Duration</vt:lpstr>
      <vt:lpstr>ISO 30500 Overview</vt:lpstr>
      <vt:lpstr>PowerPoint Presentation</vt:lpstr>
      <vt:lpstr>Controlled Laboratory Test Schedule</vt:lpstr>
      <vt:lpstr>Normal Loading Pattern (7.2.8.1)</vt:lpstr>
      <vt:lpstr>Stress (7.2.8.2)</vt:lpstr>
      <vt:lpstr>Diarrhoea (A.3.8.10)</vt:lpstr>
      <vt:lpstr>PowerPoint Presentation</vt:lpstr>
      <vt:lpstr>PowerPoint Presentation</vt:lpstr>
      <vt:lpstr>Environmental Parameters Threshold</vt:lpstr>
      <vt:lpstr>PowerPoint Presentation</vt:lpstr>
      <vt:lpstr>PowerPoint Presentation</vt:lpstr>
      <vt:lpstr>Human Health Parameters Spiking</vt:lpstr>
      <vt:lpstr>Microbial Testing </vt:lpstr>
      <vt:lpstr>PowerPoint Presentation</vt:lpstr>
      <vt:lpstr>PowerPoint Presentation</vt:lpstr>
      <vt:lpstr>Air Emissions - Indoor</vt:lpstr>
      <vt:lpstr>Air Emissions Testing Indoor</vt:lpstr>
      <vt:lpstr>PowerPoint Presentation</vt:lpstr>
      <vt:lpstr>PowerPoint Presentation</vt:lpstr>
      <vt:lpstr>Air Emissions - Stack</vt:lpstr>
      <vt:lpstr>PowerPoint Presentation</vt:lpstr>
      <vt:lpstr>PowerPoint Presentation</vt:lpstr>
      <vt:lpstr>Acoustics Parameters (Internal)</vt:lpstr>
      <vt:lpstr>Acoustics Parameters (External)</vt:lpstr>
      <vt:lpstr>Noise Emissions Testing Indoor and outdoor</vt:lpstr>
      <vt:lpstr>PowerPoint Presentation</vt:lpstr>
      <vt:lpstr>PowerPoint Presentation</vt:lpstr>
      <vt:lpstr>Odour – Requirements</vt:lpstr>
      <vt:lpstr>Odour Emissions Testing </vt:lpstr>
      <vt:lpstr>PowerPoint Presentation</vt:lpstr>
      <vt:lpstr>PowerPoint Presentation</vt:lpstr>
      <vt:lpstr>PowerPoint Presentation</vt:lpstr>
      <vt:lpstr>Field Testing Guidelines</vt:lpstr>
      <vt:lpstr>PowerPoint Presentation</vt:lpstr>
      <vt:lpstr>PowerPoint Presentation</vt:lpstr>
      <vt:lpstr>PowerPoint Presentation</vt:lpstr>
      <vt:lpstr>Frequent Asked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ISO 30500</dc:title>
  <dc:creator>Chris CHAN</dc:creator>
  <cp:lastModifiedBy>Attiya Sayyed</cp:lastModifiedBy>
  <cp:revision>21</cp:revision>
  <dcterms:created xsi:type="dcterms:W3CDTF">2020-04-29T08:27:29Z</dcterms:created>
  <dcterms:modified xsi:type="dcterms:W3CDTF">2025-10-21T18:19:04Z</dcterms:modified>
</cp:coreProperties>
</file>