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6.xml" ContentType="application/vnd.openxmlformats-officedocument.presentationml.notesSlide+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6" r:id="rId2"/>
    <p:sldId id="299" r:id="rId3"/>
    <p:sldId id="273" r:id="rId4"/>
    <p:sldId id="274" r:id="rId5"/>
    <p:sldId id="285" r:id="rId6"/>
    <p:sldId id="276" r:id="rId7"/>
    <p:sldId id="286" r:id="rId8"/>
    <p:sldId id="287" r:id="rId9"/>
    <p:sldId id="288" r:id="rId10"/>
    <p:sldId id="300" r:id="rId11"/>
    <p:sldId id="297" r:id="rId12"/>
    <p:sldId id="278" r:id="rId13"/>
    <p:sldId id="277" r:id="rId14"/>
    <p:sldId id="292" r:id="rId15"/>
    <p:sldId id="290" r:id="rId16"/>
    <p:sldId id="291" r:id="rId17"/>
    <p:sldId id="295" r:id="rId18"/>
    <p:sldId id="298" r:id="rId19"/>
    <p:sldId id="296" r:id="rId20"/>
    <p:sldId id="294" r:id="rId21"/>
    <p:sldId id="281" r:id="rId22"/>
  </p:sldIdLst>
  <p:sldSz cx="12192000" cy="6858000"/>
  <p:notesSz cx="6858000" cy="9144000"/>
  <p:custDataLst>
    <p:tags r:id="rId24"/>
  </p:custDataLst>
  <p:defaultTextStyle>
    <a:defPPr rtl="0">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Comer" initials="JC" lastIdx="14" clrIdx="0">
    <p:extLst>
      <p:ext uri="{19B8F6BF-5375-455C-9EA6-DF929625EA0E}">
        <p15:presenceInfo xmlns:p15="http://schemas.microsoft.com/office/powerpoint/2012/main" userId="S-1-5-21-152333396-629559586-1489575960-96384" providerId="AD"/>
      </p:ext>
    </p:extLst>
  </p:cmAuthor>
  <p:cmAuthor id="2" name="Attiya Sayyed" initials="AS" lastIdx="16" clrIdx="1">
    <p:extLst>
      <p:ext uri="{19B8F6BF-5375-455C-9EA6-DF929625EA0E}">
        <p15:presenceInfo xmlns:p15="http://schemas.microsoft.com/office/powerpoint/2012/main" userId="Attiya Sayy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9393"/>
    <a:srgbClr val="3699FF"/>
    <a:srgbClr val="374751"/>
    <a:srgbClr val="1F2138"/>
    <a:srgbClr val="0075BE"/>
    <a:srgbClr val="047FFF"/>
    <a:srgbClr val="B9B9B9"/>
    <a:srgbClr val="E04340"/>
    <a:srgbClr val="979DA3"/>
    <a:srgbClr val="56A9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321" autoAdjust="0"/>
  </p:normalViewPr>
  <p:slideViewPr>
    <p:cSldViewPr snapToGrid="0">
      <p:cViewPr varScale="1">
        <p:scale>
          <a:sx n="41" d="100"/>
          <a:sy n="41" d="100"/>
        </p:scale>
        <p:origin x="158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7.png"/><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23DAE6-285A-43F4-90F8-D64DCFC082DC}" type="doc">
      <dgm:prSet loTypeId="urn:microsoft.com/office/officeart/2008/layout/CircularPictureCallout" loCatId="picture" qsTypeId="urn:microsoft.com/office/officeart/2005/8/quickstyle/simple1" qsCatId="simple" csTypeId="urn:microsoft.com/office/officeart/2005/8/colors/accent1_2" csCatId="accent1" phldr="1"/>
      <dgm:spPr/>
      <dgm:t>
        <a:bodyPr rtlCol="0"/>
        <a:lstStyle/>
        <a:p>
          <a:pPr rtl="0"/>
          <a:endParaRPr lang="en-US"/>
        </a:p>
      </dgm:t>
    </dgm:pt>
    <dgm:pt modelId="{A8AC5BBE-44DC-422F-BA8A-A03DB350D07A}">
      <dgm:prSet/>
      <dgm:spPr/>
      <dgm:t>
        <a:bodyPr rtlCol="0"/>
        <a:lstStyle/>
        <a:p>
          <a:pPr rtl="0"/>
          <a:endParaRPr lang="en-US"/>
        </a:p>
      </dgm:t>
    </dgm:pt>
    <dgm:pt modelId="{FAF5B2C4-B019-4A14-8085-7D783F09A51C}" type="parTrans" cxnId="{67400A99-9942-434F-AF97-7880F22FD440}">
      <dgm:prSet/>
      <dgm:spPr/>
      <dgm:t>
        <a:bodyPr rtlCol="0"/>
        <a:lstStyle/>
        <a:p>
          <a:pPr rtl="0"/>
          <a:endParaRPr lang="en-US"/>
        </a:p>
      </dgm:t>
    </dgm:pt>
    <dgm:pt modelId="{BD4904D4-E617-4624-8905-147C3659600B}" type="sibTrans" cxnId="{67400A99-9942-434F-AF97-7880F22FD44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t>
        <a:bodyPr rtlCol="0"/>
        <a:lstStyle/>
        <a:p>
          <a:pPr rtl="0"/>
          <a:endParaRPr lang="en-US"/>
        </a:p>
      </dgm:t>
    </dgm:pt>
    <dgm:pt modelId="{9F962153-F981-491C-A315-8878BB82D727}">
      <dgm:prSet phldrT="[Text]"/>
      <dgm:spPr/>
      <dgm:t>
        <a:bodyPr rtlCol="0"/>
        <a:lstStyle/>
        <a:p>
          <a:pPr rtl="0"/>
          <a:endParaRPr lang="en-US" dirty="0"/>
        </a:p>
        <a:p>
          <a:pPr rtl="0"/>
          <a:endParaRPr lang="en-US" dirty="0"/>
        </a:p>
      </dgm:t>
    </dgm:pt>
    <dgm:pt modelId="{0685D85A-780C-4C8E-97AA-87AA8CFAE126}" type="parTrans" cxnId="{C25F95ED-3DF5-40E3-98CE-7615045E9FC3}">
      <dgm:prSet/>
      <dgm:spPr/>
      <dgm:t>
        <a:bodyPr rtlCol="0"/>
        <a:lstStyle/>
        <a:p>
          <a:pPr rtl="0"/>
          <a:endParaRPr lang="en-US"/>
        </a:p>
      </dgm:t>
    </dgm:pt>
    <dgm:pt modelId="{DC3ACFE6-EFA2-4C75-AE8C-81BFDD71512C}" type="sibTrans" cxnId="{C25F95ED-3DF5-40E3-98CE-7615045E9FC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50000" r="-50000"/>
          </a:stretch>
        </a:blipFill>
        <a:ln>
          <a:noFill/>
        </a:ln>
      </dgm:spPr>
      <dgm:t>
        <a:bodyPr rtlCol="0"/>
        <a:lstStyle/>
        <a:p>
          <a:pPr rtl="0"/>
          <a:endParaRPr lang="en-US"/>
        </a:p>
      </dgm:t>
    </dgm:pt>
    <dgm:pt modelId="{4BEF2492-5B6C-414B-94C4-BCE8A8B2EC58}">
      <dgm:prSet phldrT="[Text]"/>
      <dgm:spPr/>
      <dgm:t>
        <a:bodyPr rtlCol="0"/>
        <a:lstStyle/>
        <a:p>
          <a:pPr rtl="0"/>
          <a:endParaRPr lang="en-US" dirty="0"/>
        </a:p>
      </dgm:t>
    </dgm:pt>
    <dgm:pt modelId="{D12901EA-01E2-4F6D-BABC-B66D3E74DE37}" type="parTrans" cxnId="{7E2E62E2-D92C-4F7A-8F01-AEADFA7C6877}">
      <dgm:prSet/>
      <dgm:spPr/>
      <dgm:t>
        <a:bodyPr rtlCol="0"/>
        <a:lstStyle/>
        <a:p>
          <a:pPr rtl="0"/>
          <a:endParaRPr lang="en-US"/>
        </a:p>
      </dgm:t>
    </dgm:pt>
    <dgm:pt modelId="{7B96ECDA-09DD-468B-865E-5E0A15A63947}" type="sibTrans" cxnId="{7E2E62E2-D92C-4F7A-8F01-AEADFA7C6877}">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C8D92355-699D-4744-BE2E-5A533F8BCB99}">
      <dgm:prSet/>
      <dgm:spPr/>
      <dgm:t>
        <a:bodyPr rtlCol="0"/>
        <a:lstStyle/>
        <a:p>
          <a:pPr rtl="0"/>
          <a:endParaRPr lang="en-US"/>
        </a:p>
      </dgm:t>
    </dgm:pt>
    <dgm:pt modelId="{DBE62955-30FE-4CDD-A8F7-B159E96B9C98}" type="parTrans" cxnId="{CA0BBFB1-9E99-4756-9695-555275A4DB66}">
      <dgm:prSet/>
      <dgm:spPr/>
      <dgm:t>
        <a:bodyPr rtlCol="0"/>
        <a:lstStyle/>
        <a:p>
          <a:pPr rtl="0"/>
          <a:endParaRPr lang="en-US"/>
        </a:p>
      </dgm:t>
    </dgm:pt>
    <dgm:pt modelId="{92270C63-8426-4BF8-8AD6-01D8FD2FFDDB}" type="sibTrans" cxnId="{CA0BBFB1-9E99-4756-9695-555275A4DB6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47A7A1C9-BF5D-46A5-9C57-236FB81CFA72}">
      <dgm:prSet phldrT="[Text]"/>
      <dgm:spPr/>
      <dgm:t>
        <a:bodyPr rtlCol="0"/>
        <a:lstStyle/>
        <a:p>
          <a:pPr rtl="0"/>
          <a:endParaRPr lang="en-US" dirty="0"/>
        </a:p>
      </dgm:t>
    </dgm:pt>
    <dgm:pt modelId="{F5E4BFCC-2B0A-49BF-90A5-2D83641CCAF3}" type="sibTrans" cxnId="{8D4F91D4-1E22-4FF3-B911-9936FAB06984}">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CBBBE1-C520-440F-899C-C2AE9C1906D2}" type="parTrans" cxnId="{8D4F91D4-1E22-4FF3-B911-9936FAB06984}">
      <dgm:prSet/>
      <dgm:spPr/>
      <dgm:t>
        <a:bodyPr rtlCol="0"/>
        <a:lstStyle/>
        <a:p>
          <a:pPr rtl="0"/>
          <a:endParaRPr lang="en-US"/>
        </a:p>
      </dgm:t>
    </dgm:pt>
    <dgm:pt modelId="{EDF9257B-39E2-4309-AC8F-4EE6E1A467BC}">
      <dgm:prSet/>
      <dgm:spPr/>
      <dgm:t>
        <a:bodyPr rtlCol="0"/>
        <a:lstStyle/>
        <a:p>
          <a:pPr rtl="0"/>
          <a:endParaRPr lang="en-US"/>
        </a:p>
      </dgm:t>
    </dgm:pt>
    <dgm:pt modelId="{456E7101-5AC4-480D-8E7A-0E2EC2FE1C27}" type="parTrans" cxnId="{43EB7C7B-7412-49A6-B7BD-F29F30B6AA3B}">
      <dgm:prSet/>
      <dgm:spPr/>
      <dgm:t>
        <a:bodyPr rtlCol="0"/>
        <a:lstStyle/>
        <a:p>
          <a:pPr rtl="0"/>
          <a:endParaRPr lang="en-US"/>
        </a:p>
      </dgm:t>
    </dgm:pt>
    <dgm:pt modelId="{EF0B3233-D6B0-4E14-AF3E-E2114E9B296B}" type="sibTrans" cxnId="{43EB7C7B-7412-49A6-B7BD-F29F30B6AA3B}">
      <dgm:prSet/>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a:stretch>
        </a:blipFill>
        <a:ln>
          <a:noFill/>
        </a:ln>
      </dgm:spPr>
      <dgm:t>
        <a:bodyPr rtlCol="0"/>
        <a:lstStyle/>
        <a:p>
          <a:pPr rtl="0"/>
          <a:endParaRPr lang="en-US"/>
        </a:p>
      </dgm:t>
    </dgm:pt>
    <dgm:pt modelId="{3B95FF8D-591B-4C33-91D0-805DD3705FD5}" type="pres">
      <dgm:prSet presAssocID="{FF23DAE6-285A-43F4-90F8-D64DCFC082DC}" presName="Name0" presStyleCnt="0">
        <dgm:presLayoutVars>
          <dgm:chMax val="7"/>
          <dgm:chPref val="7"/>
          <dgm:dir/>
        </dgm:presLayoutVars>
      </dgm:prSet>
      <dgm:spPr/>
    </dgm:pt>
    <dgm:pt modelId="{B1023D08-BB67-4F49-B0BE-237507283458}" type="pres">
      <dgm:prSet presAssocID="{FF23DAE6-285A-43F4-90F8-D64DCFC082DC}" presName="Name1" presStyleCnt="0"/>
      <dgm:spPr/>
    </dgm:pt>
    <dgm:pt modelId="{63A25C90-7663-4C93-A2CD-1C7262E1528C}" type="pres">
      <dgm:prSet presAssocID="{BD4904D4-E617-4624-8905-147C3659600B}" presName="picture_1" presStyleCnt="0"/>
      <dgm:spPr/>
    </dgm:pt>
    <dgm:pt modelId="{E49C2721-913D-43C1-BD8A-7B3289456DBC}" type="pres">
      <dgm:prSet presAssocID="{BD4904D4-E617-4624-8905-147C3659600B}" presName="pictureRepeatNode" presStyleLbl="alignImgPlace1" presStyleIdx="0" presStyleCnt="6" custScaleX="46795" custScaleY="46795" custLinFactNeighborX="82482" custLinFactNeighborY="-22166"/>
      <dgm:spPr/>
    </dgm:pt>
    <dgm:pt modelId="{4ED2ED03-D63D-4E62-8F72-5916F32FEAC2}" type="pres">
      <dgm:prSet presAssocID="{A8AC5BBE-44DC-422F-BA8A-A03DB350D07A}" presName="text_1" presStyleLbl="node1" presStyleIdx="0" presStyleCnt="0">
        <dgm:presLayoutVars>
          <dgm:bulletEnabled val="1"/>
        </dgm:presLayoutVars>
      </dgm:prSet>
      <dgm:spPr/>
    </dgm:pt>
    <dgm:pt modelId="{AB47605D-D15A-4E5C-A98C-65424DB3EA64}" type="pres">
      <dgm:prSet presAssocID="{92270C63-8426-4BF8-8AD6-01D8FD2FFDDB}" presName="picture_2" presStyleCnt="0"/>
      <dgm:spPr/>
    </dgm:pt>
    <dgm:pt modelId="{3B9629CC-8836-421D-A023-B0C06204E612}" type="pres">
      <dgm:prSet presAssocID="{92270C63-8426-4BF8-8AD6-01D8FD2FFDDB}" presName="pictureRepeatNode" presStyleLbl="alignImgPlace1" presStyleIdx="1" presStyleCnt="6" custScaleX="148132" custScaleY="148132" custLinFactX="-32106" custLinFactY="168073" custLinFactNeighborX="-100000" custLinFactNeighborY="200000"/>
      <dgm:spPr/>
    </dgm:pt>
    <dgm:pt modelId="{9524ED4D-11A8-43F5-BBBD-087FA7CF8701}" type="pres">
      <dgm:prSet presAssocID="{C8D92355-699D-4744-BE2E-5A533F8BCB99}" presName="line_2" presStyleLbl="parChTrans1D1" presStyleIdx="0" presStyleCnt="5" custSzY="943450" custScaleX="20766" custLinFactY="2900000" custLinFactNeighborX="47258" custLinFactNeighborY="2919656"/>
      <dgm:spPr/>
    </dgm:pt>
    <dgm:pt modelId="{0966F148-8507-457C-897F-253FBA951E21}" type="pres">
      <dgm:prSet presAssocID="{C8D92355-699D-4744-BE2E-5A533F8BCB99}" presName="textparent_2" presStyleLbl="node1" presStyleIdx="0" presStyleCnt="0"/>
      <dgm:spPr/>
    </dgm:pt>
    <dgm:pt modelId="{2FD612DD-9C38-456B-94A6-187CCE447103}" type="pres">
      <dgm:prSet presAssocID="{C8D92355-699D-4744-BE2E-5A533F8BCB99}" presName="text_2" presStyleLbl="revTx" presStyleIdx="0" presStyleCnt="5">
        <dgm:presLayoutVars>
          <dgm:bulletEnabled val="1"/>
        </dgm:presLayoutVars>
      </dgm:prSet>
      <dgm:spPr/>
    </dgm:pt>
    <dgm:pt modelId="{5ACD2A1B-FA29-462E-9081-03D10EAC5F25}" type="pres">
      <dgm:prSet presAssocID="{EF0B3233-D6B0-4E14-AF3E-E2114E9B296B}" presName="picture_3" presStyleCnt="0"/>
      <dgm:spPr/>
    </dgm:pt>
    <dgm:pt modelId="{CD39A2ED-26C9-4216-8B69-F846A9547AD0}" type="pres">
      <dgm:prSet presAssocID="{EF0B3233-D6B0-4E14-AF3E-E2114E9B296B}" presName="pictureRepeatNode" presStyleLbl="alignImgPlace1" presStyleIdx="2" presStyleCnt="6" custScaleX="188528" custScaleY="188527" custLinFactX="100000" custLinFactNeighborX="171916" custLinFactNeighborY="12321"/>
      <dgm:spPr/>
    </dgm:pt>
    <dgm:pt modelId="{7A4DD8D8-F391-4EE8-AE97-EBDBC1CBD67E}" type="pres">
      <dgm:prSet presAssocID="{EDF9257B-39E2-4309-AC8F-4EE6E1A467BC}" presName="line_3" presStyleLbl="parChTrans1D1" presStyleIdx="1" presStyleCnt="5" custSzY="46748" custScaleX="46604"/>
      <dgm:spPr/>
    </dgm:pt>
    <dgm:pt modelId="{E71C5210-BBAF-4FD9-BC1C-4EA6172567F6}" type="pres">
      <dgm:prSet presAssocID="{EDF9257B-39E2-4309-AC8F-4EE6E1A467BC}" presName="textparent_3" presStyleLbl="node1" presStyleIdx="0" presStyleCnt="0"/>
      <dgm:spPr/>
    </dgm:pt>
    <dgm:pt modelId="{15F06570-D17C-4C90-8797-57DC5CF18E08}" type="pres">
      <dgm:prSet presAssocID="{EDF9257B-39E2-4309-AC8F-4EE6E1A467BC}" presName="text_3" presStyleLbl="revTx" presStyleIdx="1" presStyleCnt="5">
        <dgm:presLayoutVars>
          <dgm:bulletEnabled val="1"/>
        </dgm:presLayoutVars>
      </dgm:prSet>
      <dgm:spPr/>
    </dgm:pt>
    <dgm:pt modelId="{39B31CD8-10CA-4E1A-AC16-D02E6C4F0A33}" type="pres">
      <dgm:prSet presAssocID="{DC3ACFE6-EFA2-4C75-AE8C-81BFDD71512C}" presName="picture_4" presStyleCnt="0"/>
      <dgm:spPr/>
    </dgm:pt>
    <dgm:pt modelId="{455C7130-95A6-40C6-A1FA-55EE64B95EDF}" type="pres">
      <dgm:prSet presAssocID="{DC3ACFE6-EFA2-4C75-AE8C-81BFDD71512C}" presName="pictureRepeatNode" presStyleLbl="alignImgPlace1" presStyleIdx="3" presStyleCnt="6" custScaleX="140087" custScaleY="140087" custLinFactX="94712" custLinFactY="19810" custLinFactNeighborX="100000" custLinFactNeighborY="100000"/>
      <dgm:spPr/>
    </dgm:pt>
    <dgm:pt modelId="{7527E65F-91DB-4AE7-A039-A178ED11ADC3}" type="pres">
      <dgm:prSet presAssocID="{9F962153-F981-491C-A315-8878BB82D727}" presName="line_4" presStyleLbl="parChTrans1D1" presStyleIdx="2" presStyleCnt="5" custFlipVert="1" custSzY="1091822" custScaleX="25874" custLinFactY="-356673" custLinFactNeighborX="25571" custLinFactNeighborY="-400000"/>
      <dgm:spPr/>
    </dgm:pt>
    <dgm:pt modelId="{4081E72E-FF19-42C9-A1A5-BB16FAF8AD91}" type="pres">
      <dgm:prSet presAssocID="{9F962153-F981-491C-A315-8878BB82D727}" presName="textparent_4" presStyleLbl="node1" presStyleIdx="0" presStyleCnt="0"/>
      <dgm:spPr/>
    </dgm:pt>
    <dgm:pt modelId="{DFCC900C-EAA9-4E00-8DC1-AEC420279D6D}" type="pres">
      <dgm:prSet presAssocID="{9F962153-F981-491C-A315-8878BB82D727}" presName="text_4" presStyleLbl="revTx" presStyleIdx="2" presStyleCnt="5">
        <dgm:presLayoutVars>
          <dgm:bulletEnabled val="1"/>
        </dgm:presLayoutVars>
      </dgm:prSet>
      <dgm:spPr/>
    </dgm:pt>
    <dgm:pt modelId="{4DB0EA3F-05F3-4F34-AF6F-274931B3004F}" type="pres">
      <dgm:prSet presAssocID="{7B96ECDA-09DD-468B-865E-5E0A15A63947}" presName="picture_5" presStyleCnt="0"/>
      <dgm:spPr/>
    </dgm:pt>
    <dgm:pt modelId="{8112808B-1055-4914-8A45-96EFC69A500C}" type="pres">
      <dgm:prSet presAssocID="{7B96ECDA-09DD-468B-865E-5E0A15A63947}" presName="pictureRepeatNode" presStyleLbl="alignImgPlace1" presStyleIdx="4" presStyleCnt="6" custScaleX="143299" custScaleY="143299" custLinFactX="-130234" custLinFactY="-100000" custLinFactNeighborX="-200000" custLinFactNeighborY="-167406"/>
      <dgm:spPr/>
    </dgm:pt>
    <dgm:pt modelId="{52387E86-4CED-45AA-B1EC-844F8D925D68}" type="pres">
      <dgm:prSet presAssocID="{4BEF2492-5B6C-414B-94C4-BCE8A8B2EC58}" presName="line_5" presStyleLbl="parChTrans1D1" presStyleIdx="3" presStyleCnt="5" custFlipVert="1" custFlipHor="0" custSzY="1768586" custScaleX="9569" custLinFactY="-1300000" custLinFactNeighborX="45366" custLinFactNeighborY="-1391645"/>
      <dgm:spPr/>
    </dgm:pt>
    <dgm:pt modelId="{627D3192-B2BA-41B9-BCD7-955A60A5A4D3}" type="pres">
      <dgm:prSet presAssocID="{4BEF2492-5B6C-414B-94C4-BCE8A8B2EC58}" presName="textparent_5" presStyleLbl="node1" presStyleIdx="0" presStyleCnt="0"/>
      <dgm:spPr/>
    </dgm:pt>
    <dgm:pt modelId="{AEEEF363-BAAD-47AE-A6C8-5176BE08D289}" type="pres">
      <dgm:prSet presAssocID="{4BEF2492-5B6C-414B-94C4-BCE8A8B2EC58}" presName="text_5" presStyleLbl="revTx" presStyleIdx="3" presStyleCnt="5">
        <dgm:presLayoutVars>
          <dgm:bulletEnabled val="1"/>
        </dgm:presLayoutVars>
      </dgm:prSet>
      <dgm:spPr/>
    </dgm:pt>
    <dgm:pt modelId="{CA5E63F6-CBF0-488D-BFD3-45FBCE07A231}" type="pres">
      <dgm:prSet presAssocID="{F5E4BFCC-2B0A-49BF-90A5-2D83641CCAF3}" presName="picture_6" presStyleCnt="0"/>
      <dgm:spPr/>
    </dgm:pt>
    <dgm:pt modelId="{FC09FF0F-9EFC-4C3D-BB09-AACA6233104F}" type="pres">
      <dgm:prSet presAssocID="{F5E4BFCC-2B0A-49BF-90A5-2D83641CCAF3}" presName="pictureRepeatNode" presStyleLbl="alignImgPlace1" presStyleIdx="5" presStyleCnt="6" custScaleX="177580" custScaleY="177580" custLinFactX="-159517" custLinFactY="-55937" custLinFactNeighborX="-200000" custLinFactNeighborY="-100000"/>
      <dgm:spPr/>
    </dgm:pt>
    <dgm:pt modelId="{6759E7A4-5CF0-4F0C-AA7E-CD799F239B0C}" type="pres">
      <dgm:prSet presAssocID="{47A7A1C9-BF5D-46A5-9C57-236FB81CFA72}" presName="line_6" presStyleLbl="parChTrans1D1" presStyleIdx="4" presStyleCnt="5" custFlipVert="1" custSzY="45720" custScaleX="61593" custLinFactY="-4200000" custLinFactNeighborX="51994" custLinFactNeighborY="-4239920"/>
      <dgm:spPr/>
    </dgm:pt>
    <dgm:pt modelId="{018CA53E-5C7A-4A34-9B85-6969F4997A1A}" type="pres">
      <dgm:prSet presAssocID="{47A7A1C9-BF5D-46A5-9C57-236FB81CFA72}" presName="textparent_6" presStyleLbl="node1" presStyleIdx="0" presStyleCnt="0"/>
      <dgm:spPr/>
    </dgm:pt>
    <dgm:pt modelId="{2E010C44-291D-41E9-86F1-73D65D3405CE}" type="pres">
      <dgm:prSet presAssocID="{47A7A1C9-BF5D-46A5-9C57-236FB81CFA72}" presName="text_6" presStyleLbl="revTx" presStyleIdx="4" presStyleCnt="5">
        <dgm:presLayoutVars>
          <dgm:bulletEnabled val="1"/>
        </dgm:presLayoutVars>
      </dgm:prSet>
      <dgm:spPr/>
    </dgm:pt>
  </dgm:ptLst>
  <dgm:cxnLst>
    <dgm:cxn modelId="{B9C32920-3C3B-4D2C-A683-DCFACE129BBA}" type="presOf" srcId="{FF23DAE6-285A-43F4-90F8-D64DCFC082DC}" destId="{3B95FF8D-591B-4C33-91D0-805DD3705FD5}" srcOrd="0" destOrd="0" presId="urn:microsoft.com/office/officeart/2008/layout/CircularPictureCallout"/>
    <dgm:cxn modelId="{751FA634-2197-4BFA-9216-1EFD6876248F}" type="presOf" srcId="{92270C63-8426-4BF8-8AD6-01D8FD2FFDDB}" destId="{3B9629CC-8836-421D-A023-B0C06204E612}" srcOrd="0" destOrd="0" presId="urn:microsoft.com/office/officeart/2008/layout/CircularPictureCallout"/>
    <dgm:cxn modelId="{E19B353B-7078-45F9-8F96-EFCAE849C79D}" type="presOf" srcId="{A8AC5BBE-44DC-422F-BA8A-A03DB350D07A}" destId="{4ED2ED03-D63D-4E62-8F72-5916F32FEAC2}" srcOrd="0" destOrd="0" presId="urn:microsoft.com/office/officeart/2008/layout/CircularPictureCallout"/>
    <dgm:cxn modelId="{5EC28A3F-A87D-4A76-9D63-1C25709D96AB}" type="presOf" srcId="{47A7A1C9-BF5D-46A5-9C57-236FB81CFA72}" destId="{2E010C44-291D-41E9-86F1-73D65D3405CE}" srcOrd="0" destOrd="0" presId="urn:microsoft.com/office/officeart/2008/layout/CircularPictureCallout"/>
    <dgm:cxn modelId="{29D1E85E-C369-442B-B63A-F1783545C23A}" type="presOf" srcId="{4BEF2492-5B6C-414B-94C4-BCE8A8B2EC58}" destId="{AEEEF363-BAAD-47AE-A6C8-5176BE08D289}" srcOrd="0" destOrd="0" presId="urn:microsoft.com/office/officeart/2008/layout/CircularPictureCallout"/>
    <dgm:cxn modelId="{43EB7C7B-7412-49A6-B7BD-F29F30B6AA3B}" srcId="{FF23DAE6-285A-43F4-90F8-D64DCFC082DC}" destId="{EDF9257B-39E2-4309-AC8F-4EE6E1A467BC}" srcOrd="2" destOrd="0" parTransId="{456E7101-5AC4-480D-8E7A-0E2EC2FE1C27}" sibTransId="{EF0B3233-D6B0-4E14-AF3E-E2114E9B296B}"/>
    <dgm:cxn modelId="{0F6D648F-AA7B-4008-88B8-C94160559C0A}" type="presOf" srcId="{BD4904D4-E617-4624-8905-147C3659600B}" destId="{E49C2721-913D-43C1-BD8A-7B3289456DBC}" srcOrd="0" destOrd="0" presId="urn:microsoft.com/office/officeart/2008/layout/CircularPictureCallout"/>
    <dgm:cxn modelId="{67400A99-9942-434F-AF97-7880F22FD440}" srcId="{FF23DAE6-285A-43F4-90F8-D64DCFC082DC}" destId="{A8AC5BBE-44DC-422F-BA8A-A03DB350D07A}" srcOrd="0" destOrd="0" parTransId="{FAF5B2C4-B019-4A14-8085-7D783F09A51C}" sibTransId="{BD4904D4-E617-4624-8905-147C3659600B}"/>
    <dgm:cxn modelId="{4A3FF9A8-0DB6-4D38-A304-F313B73E0E1A}" type="presOf" srcId="{C8D92355-699D-4744-BE2E-5A533F8BCB99}" destId="{2FD612DD-9C38-456B-94A6-187CCE447103}" srcOrd="0" destOrd="0" presId="urn:microsoft.com/office/officeart/2008/layout/CircularPictureCallout"/>
    <dgm:cxn modelId="{C266A5A9-A5D4-4C6F-B80E-042EEE0EE3AD}" type="presOf" srcId="{EDF9257B-39E2-4309-AC8F-4EE6E1A467BC}" destId="{15F06570-D17C-4C90-8797-57DC5CF18E08}" srcOrd="0" destOrd="0" presId="urn:microsoft.com/office/officeart/2008/layout/CircularPictureCallout"/>
    <dgm:cxn modelId="{170F07AA-E769-451D-B9F3-8CF28CCE94AB}" type="presOf" srcId="{F5E4BFCC-2B0A-49BF-90A5-2D83641CCAF3}" destId="{FC09FF0F-9EFC-4C3D-BB09-AACA6233104F}" srcOrd="0" destOrd="0" presId="urn:microsoft.com/office/officeart/2008/layout/CircularPictureCallout"/>
    <dgm:cxn modelId="{2ECC9EB1-C8DA-431C-8CD5-320A0429FF72}" type="presOf" srcId="{EF0B3233-D6B0-4E14-AF3E-E2114E9B296B}" destId="{CD39A2ED-26C9-4216-8B69-F846A9547AD0}" srcOrd="0" destOrd="0" presId="urn:microsoft.com/office/officeart/2008/layout/CircularPictureCallout"/>
    <dgm:cxn modelId="{CA0BBFB1-9E99-4756-9695-555275A4DB66}" srcId="{FF23DAE6-285A-43F4-90F8-D64DCFC082DC}" destId="{C8D92355-699D-4744-BE2E-5A533F8BCB99}" srcOrd="1" destOrd="0" parTransId="{DBE62955-30FE-4CDD-A8F7-B159E96B9C98}" sibTransId="{92270C63-8426-4BF8-8AD6-01D8FD2FFDDB}"/>
    <dgm:cxn modelId="{3A55E3B6-FE4C-4DA4-B006-07EFF88192CC}" type="presOf" srcId="{DC3ACFE6-EFA2-4C75-AE8C-81BFDD71512C}" destId="{455C7130-95A6-40C6-A1FA-55EE64B95EDF}" srcOrd="0" destOrd="0" presId="urn:microsoft.com/office/officeart/2008/layout/CircularPictureCallout"/>
    <dgm:cxn modelId="{DF2882B8-0110-4AFA-840A-20309B151E05}" type="presOf" srcId="{7B96ECDA-09DD-468B-865E-5E0A15A63947}" destId="{8112808B-1055-4914-8A45-96EFC69A500C}" srcOrd="0" destOrd="0" presId="urn:microsoft.com/office/officeart/2008/layout/CircularPictureCallout"/>
    <dgm:cxn modelId="{8D4F91D4-1E22-4FF3-B911-9936FAB06984}" srcId="{FF23DAE6-285A-43F4-90F8-D64DCFC082DC}" destId="{47A7A1C9-BF5D-46A5-9C57-236FB81CFA72}" srcOrd="5" destOrd="0" parTransId="{3BCBBBE1-C520-440F-899C-C2AE9C1906D2}" sibTransId="{F5E4BFCC-2B0A-49BF-90A5-2D83641CCAF3}"/>
    <dgm:cxn modelId="{7E2E62E2-D92C-4F7A-8F01-AEADFA7C6877}" srcId="{FF23DAE6-285A-43F4-90F8-D64DCFC082DC}" destId="{4BEF2492-5B6C-414B-94C4-BCE8A8B2EC58}" srcOrd="4" destOrd="0" parTransId="{D12901EA-01E2-4F6D-BABC-B66D3E74DE37}" sibTransId="{7B96ECDA-09DD-468B-865E-5E0A15A63947}"/>
    <dgm:cxn modelId="{C25F95ED-3DF5-40E3-98CE-7615045E9FC3}" srcId="{FF23DAE6-285A-43F4-90F8-D64DCFC082DC}" destId="{9F962153-F981-491C-A315-8878BB82D727}" srcOrd="3" destOrd="0" parTransId="{0685D85A-780C-4C8E-97AA-87AA8CFAE126}" sibTransId="{DC3ACFE6-EFA2-4C75-AE8C-81BFDD71512C}"/>
    <dgm:cxn modelId="{2ABE32F1-E778-4B75-AC4B-9C5A2C86AF2E}" type="presOf" srcId="{9F962153-F981-491C-A315-8878BB82D727}" destId="{DFCC900C-EAA9-4E00-8DC1-AEC420279D6D}" srcOrd="0" destOrd="0" presId="urn:microsoft.com/office/officeart/2008/layout/CircularPictureCallout"/>
    <dgm:cxn modelId="{CADF6BA7-F3B5-42BC-8CC1-E0C64B025D28}" type="presParOf" srcId="{3B95FF8D-591B-4C33-91D0-805DD3705FD5}" destId="{B1023D08-BB67-4F49-B0BE-237507283458}" srcOrd="0" destOrd="0" presId="urn:microsoft.com/office/officeart/2008/layout/CircularPictureCallout"/>
    <dgm:cxn modelId="{78DB4D7C-97D3-4319-83A3-20E476C13D3C}" type="presParOf" srcId="{B1023D08-BB67-4F49-B0BE-237507283458}" destId="{63A25C90-7663-4C93-A2CD-1C7262E1528C}" srcOrd="0" destOrd="0" presId="urn:microsoft.com/office/officeart/2008/layout/CircularPictureCallout"/>
    <dgm:cxn modelId="{8C6E287F-63C7-4E9C-B7F7-63F62012E5DF}" type="presParOf" srcId="{63A25C90-7663-4C93-A2CD-1C7262E1528C}" destId="{E49C2721-913D-43C1-BD8A-7B3289456DBC}" srcOrd="0" destOrd="0" presId="urn:microsoft.com/office/officeart/2008/layout/CircularPictureCallout"/>
    <dgm:cxn modelId="{8363E5E2-EAAC-43B8-8546-78A393A2C91C}" type="presParOf" srcId="{B1023D08-BB67-4F49-B0BE-237507283458}" destId="{4ED2ED03-D63D-4E62-8F72-5916F32FEAC2}" srcOrd="1" destOrd="0" presId="urn:microsoft.com/office/officeart/2008/layout/CircularPictureCallout"/>
    <dgm:cxn modelId="{A39D2045-0C3E-4045-858C-90B41BDD9EF7}" type="presParOf" srcId="{B1023D08-BB67-4F49-B0BE-237507283458}" destId="{AB47605D-D15A-4E5C-A98C-65424DB3EA64}" srcOrd="2" destOrd="0" presId="urn:microsoft.com/office/officeart/2008/layout/CircularPictureCallout"/>
    <dgm:cxn modelId="{B524A0BB-CFF6-4C01-9575-93E687FA66C8}" type="presParOf" srcId="{AB47605D-D15A-4E5C-A98C-65424DB3EA64}" destId="{3B9629CC-8836-421D-A023-B0C06204E612}" srcOrd="0" destOrd="0" presId="urn:microsoft.com/office/officeart/2008/layout/CircularPictureCallout"/>
    <dgm:cxn modelId="{75FDC575-3491-4CDB-84B2-61124E7DB59A}" type="presParOf" srcId="{B1023D08-BB67-4F49-B0BE-237507283458}" destId="{9524ED4D-11A8-43F5-BBBD-087FA7CF8701}" srcOrd="3" destOrd="0" presId="urn:microsoft.com/office/officeart/2008/layout/CircularPictureCallout"/>
    <dgm:cxn modelId="{82970181-E7F7-4395-B2BF-F32E15E20EBD}" type="presParOf" srcId="{B1023D08-BB67-4F49-B0BE-237507283458}" destId="{0966F148-8507-457C-897F-253FBA951E21}" srcOrd="4" destOrd="0" presId="urn:microsoft.com/office/officeart/2008/layout/CircularPictureCallout"/>
    <dgm:cxn modelId="{01FD58F1-E30E-449A-B907-1FA0FB4019F1}" type="presParOf" srcId="{0966F148-8507-457C-897F-253FBA951E21}" destId="{2FD612DD-9C38-456B-94A6-187CCE447103}" srcOrd="0" destOrd="0" presId="urn:microsoft.com/office/officeart/2008/layout/CircularPictureCallout"/>
    <dgm:cxn modelId="{1648F499-B7BD-4BDF-86FA-C3DC0CC69916}" type="presParOf" srcId="{B1023D08-BB67-4F49-B0BE-237507283458}" destId="{5ACD2A1B-FA29-462E-9081-03D10EAC5F25}" srcOrd="5" destOrd="0" presId="urn:microsoft.com/office/officeart/2008/layout/CircularPictureCallout"/>
    <dgm:cxn modelId="{319535C5-C359-47E5-A413-32D11C08869E}" type="presParOf" srcId="{5ACD2A1B-FA29-462E-9081-03D10EAC5F25}" destId="{CD39A2ED-26C9-4216-8B69-F846A9547AD0}" srcOrd="0" destOrd="0" presId="urn:microsoft.com/office/officeart/2008/layout/CircularPictureCallout"/>
    <dgm:cxn modelId="{B3DCCC8A-7E65-4DFB-80D6-A916CD886E6E}" type="presParOf" srcId="{B1023D08-BB67-4F49-B0BE-237507283458}" destId="{7A4DD8D8-F391-4EE8-AE97-EBDBC1CBD67E}" srcOrd="6" destOrd="0" presId="urn:microsoft.com/office/officeart/2008/layout/CircularPictureCallout"/>
    <dgm:cxn modelId="{82B5FCE7-4F09-474F-A8A4-901B92354CF8}" type="presParOf" srcId="{B1023D08-BB67-4F49-B0BE-237507283458}" destId="{E71C5210-BBAF-4FD9-BC1C-4EA6172567F6}" srcOrd="7" destOrd="0" presId="urn:microsoft.com/office/officeart/2008/layout/CircularPictureCallout"/>
    <dgm:cxn modelId="{6100AEAD-8A0B-4970-9762-52665E4CD147}" type="presParOf" srcId="{E71C5210-BBAF-4FD9-BC1C-4EA6172567F6}" destId="{15F06570-D17C-4C90-8797-57DC5CF18E08}" srcOrd="0" destOrd="0" presId="urn:microsoft.com/office/officeart/2008/layout/CircularPictureCallout"/>
    <dgm:cxn modelId="{C5DEBD05-91AF-4D4F-8806-82536DAF05FE}" type="presParOf" srcId="{B1023D08-BB67-4F49-B0BE-237507283458}" destId="{39B31CD8-10CA-4E1A-AC16-D02E6C4F0A33}" srcOrd="8" destOrd="0" presId="urn:microsoft.com/office/officeart/2008/layout/CircularPictureCallout"/>
    <dgm:cxn modelId="{EAE76C7B-E218-42A0-BFC7-28D6BBA6D11F}" type="presParOf" srcId="{39B31CD8-10CA-4E1A-AC16-D02E6C4F0A33}" destId="{455C7130-95A6-40C6-A1FA-55EE64B95EDF}" srcOrd="0" destOrd="0" presId="urn:microsoft.com/office/officeart/2008/layout/CircularPictureCallout"/>
    <dgm:cxn modelId="{C2BC00E9-79DA-4D2D-BFA8-0E03CEC8FEF5}" type="presParOf" srcId="{B1023D08-BB67-4F49-B0BE-237507283458}" destId="{7527E65F-91DB-4AE7-A039-A178ED11ADC3}" srcOrd="9" destOrd="0" presId="urn:microsoft.com/office/officeart/2008/layout/CircularPictureCallout"/>
    <dgm:cxn modelId="{D737AD43-97F0-4269-A922-951E2263E83D}" type="presParOf" srcId="{B1023D08-BB67-4F49-B0BE-237507283458}" destId="{4081E72E-FF19-42C9-A1A5-BB16FAF8AD91}" srcOrd="10" destOrd="0" presId="urn:microsoft.com/office/officeart/2008/layout/CircularPictureCallout"/>
    <dgm:cxn modelId="{AFAF8520-D56A-46AD-A2E2-FFD1A3D8D4A2}" type="presParOf" srcId="{4081E72E-FF19-42C9-A1A5-BB16FAF8AD91}" destId="{DFCC900C-EAA9-4E00-8DC1-AEC420279D6D}" srcOrd="0" destOrd="0" presId="urn:microsoft.com/office/officeart/2008/layout/CircularPictureCallout"/>
    <dgm:cxn modelId="{C85C521E-9C04-43A8-9D98-42D57DAC228F}" type="presParOf" srcId="{B1023D08-BB67-4F49-B0BE-237507283458}" destId="{4DB0EA3F-05F3-4F34-AF6F-274931B3004F}" srcOrd="11" destOrd="0" presId="urn:microsoft.com/office/officeart/2008/layout/CircularPictureCallout"/>
    <dgm:cxn modelId="{930D5483-397A-4013-B690-8414C233B007}" type="presParOf" srcId="{4DB0EA3F-05F3-4F34-AF6F-274931B3004F}" destId="{8112808B-1055-4914-8A45-96EFC69A500C}" srcOrd="0" destOrd="0" presId="urn:microsoft.com/office/officeart/2008/layout/CircularPictureCallout"/>
    <dgm:cxn modelId="{3479F432-811B-4B96-8147-24F55EBF03A4}" type="presParOf" srcId="{B1023D08-BB67-4F49-B0BE-237507283458}" destId="{52387E86-4CED-45AA-B1EC-844F8D925D68}" srcOrd="12" destOrd="0" presId="urn:microsoft.com/office/officeart/2008/layout/CircularPictureCallout"/>
    <dgm:cxn modelId="{7AACB1AA-A308-4584-8924-7D813672A3D0}" type="presParOf" srcId="{B1023D08-BB67-4F49-B0BE-237507283458}" destId="{627D3192-B2BA-41B9-BCD7-955A60A5A4D3}" srcOrd="13" destOrd="0" presId="urn:microsoft.com/office/officeart/2008/layout/CircularPictureCallout"/>
    <dgm:cxn modelId="{E254A9DC-989F-4B44-93A3-54FA4E1B0D74}" type="presParOf" srcId="{627D3192-B2BA-41B9-BCD7-955A60A5A4D3}" destId="{AEEEF363-BAAD-47AE-A6C8-5176BE08D289}" srcOrd="0" destOrd="0" presId="urn:microsoft.com/office/officeart/2008/layout/CircularPictureCallout"/>
    <dgm:cxn modelId="{D1B34133-524B-49AF-B522-E1E62D418B2B}" type="presParOf" srcId="{B1023D08-BB67-4F49-B0BE-237507283458}" destId="{CA5E63F6-CBF0-488D-BFD3-45FBCE07A231}" srcOrd="14" destOrd="0" presId="urn:microsoft.com/office/officeart/2008/layout/CircularPictureCallout"/>
    <dgm:cxn modelId="{BAD18467-F639-4B98-B314-E82CDDDEADBF}" type="presParOf" srcId="{CA5E63F6-CBF0-488D-BFD3-45FBCE07A231}" destId="{FC09FF0F-9EFC-4C3D-BB09-AACA6233104F}" srcOrd="0" destOrd="0" presId="urn:microsoft.com/office/officeart/2008/layout/CircularPictureCallout"/>
    <dgm:cxn modelId="{72B1B0CB-2D81-40E1-9EDC-17ABA437DF35}" type="presParOf" srcId="{B1023D08-BB67-4F49-B0BE-237507283458}" destId="{6759E7A4-5CF0-4F0C-AA7E-CD799F239B0C}" srcOrd="15" destOrd="0" presId="urn:microsoft.com/office/officeart/2008/layout/CircularPictureCallout"/>
    <dgm:cxn modelId="{E4788EB0-1D3F-4F13-914E-8DD2BC356F4B}" type="presParOf" srcId="{B1023D08-BB67-4F49-B0BE-237507283458}" destId="{018CA53E-5C7A-4A34-9B85-6969F4997A1A}" srcOrd="16" destOrd="0" presId="urn:microsoft.com/office/officeart/2008/layout/CircularPictureCallout"/>
    <dgm:cxn modelId="{8E7223BD-5FC6-49E2-AA1D-6AD504A5D211}" type="presParOf" srcId="{018CA53E-5C7A-4A34-9B85-6969F4997A1A}" destId="{2E010C44-291D-41E9-86F1-73D65D3405CE}" srcOrd="0" destOrd="0" presId="urn:microsoft.com/office/officeart/2008/layout/CircularPictureCallou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9E7A4-5CF0-4F0C-AA7E-CD799F239B0C}">
      <dsp:nvSpPr>
        <dsp:cNvPr id="0" name=""/>
        <dsp:cNvSpPr/>
      </dsp:nvSpPr>
      <dsp:spPr>
        <a:xfrm flipV="1">
          <a:off x="7586713" y="1252838"/>
          <a:ext cx="3004002" cy="4572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387E86-4CED-45AA-B1EC-844F8D925D68}">
      <dsp:nvSpPr>
        <dsp:cNvPr id="0" name=""/>
        <dsp:cNvSpPr/>
      </dsp:nvSpPr>
      <dsp:spPr>
        <a:xfrm flipV="1">
          <a:off x="7847513" y="1638139"/>
          <a:ext cx="394377" cy="1768586"/>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27E65F-91DB-4AE7-A039-A178ED11ADC3}">
      <dsp:nvSpPr>
        <dsp:cNvPr id="0" name=""/>
        <dsp:cNvSpPr/>
      </dsp:nvSpPr>
      <dsp:spPr>
        <a:xfrm flipV="1">
          <a:off x="6524836" y="1523332"/>
          <a:ext cx="995795" cy="1091822"/>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4DD8D8-F391-4EE8-AE97-EBDBC1CBD67E}">
      <dsp:nvSpPr>
        <dsp:cNvPr id="0" name=""/>
        <dsp:cNvSpPr/>
      </dsp:nvSpPr>
      <dsp:spPr>
        <a:xfrm>
          <a:off x="5214615" y="1168492"/>
          <a:ext cx="1920739" cy="46747"/>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524ED4D-11A8-43F5-BBBD-087FA7CF8701}">
      <dsp:nvSpPr>
        <dsp:cNvPr id="0" name=""/>
        <dsp:cNvSpPr/>
      </dsp:nvSpPr>
      <dsp:spPr>
        <a:xfrm>
          <a:off x="8351333" y="1992571"/>
          <a:ext cx="1012795" cy="94345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9C2721-913D-43C1-BD8A-7B3289456DBC}">
      <dsp:nvSpPr>
        <dsp:cNvPr id="0" name=""/>
        <dsp:cNvSpPr/>
      </dsp:nvSpPr>
      <dsp:spPr>
        <a:xfrm>
          <a:off x="6956715" y="149680"/>
          <a:ext cx="2251210" cy="2251210"/>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D2ED03-D63D-4E62-8F72-5916F32FEAC2}">
      <dsp:nvSpPr>
        <dsp:cNvPr id="0" name=""/>
        <dsp:cNvSpPr/>
      </dsp:nvSpPr>
      <dsp:spPr>
        <a:xfrm>
          <a:off x="2574829" y="2490779"/>
          <a:ext cx="3078906" cy="158756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rtlCol="0" anchor="b" anchorCtr="0">
          <a:noAutofit/>
        </a:bodyPr>
        <a:lstStyle/>
        <a:p>
          <a:pPr marL="0" lvl="0" indent="0" algn="ctr" defTabSz="2889250" rtl="0">
            <a:lnSpc>
              <a:spcPct val="90000"/>
            </a:lnSpc>
            <a:spcBef>
              <a:spcPct val="0"/>
            </a:spcBef>
            <a:spcAft>
              <a:spcPct val="35000"/>
            </a:spcAft>
            <a:buNone/>
          </a:pPr>
          <a:endParaRPr lang="en-US" sz="6500" kern="1200"/>
        </a:p>
      </dsp:txBody>
      <dsp:txXfrm>
        <a:off x="2574829" y="2490779"/>
        <a:ext cx="3078906" cy="1587561"/>
      </dsp:txXfrm>
    </dsp:sp>
    <dsp:sp modelId="{3B9629CC-8836-421D-A023-B0C06204E612}">
      <dsp:nvSpPr>
        <dsp:cNvPr id="0" name=""/>
        <dsp:cNvSpPr/>
      </dsp:nvSpPr>
      <dsp:spPr>
        <a:xfrm>
          <a:off x="7206132" y="2915152"/>
          <a:ext cx="1282738" cy="128273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FD612DD-9C38-456B-94A6-187CCE447103}">
      <dsp:nvSpPr>
        <dsp:cNvPr id="0" name=""/>
        <dsp:cNvSpPr/>
      </dsp:nvSpPr>
      <dsp:spPr>
        <a:xfrm>
          <a:off x="9424435" y="-63750"/>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a:p>
      </dsp:txBody>
      <dsp:txXfrm>
        <a:off x="9424435" y="-63750"/>
        <a:ext cx="475968" cy="865942"/>
      </dsp:txXfrm>
    </dsp:sp>
    <dsp:sp modelId="{CD39A2ED-26C9-4216-8B69-F846A9547AD0}">
      <dsp:nvSpPr>
        <dsp:cNvPr id="0" name=""/>
        <dsp:cNvSpPr/>
      </dsp:nvSpPr>
      <dsp:spPr>
        <a:xfrm>
          <a:off x="9774052" y="482291"/>
          <a:ext cx="1632544" cy="163253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5F06570-D17C-4C90-8797-57DC5CF18E08}">
      <dsp:nvSpPr>
        <dsp:cNvPr id="0" name=""/>
        <dsp:cNvSpPr/>
      </dsp:nvSpPr>
      <dsp:spPr>
        <a:xfrm>
          <a:off x="8668659" y="758894"/>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a:p>
      </dsp:txBody>
      <dsp:txXfrm>
        <a:off x="8668659" y="758894"/>
        <a:ext cx="551546" cy="865942"/>
      </dsp:txXfrm>
    </dsp:sp>
    <dsp:sp modelId="{455C7130-95A6-40C6-A1FA-55EE64B95EDF}">
      <dsp:nvSpPr>
        <dsp:cNvPr id="0" name=""/>
        <dsp:cNvSpPr/>
      </dsp:nvSpPr>
      <dsp:spPr>
        <a:xfrm>
          <a:off x="9042474" y="2772594"/>
          <a:ext cx="1213072" cy="1213072"/>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0" r="-50000"/>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FCC900C-EAA9-4E00-8DC1-AEC420279D6D}">
      <dsp:nvSpPr>
        <dsp:cNvPr id="0" name=""/>
        <dsp:cNvSpPr/>
      </dsp:nvSpPr>
      <dsp:spPr>
        <a:xfrm>
          <a:off x="8395887" y="1908674"/>
          <a:ext cx="578823"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dirty="0"/>
        </a:p>
        <a:p>
          <a:pPr marL="0" lvl="0" indent="0" algn="l" defTabSz="1111250" rtl="0">
            <a:lnSpc>
              <a:spcPct val="90000"/>
            </a:lnSpc>
            <a:spcBef>
              <a:spcPct val="0"/>
            </a:spcBef>
            <a:spcAft>
              <a:spcPct val="35000"/>
            </a:spcAft>
            <a:buNone/>
          </a:pPr>
          <a:endParaRPr lang="en-US" sz="2500" kern="1200" dirty="0"/>
        </a:p>
      </dsp:txBody>
      <dsp:txXfrm>
        <a:off x="8395887" y="1908674"/>
        <a:ext cx="578823" cy="865942"/>
      </dsp:txXfrm>
    </dsp:sp>
    <dsp:sp modelId="{8112808B-1055-4914-8A45-96EFC69A500C}">
      <dsp:nvSpPr>
        <dsp:cNvPr id="0" name=""/>
        <dsp:cNvSpPr/>
      </dsp:nvSpPr>
      <dsp:spPr>
        <a:xfrm>
          <a:off x="4755608" y="555398"/>
          <a:ext cx="1240887" cy="1240887"/>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EEF363-BAAD-47AE-A6C8-5176BE08D289}">
      <dsp:nvSpPr>
        <dsp:cNvPr id="0" name=""/>
        <dsp:cNvSpPr/>
      </dsp:nvSpPr>
      <dsp:spPr>
        <a:xfrm>
          <a:off x="8668659" y="3058453"/>
          <a:ext cx="551546"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dirty="0"/>
        </a:p>
      </dsp:txBody>
      <dsp:txXfrm>
        <a:off x="8668659" y="3058453"/>
        <a:ext cx="551546" cy="865942"/>
      </dsp:txXfrm>
    </dsp:sp>
    <dsp:sp modelId="{FC09FF0F-9EFC-4C3D-BB09-AACA6233104F}">
      <dsp:nvSpPr>
        <dsp:cNvPr id="0" name=""/>
        <dsp:cNvSpPr/>
      </dsp:nvSpPr>
      <dsp:spPr>
        <a:xfrm>
          <a:off x="5109382" y="2194874"/>
          <a:ext cx="1537740" cy="1537740"/>
        </a:xfrm>
        <a:prstGeom prst="ellipse">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2E010C44-291D-41E9-86F1-73D65D3405CE}">
      <dsp:nvSpPr>
        <dsp:cNvPr id="0" name=""/>
        <dsp:cNvSpPr/>
      </dsp:nvSpPr>
      <dsp:spPr>
        <a:xfrm>
          <a:off x="9424435" y="3881098"/>
          <a:ext cx="475968" cy="86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0" rIns="95250" bIns="0" numCol="1" spcCol="1270" rtlCol="0" anchor="ctr" anchorCtr="0">
          <a:noAutofit/>
        </a:bodyPr>
        <a:lstStyle/>
        <a:p>
          <a:pPr marL="0" lvl="0" indent="0" algn="l" defTabSz="1111250" rtl="0">
            <a:lnSpc>
              <a:spcPct val="90000"/>
            </a:lnSpc>
            <a:spcBef>
              <a:spcPct val="0"/>
            </a:spcBef>
            <a:spcAft>
              <a:spcPct val="35000"/>
            </a:spcAft>
            <a:buNone/>
          </a:pPr>
          <a:endParaRPr lang="en-US" sz="2500" kern="1200" dirty="0"/>
        </a:p>
      </dsp:txBody>
      <dsp:txXfrm>
        <a:off x="9424435" y="3881098"/>
        <a:ext cx="475968" cy="865942"/>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D41081BF-235F-456B-8A53-EBFC6B441198}"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zh"/>
              <a:t>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6DF8D1-1EAB-443D-BCA2-61A04CF788F6}" type="slidenum">
              <a:rPr lang="en-US" smtClean="0"/>
              <a:t>‹#›</a:t>
            </a:fld>
            <a:endParaRPr lang="en-US"/>
          </a:p>
        </p:txBody>
      </p:sp>
    </p:spTree>
    <p:extLst>
      <p:ext uri="{BB962C8B-B14F-4D97-AF65-F5344CB8AC3E}">
        <p14:creationId xmlns:p14="http://schemas.microsoft.com/office/powerpoint/2010/main" val="344060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youtube.com/user/ansidotorg/playlists?view=50&amp;sort=dd&amp;shelf_id=5" TargetMode="External"/><Relationship Id="rId3" Type="http://schemas.openxmlformats.org/officeDocument/2006/relationships/hyperlink" Target="https://www.youtube.com/watch?v=DhNaJqEZvoM&amp;feature=youtu.be" TargetMode="External"/><Relationship Id="rId7" Type="http://schemas.openxmlformats.org/officeDocument/2006/relationships/hyperlink" Target="https://v.youku.com/v_show/id_XNDc4MzA0OTkyOA==.html?spm=a2hbt.13141534.app.5~5!2~5!2~5~5~5!2~5~5!2~5!2~5!2~5~5~A"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youtube.com/watch?v=ASPT3YMJdNo" TargetMode="External"/><Relationship Id="rId5" Type="http://schemas.openxmlformats.org/officeDocument/2006/relationships/hyperlink" Target="https://www.youtube.com/watch?v=9TJPg1AkoJ0&amp;" TargetMode="External"/><Relationship Id="rId4" Type="http://schemas.openxmlformats.org/officeDocument/2006/relationships/hyperlink" Target="https://www.youtube.com/watch?v=Gxl_DB-peqc"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v.youku.com/v_show/id_XNDc4MzAyMjEzMg==.html?spm=a2hbt.13141534.app.5~5!2~5!2~5~5~5!2~5~5!2~5!2~5!2~5~5!2~A" TargetMode="External"/><Relationship Id="rId7" Type="http://schemas.openxmlformats.org/officeDocument/2006/relationships/hyperlink" Target="https://v.youku.com/v_show/id_XNDY2MzIxMzIxMg==.html?spm=a2hbt.13141534.app.5~5!2~5!2~5~5~5!2~5~5!2~5!2~5!2~5~5!6~A"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v.youku.com/v_show/id_XNDc4MjcyOTg3Ng==.html?spm=a2hbt.13141534.app.5~5!2~5!2~5~5~5!2~5~5!2~5!2~5!2~5~5!5~A" TargetMode="External"/><Relationship Id="rId5" Type="http://schemas.openxmlformats.org/officeDocument/2006/relationships/hyperlink" Target="https://v.youku.com/v_show/id_XNDc4MjczMTQ2OA==.html?spm=a2hbt.13141534.app.5~5!2~5!2~5~5~5!2~5~5!2~5!2~5!2~5~5!4~A" TargetMode="External"/><Relationship Id="rId4" Type="http://schemas.openxmlformats.org/officeDocument/2006/relationships/hyperlink" Target="https://v.youku.com/v_show/id_XNDc4MjczOTIyOA==.html?spm=a2hbt.13141534.app.5~5!2~5!2~5~5~5!2~5~5!2~5!2~5!2~5~5!3~A"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a:t>
            </a:fld>
            <a:endParaRPr lang="en-US"/>
          </a:p>
        </p:txBody>
      </p:sp>
    </p:spTree>
    <p:extLst>
      <p:ext uri="{BB962C8B-B14F-4D97-AF65-F5344CB8AC3E}">
        <p14:creationId xmlns:p14="http://schemas.microsoft.com/office/powerpoint/2010/main" val="1144571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dirty="0"/>
              <a:t>将此链接复制并粘贴到网络浏览器中，即可用您的语言进行查看</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dirty="0"/>
              <a:t>请您观看用您选择的语言讲解的2分钟卫生标准</a:t>
            </a:r>
            <a:r>
              <a:rPr lang="zh" sz="1200" kern="1200" dirty="0">
                <a:solidFill>
                  <a:schemeClr val="tx1"/>
                </a:solidFill>
                <a:effectLst/>
                <a:latin typeface="+mn-lt"/>
                <a:ea typeface="+mn-ea"/>
                <a:cs typeface="+mn-cs"/>
              </a:rPr>
              <a:t>视频：</a:t>
            </a: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Sanitation Standards Explained in 2 Minutes (English Subtitles) </a:t>
            </a:r>
            <a:r>
              <a:rPr lang="zh" sz="1200" u="sng" kern="1200" dirty="0">
                <a:solidFill>
                  <a:schemeClr val="tx1"/>
                </a:solidFill>
                <a:effectLst/>
                <a:latin typeface="+mn-lt"/>
                <a:ea typeface="+mn-ea"/>
                <a:cs typeface="+mn-cs"/>
                <a:hlinkClick r:id="rId3"/>
              </a:rPr>
              <a:t>https://www.youtube.com/watch?v=DhNaJqEZvoM&amp;feature=youtu.be</a:t>
            </a:r>
            <a:endParaRPr lang="en-US" sz="1200"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Normes d'assainissement en 2 minutes (sous-titres Français) </a:t>
            </a:r>
            <a:r>
              <a:rPr lang="zh" sz="1200" u="sng" kern="1200" dirty="0">
                <a:solidFill>
                  <a:schemeClr val="tx1"/>
                </a:solidFill>
                <a:effectLst/>
                <a:latin typeface="+mn-lt"/>
                <a:ea typeface="+mn-ea"/>
                <a:cs typeface="+mn-cs"/>
                <a:hlinkClick r:id="rId4"/>
              </a:rPr>
              <a:t>https://www.youtube.com/watch?v=Gxl_DB-peqc</a:t>
            </a:r>
            <a:endParaRPr lang="fr-FR" sz="1200" u="sng" kern="1200" dirty="0">
              <a:solidFill>
                <a:schemeClr val="tx1"/>
              </a:solidFill>
              <a:effectLst/>
              <a:latin typeface="+mn-lt"/>
              <a:ea typeface="+mn-ea"/>
              <a:cs typeface="+mn-cs"/>
            </a:endParaRPr>
          </a:p>
          <a:p>
            <a:pPr marL="638440" marR="0" lvl="1" indent="-1812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 sz="1200" kern="1200" dirty="0">
                <a:solidFill>
                  <a:schemeClr val="tx1"/>
                </a:solidFill>
                <a:effectLst/>
                <a:latin typeface="+mn-lt"/>
                <a:ea typeface="+mn-ea"/>
                <a:cs typeface="+mn-cs"/>
              </a:rPr>
              <a:t>Normas de saneamento em 2 minutos (legendas </a:t>
            </a:r>
            <a:r>
              <a:rPr lang="zh" dirty="0"/>
              <a:t>em Português</a:t>
            </a:r>
            <a:r>
              <a:rPr lang="zh" sz="1200" kern="1200" dirty="0">
                <a:solidFill>
                  <a:schemeClr val="tx1"/>
                </a:solidFill>
                <a:effectLst/>
                <a:latin typeface="+mn-lt"/>
                <a:ea typeface="+mn-ea"/>
                <a:cs typeface="+mn-cs"/>
              </a:rPr>
              <a:t>) </a:t>
            </a:r>
            <a:r>
              <a:rPr lang="zh" sz="1200" u="sng" kern="1200" dirty="0">
                <a:solidFill>
                  <a:schemeClr val="tx1"/>
                </a:solidFill>
                <a:effectLst/>
                <a:latin typeface="+mn-lt"/>
                <a:ea typeface="+mn-ea"/>
                <a:cs typeface="+mn-cs"/>
                <a:hlinkClick r:id="rId5"/>
              </a:rPr>
              <a:t>https://www.youtube.com/watch?v=9TJPg1AkoJ0&amp;</a:t>
            </a:r>
            <a:r>
              <a:rPr lang="zh" sz="1200" kern="1200" dirty="0">
                <a:solidFill>
                  <a:schemeClr val="tx1"/>
                </a:solidFill>
                <a:effectLst/>
                <a:latin typeface="+mn-lt"/>
                <a:ea typeface="+mn-ea"/>
                <a:cs typeface="+mn-cs"/>
              </a:rPr>
              <a:t> </a:t>
            </a:r>
          </a:p>
          <a:p>
            <a:pPr lvl="0"/>
            <a:r>
              <a:rPr lang="zh" sz="1200" kern="1200" dirty="0">
                <a:solidFill>
                  <a:schemeClr val="tx1"/>
                </a:solidFill>
                <a:effectLst/>
                <a:latin typeface="+mn-lt"/>
                <a:ea typeface="+mn-ea"/>
                <a:cs typeface="+mn-cs"/>
              </a:rPr>
              <a:t>Sanitation Standards Explained in 2 Minutes (Chinese subtitles)/ 两分钟了解卫生标准 </a:t>
            </a:r>
            <a:r>
              <a:rPr lang="zh" sz="1200" b="1" kern="1200" dirty="0">
                <a:solidFill>
                  <a:schemeClr val="tx1"/>
                </a:solidFill>
                <a:effectLst/>
                <a:latin typeface="+mn-lt"/>
                <a:ea typeface="+mn-ea"/>
                <a:cs typeface="+mn-cs"/>
              </a:rPr>
              <a:t>（中文字幕）</a:t>
            </a:r>
            <a:r>
              <a:rPr lang="zh" sz="1200" u="sng" kern="1200" dirty="0">
                <a:solidFill>
                  <a:schemeClr val="tx1"/>
                </a:solidFill>
                <a:effectLst/>
                <a:latin typeface="+mn-lt"/>
                <a:ea typeface="+mn-ea"/>
                <a:cs typeface="+mn-cs"/>
                <a:hlinkClick r:id="rId6"/>
              </a:rPr>
              <a:t>https://www.youtube.com/watch?v=ASPT3YMJdNo</a:t>
            </a:r>
            <a:r>
              <a:rPr lang="zh" sz="1200" u="sng" kern="1200" dirty="0">
                <a:solidFill>
                  <a:schemeClr val="tx1"/>
                </a:solidFill>
                <a:effectLst/>
                <a:latin typeface="+mn-lt"/>
                <a:ea typeface="+mn-ea"/>
                <a:cs typeface="+mn-cs"/>
              </a:rPr>
              <a:t> </a:t>
            </a:r>
            <a:r>
              <a:rPr lang="zh" sz="1200" b="1" u="none" kern="1200" dirty="0">
                <a:solidFill>
                  <a:schemeClr val="tx1"/>
                </a:solidFill>
                <a:effectLst/>
                <a:latin typeface="+mn-lt"/>
                <a:ea typeface="+mn-ea"/>
                <a:cs typeface="+mn-cs"/>
              </a:rPr>
              <a:t>或</a:t>
            </a:r>
            <a:r>
              <a:rPr lang="en-US" sz="1200" u="sng" kern="1200" dirty="0">
                <a:solidFill>
                  <a:schemeClr val="tx1"/>
                </a:solidFill>
                <a:effectLst/>
                <a:latin typeface="+mn-lt"/>
                <a:ea typeface="+mn-ea"/>
                <a:cs typeface="+mn-cs"/>
                <a:hlinkClick r:id="rId7"/>
              </a:rPr>
              <a:t>https://v.youku.com/v_show/id_XNDc4MzA0OTkyOA==.html?spm=a2hbt.13141534.app.5~5!2~5!2~5~5~5!2~5~5!2~5!2~5!2~5~5~A</a:t>
            </a:r>
            <a:endParaRPr lang="en-US" sz="1200"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 sz="1200" b="0" u="none" kern="1200" dirty="0">
              <a:solidFill>
                <a:schemeClr val="tx1"/>
              </a:solidFill>
              <a:effectLst/>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 sz="1200" b="0" u="none" kern="1200" dirty="0">
                <a:solidFill>
                  <a:schemeClr val="tx1"/>
                </a:solidFill>
                <a:effectLst/>
                <a:latin typeface="+mn-lt"/>
                <a:ea typeface="+mn-ea"/>
                <a:cs typeface="+mn-cs"/>
              </a:rPr>
              <a:t>请</a:t>
            </a:r>
            <a:r>
              <a:rPr lang="zh" sz="1200" u="none" kern="1200" dirty="0">
                <a:solidFill>
                  <a:schemeClr val="tx1"/>
                </a:solidFill>
                <a:effectLst/>
                <a:latin typeface="+mn-lt"/>
                <a:ea typeface="+mn-ea"/>
                <a:cs typeface="+mn-cs"/>
              </a:rPr>
              <a:t>在此处查看所有视频：</a:t>
            </a:r>
            <a:r>
              <a:rPr lang="zh" dirty="0">
                <a:hlinkClick r:id="rId8"/>
              </a:rPr>
              <a:t>https://www.youtube.com/user/ansidotorg/playlists?view=50&amp;sort=dd&amp;shelf_id=5</a:t>
            </a:r>
            <a:endParaRPr lang="en-US" sz="1200" kern="1200" dirty="0">
              <a:solidFill>
                <a:schemeClr val="tx1"/>
              </a:solidFill>
              <a:effectLst/>
              <a:latin typeface="+mn-lt"/>
              <a:ea typeface="+mn-ea"/>
              <a:cs typeface="+mn-cs"/>
            </a:endParaRPr>
          </a:p>
          <a:p>
            <a:pPr rtl="0"/>
            <a:endParaRPr lang="en-US" dirty="0"/>
          </a:p>
        </p:txBody>
      </p:sp>
      <p:sp>
        <p:nvSpPr>
          <p:cNvPr id="4" name="Slide Number Placeholder 3"/>
          <p:cNvSpPr>
            <a:spLocks noGrp="1"/>
          </p:cNvSpPr>
          <p:nvPr>
            <p:ph type="sldNum" sz="quarter" idx="5"/>
          </p:nvPr>
        </p:nvSpPr>
        <p:spPr/>
        <p:txBody>
          <a:bodyPr rtlCol="0"/>
          <a:lstStyle/>
          <a:p>
            <a:pPr rtl="0"/>
            <a:fld id="{79E93119-44EB-4843-BB2D-287C2286127C}" type="slidenum">
              <a:rPr lang="en-US" smtClean="0"/>
              <a:t>18</a:t>
            </a:fld>
            <a:endParaRPr lang="en-US"/>
          </a:p>
        </p:txBody>
      </p:sp>
    </p:spTree>
    <p:extLst>
      <p:ext uri="{BB962C8B-B14F-4D97-AF65-F5344CB8AC3E}">
        <p14:creationId xmlns:p14="http://schemas.microsoft.com/office/powerpoint/2010/main" val="3997624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dirty="0"/>
              <a:t>将此链接复制并粘贴到网络浏览器中，即可访问工具箱：</a:t>
            </a:r>
            <a:r>
              <a:rPr lang="en-US" altLang="zh" dirty="0"/>
              <a:t>https://sanitation.ansi.org/ChineseToolbox</a:t>
            </a:r>
          </a:p>
          <a:p>
            <a:pPr rtl="0"/>
            <a:endParaRPr lang="en-US" sz="1200" dirty="0"/>
          </a:p>
          <a:p>
            <a:pPr rtl="0"/>
            <a:r>
              <a:rPr lang="zh" sz="1200" dirty="0"/>
              <a:t>如需下载《南非水务与卫生设施条例PowerPoint_WRC》，请将此链接复制并粘贴到网络浏览器中：</a:t>
            </a:r>
            <a:r>
              <a:rPr lang="en-US" altLang="zh" dirty="0"/>
              <a:t>https://sanitation.ansi.org/pdfs/SA-Water-and-Sanitation-Regulations-Presentation-SA%E6%B0%B4%E5%8A%A1%E4%B8%8E%E5%8D%AB%E7%94%9F%E8%AE%BE%E6%96%BD%E6%9D%A1%E4%BE%8B_%E6%BC%94%E7%A4%BA%E6%96%87%E7%A8%BF-WRC.pptx</a:t>
            </a:r>
          </a:p>
          <a:p>
            <a:pPr rtl="0"/>
            <a:endParaRPr lang="zh"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19</a:t>
            </a:fld>
            <a:endParaRPr lang="en-US"/>
          </a:p>
        </p:txBody>
      </p:sp>
    </p:spTree>
    <p:extLst>
      <p:ext uri="{BB962C8B-B14F-4D97-AF65-F5344CB8AC3E}">
        <p14:creationId xmlns:p14="http://schemas.microsoft.com/office/powerpoint/2010/main" val="2065700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dirty="0"/>
              <a:t>将此链接复制并粘贴到网络浏览器中，即可访问工具箱：</a:t>
            </a:r>
            <a:r>
              <a:rPr lang="en-US" altLang="zh" dirty="0"/>
              <a:t>https://sanitation.ansi.org/ChineseToolbox</a:t>
            </a:r>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20</a:t>
            </a:fld>
            <a:endParaRPr lang="en-US"/>
          </a:p>
        </p:txBody>
      </p:sp>
    </p:spTree>
    <p:extLst>
      <p:ext uri="{BB962C8B-B14F-4D97-AF65-F5344CB8AC3E}">
        <p14:creationId xmlns:p14="http://schemas.microsoft.com/office/powerpoint/2010/main" val="3812097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a:t>本PowerPoint文件旨在帮助WASH领域的利益相关方了解ANSI网站，并使用提供的工具分享ISO无下水管道厕所卫生处理标准的相关信息。网站提供多项资源，包括可供下载的标准、讲解视频、虚拟培训、PowerPoint演示文稿、厕所技术示例、专家推荐等。</a:t>
            </a:r>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2</a:t>
            </a:fld>
            <a:endParaRPr lang="en-US"/>
          </a:p>
        </p:txBody>
      </p:sp>
    </p:spTree>
    <p:extLst>
      <p:ext uri="{BB962C8B-B14F-4D97-AF65-F5344CB8AC3E}">
        <p14:creationId xmlns:p14="http://schemas.microsoft.com/office/powerpoint/2010/main" val="1869371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rtlCol="0"/>
          <a:lstStyle/>
          <a:p>
            <a:pPr rtl="0"/>
            <a:endParaRPr lang="en-US" dirty="0"/>
          </a:p>
        </p:txBody>
      </p:sp>
    </p:spTree>
    <p:extLst>
      <p:ext uri="{BB962C8B-B14F-4D97-AF65-F5344CB8AC3E}">
        <p14:creationId xmlns:p14="http://schemas.microsoft.com/office/powerpoint/2010/main" val="2518765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6</a:t>
            </a:fld>
            <a:endParaRPr lang="en-US"/>
          </a:p>
        </p:txBody>
      </p:sp>
    </p:spTree>
    <p:extLst>
      <p:ext uri="{BB962C8B-B14F-4D97-AF65-F5344CB8AC3E}">
        <p14:creationId xmlns:p14="http://schemas.microsoft.com/office/powerpoint/2010/main" val="2769569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7</a:t>
            </a:fld>
            <a:endParaRPr lang="en-US"/>
          </a:p>
        </p:txBody>
      </p:sp>
    </p:spTree>
    <p:extLst>
      <p:ext uri="{BB962C8B-B14F-4D97-AF65-F5344CB8AC3E}">
        <p14:creationId xmlns:p14="http://schemas.microsoft.com/office/powerpoint/2010/main" val="289239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12</a:t>
            </a:fld>
            <a:endParaRPr lang="en-US"/>
          </a:p>
        </p:txBody>
      </p:sp>
    </p:spTree>
    <p:extLst>
      <p:ext uri="{BB962C8B-B14F-4D97-AF65-F5344CB8AC3E}">
        <p14:creationId xmlns:p14="http://schemas.microsoft.com/office/powerpoint/2010/main" val="4457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13</a:t>
            </a:fld>
            <a:endParaRPr lang="en-US"/>
          </a:p>
        </p:txBody>
      </p:sp>
    </p:spTree>
    <p:extLst>
      <p:ext uri="{BB962C8B-B14F-4D97-AF65-F5344CB8AC3E}">
        <p14:creationId xmlns:p14="http://schemas.microsoft.com/office/powerpoint/2010/main" val="1477856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16</a:t>
            </a:fld>
            <a:endParaRPr lang="en-US" dirty="0"/>
          </a:p>
        </p:txBody>
      </p:sp>
    </p:spTree>
    <p:extLst>
      <p:ext uri="{BB962C8B-B14F-4D97-AF65-F5344CB8AC3E}">
        <p14:creationId xmlns:p14="http://schemas.microsoft.com/office/powerpoint/2010/main" val="39593584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r>
              <a:rPr lang="zh" sz="1200" dirty="0"/>
              <a:t>将此链接复制并粘贴到网络浏览器中，即可访问工具箱：</a:t>
            </a:r>
            <a:r>
              <a:rPr lang="en-US" altLang="zh" dirty="0"/>
              <a:t>https://sanitation.ansi.org/ChineseToolbox</a:t>
            </a:r>
          </a:p>
          <a:p>
            <a:pPr rtl="0"/>
            <a:endParaRPr lang="en-US" sz="1200" b="1" kern="1200" baseline="0" dirty="0">
              <a:solidFill>
                <a:schemeClr val="tx1"/>
              </a:solidFill>
              <a:effectLst/>
              <a:latin typeface="+mn-lt"/>
              <a:ea typeface="+mn-ea"/>
              <a:cs typeface="+mn-cs"/>
            </a:endParaRPr>
          </a:p>
          <a:p>
            <a:pPr rtl="0"/>
            <a:r>
              <a:rPr lang="zh" sz="1200" b="1" kern="1200" dirty="0">
                <a:solidFill>
                  <a:schemeClr val="tx1"/>
                </a:solidFill>
                <a:effectLst/>
                <a:latin typeface="+mn-lt"/>
                <a:ea typeface="+mn-ea"/>
                <a:cs typeface="+mn-cs"/>
              </a:rPr>
              <a:t>社交媒体</a:t>
            </a:r>
            <a:endParaRPr lang="en-US" altLang="zh" sz="1200" b="1"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What’s a Standard, and How Does it Benefit Global Water and Sanitation? // </a:t>
            </a:r>
            <a:r>
              <a:rPr lang="zh-CN" altLang="en-US" sz="1200" kern="1200" dirty="0">
                <a:solidFill>
                  <a:schemeClr val="tx1"/>
                </a:solidFill>
                <a:effectLst/>
                <a:latin typeface="+mn-lt"/>
                <a:ea typeface="+mn-ea"/>
                <a:cs typeface="+mn-cs"/>
              </a:rPr>
              <a:t>什么是标准， 它对于全球水和卫生有何益处？</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3"/>
              </a:rPr>
              <a:t>https</a:t>
            </a:r>
            <a:r>
              <a:rPr lang="en-US" sz="1200" u="sng" kern="1200" dirty="0">
                <a:solidFill>
                  <a:schemeClr val="tx1"/>
                </a:solidFill>
                <a:effectLst/>
                <a:latin typeface="+mn-lt"/>
                <a:ea typeface="+mn-ea"/>
                <a:cs typeface="+mn-cs"/>
                <a:hlinkClick r:id="rId3"/>
              </a:rPr>
              <a:t>://v.youku.com/</a:t>
            </a:r>
            <a:r>
              <a:rPr lang="en-US" sz="1200" u="sng" kern="1200" dirty="0" err="1">
                <a:solidFill>
                  <a:schemeClr val="tx1"/>
                </a:solidFill>
                <a:effectLst/>
                <a:latin typeface="+mn-lt"/>
                <a:ea typeface="+mn-ea"/>
                <a:cs typeface="+mn-cs"/>
                <a:hlinkClick r:id="rId3"/>
              </a:rPr>
              <a:t>v_show</a:t>
            </a:r>
            <a:r>
              <a:rPr lang="en-US" sz="1200" u="sng" kern="1200" dirty="0">
                <a:solidFill>
                  <a:schemeClr val="tx1"/>
                </a:solidFill>
                <a:effectLst/>
                <a:latin typeface="+mn-lt"/>
                <a:ea typeface="+mn-ea"/>
                <a:cs typeface="+mn-cs"/>
                <a:hlinkClick r:id="rId3"/>
              </a:rPr>
              <a:t>/id_XNDc4MzAyMjEzMg==.</a:t>
            </a:r>
            <a:r>
              <a:rPr lang="en-US" sz="1200" u="sng" kern="1200" dirty="0" err="1">
                <a:solidFill>
                  <a:schemeClr val="tx1"/>
                </a:solidFill>
                <a:effectLst/>
                <a:latin typeface="+mn-lt"/>
                <a:ea typeface="+mn-ea"/>
                <a:cs typeface="+mn-cs"/>
                <a:hlinkClick r:id="rId3"/>
              </a:rPr>
              <a:t>html?spm</a:t>
            </a:r>
            <a:r>
              <a:rPr lang="en-US" sz="1200" u="sng" kern="1200" dirty="0">
                <a:solidFill>
                  <a:schemeClr val="tx1"/>
                </a:solidFill>
                <a:effectLst/>
                <a:latin typeface="+mn-lt"/>
                <a:ea typeface="+mn-ea"/>
                <a:cs typeface="+mn-cs"/>
                <a:hlinkClick r:id="rId3"/>
              </a:rPr>
              <a:t>=a2hbt.13141534.app.5~5!2~5!2~5~5~5!2~5~5!2~5!2~5!2~5~5!2~A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ISO Standards and the SDGs //  ISO </a:t>
            </a:r>
            <a:r>
              <a:rPr lang="zh-CN" altLang="en-US" sz="1200" kern="1200" dirty="0">
                <a:solidFill>
                  <a:schemeClr val="tx1"/>
                </a:solidFill>
                <a:effectLst/>
                <a:latin typeface="+mn-lt"/>
                <a:ea typeface="+mn-ea"/>
                <a:cs typeface="+mn-cs"/>
              </a:rPr>
              <a:t>标准和可持续发展目标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4"/>
              </a:rPr>
              <a:t>https</a:t>
            </a:r>
            <a:r>
              <a:rPr lang="en-US" sz="1200" u="sng" kern="1200" dirty="0">
                <a:solidFill>
                  <a:schemeClr val="tx1"/>
                </a:solidFill>
                <a:effectLst/>
                <a:latin typeface="+mn-lt"/>
                <a:ea typeface="+mn-ea"/>
                <a:cs typeface="+mn-cs"/>
                <a:hlinkClick r:id="rId4"/>
              </a:rPr>
              <a:t>://v.youku.com/</a:t>
            </a:r>
            <a:r>
              <a:rPr lang="en-US" sz="1200" u="sng" kern="1200" dirty="0" err="1">
                <a:solidFill>
                  <a:schemeClr val="tx1"/>
                </a:solidFill>
                <a:effectLst/>
                <a:latin typeface="+mn-lt"/>
                <a:ea typeface="+mn-ea"/>
                <a:cs typeface="+mn-cs"/>
                <a:hlinkClick r:id="rId4"/>
              </a:rPr>
              <a:t>v_show</a:t>
            </a:r>
            <a:r>
              <a:rPr lang="en-US" sz="1200" u="sng" kern="1200" dirty="0">
                <a:solidFill>
                  <a:schemeClr val="tx1"/>
                </a:solidFill>
                <a:effectLst/>
                <a:latin typeface="+mn-lt"/>
                <a:ea typeface="+mn-ea"/>
                <a:cs typeface="+mn-cs"/>
                <a:hlinkClick r:id="rId4"/>
              </a:rPr>
              <a:t>/id_XNDc4MjczOTIyOA==.</a:t>
            </a:r>
            <a:r>
              <a:rPr lang="en-US" sz="1200" u="sng" kern="1200" dirty="0" err="1">
                <a:solidFill>
                  <a:schemeClr val="tx1"/>
                </a:solidFill>
                <a:effectLst/>
                <a:latin typeface="+mn-lt"/>
                <a:ea typeface="+mn-ea"/>
                <a:cs typeface="+mn-cs"/>
                <a:hlinkClick r:id="rId4"/>
              </a:rPr>
              <a:t>html?spm</a:t>
            </a:r>
            <a:r>
              <a:rPr lang="en-US" sz="1200" u="sng" kern="1200" dirty="0">
                <a:solidFill>
                  <a:schemeClr val="tx1"/>
                </a:solidFill>
                <a:effectLst/>
                <a:latin typeface="+mn-lt"/>
                <a:ea typeface="+mn-ea"/>
                <a:cs typeface="+mn-cs"/>
                <a:hlinkClick r:id="rId4"/>
              </a:rPr>
              <a:t>=a2hbt.13141534.app.5~5!2~5!2~5~5~5!2~5~5!2~5!2~5!2~5~5!3~A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ISO 30500: Benefits for All // ISO 30500</a:t>
            </a:r>
            <a:r>
              <a:rPr lang="zh-CN" altLang="en-US" sz="1200" kern="1200" dirty="0">
                <a:solidFill>
                  <a:schemeClr val="tx1"/>
                </a:solidFill>
                <a:effectLst/>
                <a:latin typeface="+mn-lt"/>
                <a:ea typeface="+mn-ea"/>
                <a:cs typeface="+mn-cs"/>
              </a:rPr>
              <a:t>惠及大众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b="1"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https://v.youku.com/v_show/id_XNDc4MjczMTQ2OA==.html?spm=a2hbt.13141534.app.5~5!2~5!2~5~5~5!2~5~5!2~5!2~5!2~5~5!4~A</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ISO 24521: A Standard We Can Use Now // ISO 24521: </a:t>
            </a:r>
            <a:r>
              <a:rPr lang="zh-CN" altLang="en-US" sz="1200" kern="1200" dirty="0">
                <a:solidFill>
                  <a:schemeClr val="tx1"/>
                </a:solidFill>
                <a:effectLst/>
                <a:latin typeface="+mn-lt"/>
                <a:ea typeface="+mn-ea"/>
                <a:cs typeface="+mn-cs"/>
              </a:rPr>
              <a:t>我们现在就能使用的的标准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u="sng" kern="1200" dirty="0" err="1">
                <a:solidFill>
                  <a:schemeClr val="tx1"/>
                </a:solidFill>
                <a:effectLst/>
                <a:latin typeface="+mn-lt"/>
                <a:ea typeface="+mn-ea"/>
                <a:cs typeface="+mn-cs"/>
                <a:hlinkClick r:id="rId6"/>
              </a:rPr>
              <a:t>https</a:t>
            </a:r>
            <a:r>
              <a:rPr lang="en-US" sz="1200" u="sng" kern="1200" dirty="0">
                <a:solidFill>
                  <a:schemeClr val="tx1"/>
                </a:solidFill>
                <a:effectLst/>
                <a:latin typeface="+mn-lt"/>
                <a:ea typeface="+mn-ea"/>
                <a:cs typeface="+mn-cs"/>
                <a:hlinkClick r:id="rId6"/>
              </a:rPr>
              <a:t>://v.youku.com/</a:t>
            </a:r>
            <a:r>
              <a:rPr lang="en-US" sz="1200" u="sng" kern="1200" dirty="0" err="1">
                <a:solidFill>
                  <a:schemeClr val="tx1"/>
                </a:solidFill>
                <a:effectLst/>
                <a:latin typeface="+mn-lt"/>
                <a:ea typeface="+mn-ea"/>
                <a:cs typeface="+mn-cs"/>
                <a:hlinkClick r:id="rId6"/>
              </a:rPr>
              <a:t>v_show</a:t>
            </a:r>
            <a:r>
              <a:rPr lang="en-US" sz="1200" u="sng" kern="1200" dirty="0">
                <a:solidFill>
                  <a:schemeClr val="tx1"/>
                </a:solidFill>
                <a:effectLst/>
                <a:latin typeface="+mn-lt"/>
                <a:ea typeface="+mn-ea"/>
                <a:cs typeface="+mn-cs"/>
                <a:hlinkClick r:id="rId6"/>
              </a:rPr>
              <a:t>/id_XNDc4MjcyOTg3Ng==.</a:t>
            </a:r>
            <a:r>
              <a:rPr lang="en-US" sz="1200" u="sng" kern="1200" dirty="0" err="1">
                <a:solidFill>
                  <a:schemeClr val="tx1"/>
                </a:solidFill>
                <a:effectLst/>
                <a:latin typeface="+mn-lt"/>
                <a:ea typeface="+mn-ea"/>
                <a:cs typeface="+mn-cs"/>
                <a:hlinkClick r:id="rId6"/>
              </a:rPr>
              <a:t>html?spm</a:t>
            </a:r>
            <a:r>
              <a:rPr lang="en-US" sz="1200" u="sng" kern="1200" dirty="0">
                <a:solidFill>
                  <a:schemeClr val="tx1"/>
                </a:solidFill>
                <a:effectLst/>
                <a:latin typeface="+mn-lt"/>
                <a:ea typeface="+mn-ea"/>
                <a:cs typeface="+mn-cs"/>
                <a:hlinkClick r:id="rId6"/>
              </a:rPr>
              <a:t>=a2hbt.13141534.app.5~5!2~5!2~5~5~5!2~5~5!2~5!2~5!2~5~5!5~A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ISO 30500 and ISO 24521: Hand in Hand  // ISO 30500 </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 ISO 24521: </a:t>
            </a:r>
            <a:r>
              <a:rPr lang="zh-CN" altLang="en-US" sz="1200" kern="1200" dirty="0">
                <a:solidFill>
                  <a:schemeClr val="tx1"/>
                </a:solidFill>
                <a:effectLst/>
                <a:latin typeface="+mn-lt"/>
                <a:ea typeface="+mn-ea"/>
                <a:cs typeface="+mn-cs"/>
              </a:rPr>
              <a:t>携手共进</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t>
            </a:r>
            <a:r>
              <a:rPr lang="en-US" sz="1200" b="1" kern="1200" dirty="0" err="1">
                <a:solidFill>
                  <a:schemeClr val="tx1"/>
                </a:solidFill>
                <a:effectLst/>
                <a:latin typeface="+mn-lt"/>
                <a:ea typeface="+mn-ea"/>
                <a:cs typeface="+mn-cs"/>
              </a:rPr>
              <a:t>中文字幕</a:t>
            </a:r>
            <a:r>
              <a:rPr lang="en-US" sz="1200" b="1"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https://v.youku.com/v_show/id_XNDY2MzIxMzIxMg==.html?spm=a2hbt.13141534.app.5~5!2~5!2~5~5~5!2~5~5!2~5!2~5!2~5~5!6~A</a:t>
            </a:r>
            <a:endParaRPr lang="en-US" dirty="0"/>
          </a:p>
        </p:txBody>
      </p:sp>
      <p:sp>
        <p:nvSpPr>
          <p:cNvPr id="4" name="Slide Number Placeholder 3"/>
          <p:cNvSpPr>
            <a:spLocks noGrp="1"/>
          </p:cNvSpPr>
          <p:nvPr>
            <p:ph type="sldNum" sz="quarter" idx="10"/>
          </p:nvPr>
        </p:nvSpPr>
        <p:spPr/>
        <p:txBody>
          <a:bodyPr rtlCol="0"/>
          <a:lstStyle/>
          <a:p>
            <a:pPr rtl="0"/>
            <a:fld id="{C16DF8D1-1EAB-443D-BCA2-61A04CF788F6}" type="slidenum">
              <a:rPr lang="en-US" smtClean="0"/>
              <a:t>17</a:t>
            </a:fld>
            <a:endParaRPr lang="en-US" dirty="0"/>
          </a:p>
        </p:txBody>
      </p:sp>
    </p:spTree>
    <p:extLst>
      <p:ext uri="{BB962C8B-B14F-4D97-AF65-F5344CB8AC3E}">
        <p14:creationId xmlns:p14="http://schemas.microsoft.com/office/powerpoint/2010/main" val="10768379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7182D8-AC61-FE4C-9C12-9BDD095860EA}"/>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B9EA2A7-AB4E-6D47-B359-E456A7C23DC7}"/>
              </a:ext>
            </a:extLst>
          </p:cNvPr>
          <p:cNvSpPr>
            <a:spLocks noGrp="1"/>
          </p:cNvSpPr>
          <p:nvPr>
            <p:ph type="subTitle" idx="1" hasCustomPrompt="1"/>
          </p:nvPr>
        </p:nvSpPr>
        <p:spPr>
          <a:xfrm>
            <a:off x="7817224" y="3931960"/>
            <a:ext cx="4231341" cy="1930961"/>
          </a:xfrm>
          <a:prstGeom prst="rect">
            <a:avLst/>
          </a:prstGeom>
        </p:spPr>
        <p:txBody>
          <a:bodyPr rtlCol="0">
            <a:normAutofit/>
          </a:bodyPr>
          <a:lstStyle>
            <a:lvl1pPr marL="0" marR="0" indent="0" algn="r" defTabSz="914377"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rtl="0"/>
            <a:r>
              <a:rPr lang="zh"/>
              <a:t>Presenter(s)</a:t>
            </a:r>
          </a:p>
          <a:p>
            <a:pPr rtl="0"/>
            <a:r>
              <a:rPr lang="zh"/>
              <a:t>Date</a:t>
            </a:r>
          </a:p>
          <a:p>
            <a:pPr rtl="0"/>
            <a:r>
              <a:rPr lang="zh"/>
              <a:t>Event</a:t>
            </a:r>
          </a:p>
          <a:p>
            <a:pPr rtl="0"/>
            <a:r>
              <a:rPr lang="zh"/>
              <a:t>Location</a:t>
            </a:r>
          </a:p>
        </p:txBody>
      </p:sp>
      <p:sp>
        <p:nvSpPr>
          <p:cNvPr id="4" name="Date Placeholder 3">
            <a:extLst>
              <a:ext uri="{FF2B5EF4-FFF2-40B4-BE49-F238E27FC236}">
                <a16:creationId xmlns:a16="http://schemas.microsoft.com/office/drawing/2014/main" id="{A4944FD1-6E88-FA4F-9802-157F7D1C546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374AD5C0-3D80-F647-AE90-78ABB6911015}"/>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8F0C3D1-C7A1-B848-A973-87B4CFCF286A}"/>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
        <p:nvSpPr>
          <p:cNvPr id="12" name="Text Placeholder 11">
            <a:extLst>
              <a:ext uri="{FF2B5EF4-FFF2-40B4-BE49-F238E27FC236}">
                <a16:creationId xmlns:a16="http://schemas.microsoft.com/office/drawing/2014/main" id="{3DA257D5-5F3F-E248-9373-1DE92F7C52D2}"/>
              </a:ext>
            </a:extLst>
          </p:cNvPr>
          <p:cNvSpPr>
            <a:spLocks noGrp="1"/>
          </p:cNvSpPr>
          <p:nvPr>
            <p:ph type="body" sz="quarter" idx="13" hasCustomPrompt="1"/>
          </p:nvPr>
        </p:nvSpPr>
        <p:spPr>
          <a:xfrm>
            <a:off x="99588" y="1894682"/>
            <a:ext cx="4686725" cy="855662"/>
          </a:xfrm>
          <a:prstGeom prst="rect">
            <a:avLst/>
          </a:prstGeom>
        </p:spPr>
        <p:txBody>
          <a:bodyPr lIns="0" tIns="0" rIns="0" bIns="0" rtlCol="0" anchor="t"/>
          <a:lstStyle>
            <a:lvl1pPr marL="0" indent="0" algn="r">
              <a:buNone/>
              <a:defRPr/>
            </a:lvl1pPr>
          </a:lstStyle>
          <a:p>
            <a:pPr lvl="0" rtl="0"/>
            <a:r>
              <a:rPr lang="zh"/>
              <a:t>subhead</a:t>
            </a:r>
          </a:p>
        </p:txBody>
      </p:sp>
      <p:sp>
        <p:nvSpPr>
          <p:cNvPr id="15" name="Title 1">
            <a:extLst>
              <a:ext uri="{FF2B5EF4-FFF2-40B4-BE49-F238E27FC236}">
                <a16:creationId xmlns:a16="http://schemas.microsoft.com/office/drawing/2014/main" id="{88895574-6685-FF49-9137-361CF3C52A97}"/>
              </a:ext>
            </a:extLst>
          </p:cNvPr>
          <p:cNvSpPr>
            <a:spLocks noGrp="1"/>
          </p:cNvSpPr>
          <p:nvPr>
            <p:ph type="title" hasCustomPrompt="1"/>
          </p:nvPr>
        </p:nvSpPr>
        <p:spPr>
          <a:xfrm>
            <a:off x="859791" y="1038069"/>
            <a:ext cx="3926524" cy="715145"/>
          </a:xfrm>
        </p:spPr>
        <p:txBody>
          <a:bodyPr lIns="0" tIns="0" rIns="0" bIns="0" rtlCol="0" anchor="ctr" anchorCtr="0"/>
          <a:lstStyle>
            <a:lvl1pPr algn="r">
              <a:defRPr b="1">
                <a:solidFill>
                  <a:srgbClr val="0A55A3"/>
                </a:solidFill>
              </a:defRPr>
            </a:lvl1pPr>
          </a:lstStyle>
          <a:p>
            <a:pPr rtl="0"/>
            <a:r>
              <a:rPr lang="zh"/>
              <a:t>title style</a:t>
            </a:r>
          </a:p>
        </p:txBody>
      </p:sp>
    </p:spTree>
    <p:extLst>
      <p:ext uri="{BB962C8B-B14F-4D97-AF65-F5344CB8AC3E}">
        <p14:creationId xmlns:p14="http://schemas.microsoft.com/office/powerpoint/2010/main" val="20031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Closing slide - more info">
    <p:bg>
      <p:bgPr>
        <a:solidFill>
          <a:srgbClr val="0074BF"/>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3" t="94054" r="103" b="-103"/>
          <a:stretch/>
        </p:blipFill>
        <p:spPr>
          <a:xfrm rot="10800000" flipH="1">
            <a:off x="-9525" y="6474756"/>
            <a:ext cx="12201525" cy="383248"/>
          </a:xfrm>
          <a:prstGeom prst="rect">
            <a:avLst/>
          </a:prstGeom>
        </p:spPr>
      </p:pic>
      <p:sp>
        <p:nvSpPr>
          <p:cNvPr id="8" name="TextBox 7"/>
          <p:cNvSpPr txBox="1"/>
          <p:nvPr userDrawn="1"/>
        </p:nvSpPr>
        <p:spPr>
          <a:xfrm>
            <a:off x="644437" y="469045"/>
            <a:ext cx="7197907" cy="5942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just" defTabSz="308059" rtl="0" eaLnBrk="1" fontAlgn="auto" latinLnBrk="0" hangingPunct="0">
              <a:lnSpc>
                <a:spcPct val="130000"/>
              </a:lnSpc>
              <a:spcBef>
                <a:spcPts val="0"/>
              </a:spcBef>
              <a:spcAft>
                <a:spcPts val="0"/>
              </a:spcAft>
              <a:buClrTx/>
              <a:buSzTx/>
              <a:buFontTx/>
              <a:buNone/>
              <a:tabLst/>
              <a:defRPr/>
            </a:pPr>
            <a:r>
              <a:rPr lang="zh" sz="2700" b="0" spc="0">
                <a:solidFill>
                  <a:srgbClr val="97D2FF"/>
                </a:solidFill>
                <a:latin typeface="+mj-lt"/>
              </a:rPr>
              <a:t>For More Information</a:t>
            </a:r>
            <a:endParaRPr kumimoji="0" lang="en-US" sz="2700" b="0" i="0" u="none" strike="noStrike" cap="none" spc="-27" normalizeH="0" baseline="0" dirty="0">
              <a:ln>
                <a:noFill/>
              </a:ln>
              <a:solidFill>
                <a:srgbClr val="97D2FF"/>
              </a:solidFill>
              <a:effectLst/>
              <a:uFillTx/>
              <a:latin typeface="+mj-lt"/>
              <a:ea typeface="Source Sans Pro"/>
              <a:cs typeface="Source Sans Pro"/>
              <a:sym typeface="Source Sans Pro"/>
            </a:endParaRPr>
          </a:p>
        </p:txBody>
      </p:sp>
      <p:sp>
        <p:nvSpPr>
          <p:cNvPr id="9" name="TextBox 8"/>
          <p:cNvSpPr txBox="1"/>
          <p:nvPr userDrawn="1"/>
        </p:nvSpPr>
        <p:spPr>
          <a:xfrm>
            <a:off x="5381627" y="1526471"/>
            <a:ext cx="5981700" cy="414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6789" tIns="26789" rIns="26789" bIns="26789" numCol="1" spcCol="38100" rtlCol="0" anchor="ctr">
            <a:spAutoFit/>
          </a:bodyPr>
          <a:lstStyle/>
          <a:p>
            <a:pPr marL="0" marR="0" lvl="0" indent="0" algn="l" defTabSz="308059" rtl="0" eaLnBrk="1" fontAlgn="auto" latinLnBrk="0" hangingPunct="0">
              <a:lnSpc>
                <a:spcPct val="130000"/>
              </a:lnSpc>
              <a:spcBef>
                <a:spcPts val="0"/>
              </a:spcBef>
              <a:spcAft>
                <a:spcPts val="0"/>
              </a:spcAft>
              <a:buClrTx/>
              <a:buSzTx/>
              <a:buFontTx/>
              <a:buNone/>
              <a:tabLst/>
              <a:defRPr/>
            </a:pPr>
            <a:r>
              <a:rPr lang="zh" sz="1800" b="1" spc="0">
                <a:solidFill>
                  <a:srgbClr val="FFFFFF"/>
                </a:solidFill>
                <a:latin typeface="+mj-lt"/>
              </a:rPr>
              <a:t>American National Standards Institute</a:t>
            </a:r>
            <a:endParaRPr kumimoji="0" lang="en-US" sz="1800" b="1" i="0" u="none" strike="noStrike" cap="none" spc="-27" normalizeH="0" baseline="0" dirty="0">
              <a:ln>
                <a:noFill/>
              </a:ln>
              <a:solidFill>
                <a:srgbClr val="828994"/>
              </a:solidFill>
              <a:effectLst/>
              <a:uFillTx/>
              <a:latin typeface="+mj-lt"/>
              <a:ea typeface="Source Sans Pro"/>
              <a:cs typeface="Source Sans Pro"/>
              <a:sym typeface="Source Sans Pro"/>
            </a:endParaRPr>
          </a:p>
        </p:txBody>
      </p:sp>
      <p:sp>
        <p:nvSpPr>
          <p:cNvPr id="11" name="Rectangle 4"/>
          <p:cNvSpPr>
            <a:spLocks noChangeArrowheads="1"/>
          </p:cNvSpPr>
          <p:nvPr userDrawn="1"/>
        </p:nvSpPr>
        <p:spPr bwMode="auto">
          <a:xfrm>
            <a:off x="5381625" y="2111703"/>
            <a:ext cx="6279152" cy="4789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69B3"/>
                </a:solidFill>
                <a:miter lim="800000"/>
                <a:headEnd type="none" w="sm" len="sm"/>
                <a:tailEnd type="none" w="sm" len="sm"/>
              </a14:hiddenLine>
            </a:ext>
          </a:extLst>
        </p:spPr>
        <p:txBody>
          <a:bodyPr wrap="square" rtlCol="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l" rtl="0">
              <a:lnSpc>
                <a:spcPct val="125000"/>
              </a:lnSpc>
              <a:defRPr/>
            </a:pPr>
            <a:r>
              <a:rPr lang="zh" sz="1351" b="1" spc="0">
                <a:solidFill>
                  <a:srgbClr val="97D2FF"/>
                </a:solidFill>
                <a:latin typeface="+mj-lt"/>
                <a:ea typeface="ＭＳ Ｐゴシック" charset="-128"/>
              </a:rPr>
              <a:t>Headquarters</a:t>
            </a:r>
            <a:r>
              <a:rPr lang="zh" sz="1351" spc="0">
                <a:solidFill>
                  <a:srgbClr val="97D2FF"/>
                </a:solidFill>
                <a:latin typeface="+mj-lt"/>
                <a:ea typeface="ＭＳ Ｐゴシック" charset="-128"/>
              </a:rPr>
              <a:t>					</a:t>
            </a:r>
            <a:r>
              <a:rPr lang="zh" sz="1351" b="1" spc="0">
                <a:solidFill>
                  <a:srgbClr val="97D2FF"/>
                </a:solidFill>
                <a:latin typeface="+mj-lt"/>
                <a:ea typeface="ＭＳ Ｐゴシック" charset="-128"/>
              </a:rPr>
              <a:t>New York Office</a:t>
            </a:r>
          </a:p>
          <a:p>
            <a:pPr algn="l" rtl="0">
              <a:lnSpc>
                <a:spcPct val="125000"/>
              </a:lnSpc>
              <a:defRPr/>
            </a:pPr>
            <a:r>
              <a:rPr lang="zh" sz="1351" spc="0">
                <a:solidFill>
                  <a:srgbClr val="97D2FF"/>
                </a:solidFill>
                <a:latin typeface="+mj-lt"/>
                <a:ea typeface="ＭＳ Ｐゴシック" charset="-128"/>
              </a:rPr>
              <a:t>1899 L Street, NW				25 West 43rd Street</a:t>
            </a:r>
          </a:p>
          <a:p>
            <a:pPr algn="l" rtl="0">
              <a:lnSpc>
                <a:spcPct val="125000"/>
              </a:lnSpc>
              <a:defRPr/>
            </a:pPr>
            <a:r>
              <a:rPr lang="zh" sz="1351" spc="0">
                <a:solidFill>
                  <a:srgbClr val="97D2FF"/>
                </a:solidFill>
                <a:latin typeface="+mj-lt"/>
                <a:ea typeface="ＭＳ Ｐゴシック" charset="-128"/>
              </a:rPr>
              <a:t>11th Floor						4th Floor	</a:t>
            </a:r>
          </a:p>
          <a:p>
            <a:pPr algn="l" rtl="0">
              <a:lnSpc>
                <a:spcPct val="125000"/>
              </a:lnSpc>
              <a:defRPr/>
            </a:pPr>
            <a:r>
              <a:rPr lang="zh" sz="1351" spc="0">
                <a:solidFill>
                  <a:srgbClr val="97D2FF"/>
                </a:solidFill>
                <a:latin typeface="+mj-lt"/>
                <a:ea typeface="ＭＳ Ｐゴシック" charset="-128"/>
              </a:rPr>
              <a:t>Washington, DC  20036			New York, NY 10036	</a:t>
            </a:r>
          </a:p>
          <a:p>
            <a:pPr algn="l" rtl="0">
              <a:lnSpc>
                <a:spcPct val="125000"/>
              </a:lnSpc>
              <a:defRPr/>
            </a:pPr>
            <a:r>
              <a:rPr lang="zh" sz="1351" spc="0">
                <a:solidFill>
                  <a:srgbClr val="97D2FF"/>
                </a:solidFill>
                <a:latin typeface="+mj-lt"/>
                <a:ea typeface="ＭＳ Ｐゴシック" charset="-128"/>
              </a:rPr>
              <a:t>T:  202.293.8020				T:   212.642.4900 </a:t>
            </a:r>
            <a:br>
              <a:rPr lang="en-US" altLang="en-US" sz="1351" spc="0" baseline="0" dirty="0">
                <a:solidFill>
                  <a:srgbClr val="97D2FF"/>
                </a:solidFill>
                <a:latin typeface="+mj-lt"/>
                <a:ea typeface="ＭＳ Ｐゴシック" charset="-128"/>
              </a:rPr>
            </a:br>
            <a:r>
              <a:rPr lang="zh" sz="1351" spc="0">
                <a:solidFill>
                  <a:srgbClr val="97D2FF"/>
                </a:solidFill>
                <a:latin typeface="+mj-lt"/>
                <a:ea typeface="ＭＳ Ｐゴシック" charset="-128"/>
              </a:rPr>
              <a:t>F:  202.293.9287				F:   212.398.0023 </a:t>
            </a:r>
          </a:p>
          <a:p>
            <a:pPr algn="l" rtl="0">
              <a:lnSpc>
                <a:spcPct val="125000"/>
              </a:lnSpc>
              <a:defRPr/>
            </a:pPr>
            <a:endParaRPr lang="en-US" altLang="en-US" sz="1651" spc="0" baseline="0" dirty="0">
              <a:solidFill>
                <a:srgbClr val="FFFFFF"/>
              </a:solidFill>
              <a:latin typeface="+mj-lt"/>
              <a:ea typeface="ＭＳ Ｐゴシック" charset="-128"/>
            </a:endParaRPr>
          </a:p>
          <a:p>
            <a:pPr algn="ctr" rtl="0">
              <a:lnSpc>
                <a:spcPct val="150000"/>
              </a:lnSpc>
              <a:defRPr/>
            </a:pPr>
            <a:r>
              <a:rPr lang="zh" sz="2025" b="1" spc="0">
                <a:solidFill>
                  <a:srgbClr val="FFFFFF"/>
                </a:solidFill>
                <a:latin typeface="+mj-lt"/>
                <a:ea typeface="ＭＳ Ｐゴシック" charset="-128"/>
              </a:rPr>
              <a:t>www.ansi.org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zh" sz="2025" b="1" spc="0">
                <a:solidFill>
                  <a:srgbClr val="FFFFFF"/>
                </a:solidFill>
                <a:latin typeface="+mj-lt"/>
                <a:ea typeface="ＭＳ Ｐゴシック" charset="-128"/>
              </a:rPr>
              <a:t>webstore.ansi.org</a:t>
            </a:r>
          </a:p>
          <a:p>
            <a:pPr algn="ctr" rtl="0">
              <a:lnSpc>
                <a:spcPct val="150000"/>
              </a:lnSpc>
              <a:defRPr/>
            </a:pPr>
            <a:endParaRPr lang="en-US" altLang="en-US" sz="1000" b="1" spc="0" baseline="0" dirty="0">
              <a:solidFill>
                <a:srgbClr val="FFFFFF"/>
              </a:solidFill>
              <a:latin typeface="+mj-lt"/>
              <a:ea typeface="ＭＳ Ｐゴシック" charset="-128"/>
            </a:endParaRPr>
          </a:p>
          <a:p>
            <a:pPr algn="ctr" rtl="0">
              <a:lnSpc>
                <a:spcPct val="150000"/>
              </a:lnSpc>
              <a:defRPr/>
            </a:pPr>
            <a:r>
              <a:rPr lang="zh" sz="2025" b="1" spc="0">
                <a:solidFill>
                  <a:srgbClr val="FFFFFF"/>
                </a:solidFill>
                <a:latin typeface="+mj-lt"/>
                <a:ea typeface="ＭＳ Ｐゴシック" charset="-128"/>
              </a:rPr>
              <a:t>sanitation.ansi.org</a:t>
            </a:r>
          </a:p>
          <a:p>
            <a:pPr algn="ctr" rtl="0">
              <a:lnSpc>
                <a:spcPct val="140000"/>
              </a:lnSpc>
              <a:defRPr/>
            </a:pPr>
            <a:endParaRPr lang="en-US" altLang="en-US" sz="2025" b="1" spc="0" baseline="0" dirty="0">
              <a:solidFill>
                <a:srgbClr val="FFFFFF"/>
              </a:solidFill>
              <a:latin typeface="+mj-lt"/>
              <a:ea typeface="ＭＳ Ｐゴシック" charset="-128"/>
            </a:endParaRPr>
          </a:p>
        </p:txBody>
      </p:sp>
      <p:sp>
        <p:nvSpPr>
          <p:cNvPr id="14" name="Text Placeholder 13"/>
          <p:cNvSpPr>
            <a:spLocks noGrp="1"/>
          </p:cNvSpPr>
          <p:nvPr userDrawn="1">
            <p:ph type="body" sz="quarter" idx="10" hasCustomPrompt="1"/>
          </p:nvPr>
        </p:nvSpPr>
        <p:spPr>
          <a:xfrm>
            <a:off x="644437" y="1557206"/>
            <a:ext cx="4254681" cy="2708117"/>
          </a:xfrm>
          <a:prstGeom prst="rect">
            <a:avLst/>
          </a:prstGeom>
        </p:spPr>
        <p:txBody>
          <a:bodyPr rtlCol="0"/>
          <a:lstStyle>
            <a:lvl1pPr marL="0" indent="0">
              <a:buFontTx/>
              <a:buNone/>
              <a:defRPr sz="1500" b="1" spc="0" baseline="0">
                <a:solidFill>
                  <a:srgbClr val="FFFFFF"/>
                </a:solidFill>
                <a:latin typeface="+mj-lt"/>
              </a:defRPr>
            </a:lvl1pPr>
            <a:lvl2pPr marL="166680" indent="0">
              <a:buFontTx/>
              <a:buNone/>
              <a:defRPr/>
            </a:lvl2pPr>
            <a:lvl3pPr marL="333358" indent="0">
              <a:buFontTx/>
              <a:buNone/>
              <a:defRPr/>
            </a:lvl3pPr>
            <a:lvl4pPr marL="500038" indent="0">
              <a:buFontTx/>
              <a:buNone/>
              <a:defRPr/>
            </a:lvl4pPr>
            <a:lvl5pPr marL="666718" indent="0">
              <a:buFontTx/>
              <a:buNone/>
              <a:defRPr/>
            </a:lvl5pPr>
          </a:lstStyle>
          <a:p>
            <a:pPr lvl="0" rtl="0"/>
            <a:r>
              <a:rPr lang="zh"/>
              <a:t>Contact Name</a:t>
            </a:r>
          </a:p>
          <a:p>
            <a:pPr lvl="0" rtl="0"/>
            <a:r>
              <a:rPr lang="zh"/>
              <a:t>Job Title</a:t>
            </a:r>
          </a:p>
          <a:p>
            <a:pPr lvl="0" rtl="0"/>
            <a:r>
              <a:rPr lang="zh"/>
              <a:t>Phone</a:t>
            </a:r>
          </a:p>
          <a:p>
            <a:pPr lvl="0" rtl="0"/>
            <a:r>
              <a:rPr lang="zh"/>
              <a:t>Email</a:t>
            </a:r>
          </a:p>
          <a:p>
            <a:pPr lvl="0" rtl="0"/>
            <a:endParaRPr lang="en-US" dirty="0"/>
          </a:p>
          <a:p>
            <a:pPr lvl="0" rtl="0"/>
            <a:r>
              <a:rPr lang="zh"/>
              <a:t>Web Page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191" y="5324622"/>
            <a:ext cx="3624351" cy="1616265"/>
          </a:xfrm>
          <a:prstGeom prst="rect">
            <a:avLst/>
          </a:prstGeom>
        </p:spPr>
      </p:pic>
    </p:spTree>
    <p:extLst>
      <p:ext uri="{BB962C8B-B14F-4D97-AF65-F5344CB8AC3E}">
        <p14:creationId xmlns:p14="http://schemas.microsoft.com/office/powerpoint/2010/main" val="147491856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C9B406B-9A3E-DF4B-9113-23A0BDAEEA6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p:txBody>
          <a:bodyPr rtlCol="0"/>
          <a:lstStyle/>
          <a:p>
            <a:pPr rtl="0"/>
            <a:r>
              <a:rPr lang="en-US"/>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p:txBody>
          <a:bodyPr rtlCol="0"/>
          <a:lstStyle/>
          <a:p>
            <a:pPr rtl="0"/>
            <a:endParaRPr lang="en-US"/>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rtl="0"/>
            <a:fld id="{FA0B7275-42E7-9344-8EE7-3495E2503A86}" type="slidenum">
              <a:rPr lang="en-US" smtClean="0"/>
              <a:t>‹#›</a:t>
            </a:fld>
            <a:endParaRPr lang="en-US"/>
          </a:p>
        </p:txBody>
      </p:sp>
      <p:sp>
        <p:nvSpPr>
          <p:cNvPr id="8" name="Text Placeholder 2">
            <a:extLst>
              <a:ext uri="{FF2B5EF4-FFF2-40B4-BE49-F238E27FC236}">
                <a16:creationId xmlns:a16="http://schemas.microsoft.com/office/drawing/2014/main" id="{15A10FDA-7958-4B46-B0C1-0D84F19369B8}"/>
              </a:ext>
            </a:extLst>
          </p:cNvPr>
          <p:cNvSpPr>
            <a:spLocks noGrp="1"/>
          </p:cNvSpPr>
          <p:nvPr>
            <p:ph type="body" idx="1" hasCustomPrompt="1"/>
          </p:nvPr>
        </p:nvSpPr>
        <p:spPr>
          <a:xfrm>
            <a:off x="628650" y="300038"/>
            <a:ext cx="2952750" cy="2371725"/>
          </a:xfrm>
        </p:spPr>
        <p:txBody>
          <a:bodyPr rtlCol="0">
            <a:normAutofit/>
          </a:bodyPr>
          <a:lstStyle>
            <a:lvl1pPr marL="0" indent="0">
              <a:buNone/>
              <a:defRPr sz="3600">
                <a:solidFill>
                  <a:srgbClr val="0A55A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zh"/>
              <a:t>discussion</a:t>
            </a:r>
          </a:p>
        </p:txBody>
      </p:sp>
      <p:sp>
        <p:nvSpPr>
          <p:cNvPr id="11" name="Subtitle 2">
            <a:extLst>
              <a:ext uri="{FF2B5EF4-FFF2-40B4-BE49-F238E27FC236}">
                <a16:creationId xmlns:a16="http://schemas.microsoft.com/office/drawing/2014/main" id="{98E84DB1-0342-934F-A91A-A893E50BE9DB}"/>
              </a:ext>
            </a:extLst>
          </p:cNvPr>
          <p:cNvSpPr>
            <a:spLocks noGrp="1"/>
          </p:cNvSpPr>
          <p:nvPr>
            <p:ph type="subTitle" idx="13" hasCustomPrompt="1"/>
          </p:nvPr>
        </p:nvSpPr>
        <p:spPr>
          <a:xfrm>
            <a:off x="8501063" y="3931956"/>
            <a:ext cx="3547501" cy="1930961"/>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zh"/>
              <a:t>Presenter(s)</a:t>
            </a:r>
          </a:p>
          <a:p>
            <a:pPr rtl="0"/>
            <a:r>
              <a:rPr lang="zh"/>
              <a:t>Date</a:t>
            </a:r>
          </a:p>
          <a:p>
            <a:pPr rtl="0"/>
            <a:r>
              <a:rPr lang="zh"/>
              <a:t>Event</a:t>
            </a:r>
          </a:p>
          <a:p>
            <a:pPr rtl="0"/>
            <a:r>
              <a:rPr lang="zh"/>
              <a:t>Location</a:t>
            </a:r>
          </a:p>
        </p:txBody>
      </p:sp>
      <p:pic>
        <p:nvPicPr>
          <p:cNvPr id="12" name="Picture 11">
            <a:extLst>
              <a:ext uri="{FF2B5EF4-FFF2-40B4-BE49-F238E27FC236}">
                <a16:creationId xmlns:a16="http://schemas.microsoft.com/office/drawing/2014/main" id="{9131B10C-51C0-4F44-83DD-E32ABCA7A26D}"/>
              </a:ext>
            </a:extLst>
          </p:cNvPr>
          <p:cNvPicPr>
            <a:picLocks noChangeAspect="1"/>
          </p:cNvPicPr>
          <p:nvPr userDrawn="1"/>
        </p:nvPicPr>
        <p:blipFill>
          <a:blip r:embed="rId3"/>
          <a:stretch>
            <a:fillRect/>
          </a:stretch>
        </p:blipFill>
        <p:spPr>
          <a:xfrm>
            <a:off x="8138649" y="5972175"/>
            <a:ext cx="2834640" cy="885825"/>
          </a:xfrm>
          <a:prstGeom prst="rect">
            <a:avLst/>
          </a:prstGeom>
        </p:spPr>
      </p:pic>
    </p:spTree>
    <p:extLst>
      <p:ext uri="{BB962C8B-B14F-4D97-AF65-F5344CB8AC3E}">
        <p14:creationId xmlns:p14="http://schemas.microsoft.com/office/powerpoint/2010/main" val="3747859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zh"/>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246417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92C80C7-310B-1A43-BD7E-DD76A3347752}"/>
              </a:ext>
            </a:extLst>
          </p:cNvPr>
          <p:cNvPicPr>
            <a:picLocks noChangeAspect="1"/>
          </p:cNvPicPr>
          <p:nvPr userDrawn="1"/>
        </p:nvPicPr>
        <p:blipFill rotWithShape="1">
          <a:blip r:embed="rId2">
            <a:alphaModFix/>
          </a:blip>
          <a:srcRect t="513" r="68807" b="30775"/>
          <a:stretch/>
        </p:blipFill>
        <p:spPr>
          <a:xfrm>
            <a:off x="-37003" y="0"/>
            <a:ext cx="5534709" cy="6858000"/>
          </a:xfrm>
          <a:prstGeom prst="rect">
            <a:avLst/>
          </a:prstGeom>
        </p:spPr>
      </p:pic>
      <p:sp>
        <p:nvSpPr>
          <p:cNvPr id="2" name="Title 1">
            <a:extLst>
              <a:ext uri="{FF2B5EF4-FFF2-40B4-BE49-F238E27FC236}">
                <a16:creationId xmlns:a16="http://schemas.microsoft.com/office/drawing/2014/main" id="{5CC6BF06-BDF3-5546-BF2E-1DA9421FC3AD}"/>
              </a:ext>
            </a:extLst>
          </p:cNvPr>
          <p:cNvSpPr>
            <a:spLocks noGrp="1"/>
          </p:cNvSpPr>
          <p:nvPr>
            <p:ph type="title" hasCustomPrompt="1"/>
          </p:nvPr>
        </p:nvSpPr>
        <p:spPr>
          <a:xfrm>
            <a:off x="389135" y="2515235"/>
            <a:ext cx="3926524" cy="1325880"/>
          </a:xfrm>
        </p:spPr>
        <p:txBody>
          <a:bodyPr lIns="0" tIns="0" rIns="0" bIns="0" rtlCol="0" anchor="ctr" anchorCtr="0"/>
          <a:lstStyle>
            <a:lvl1pPr algn="r">
              <a:defRPr b="1" baseline="0">
                <a:solidFill>
                  <a:srgbClr val="0A55A3"/>
                </a:solidFill>
              </a:defRPr>
            </a:lvl1pPr>
          </a:lstStyle>
          <a:p>
            <a:pPr rtl="0"/>
            <a:r>
              <a:rPr lang="zh"/>
              <a:t>title style</a:t>
            </a:r>
          </a:p>
        </p:txBody>
      </p:sp>
      <p:sp>
        <p:nvSpPr>
          <p:cNvPr id="3"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4" name="Date Placeholder 3">
            <a:extLst>
              <a:ext uri="{FF2B5EF4-FFF2-40B4-BE49-F238E27FC236}">
                <a16:creationId xmlns:a16="http://schemas.microsoft.com/office/drawing/2014/main" id="{04695BE2-42D1-FA41-B94E-C38DD3FF3561}"/>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Slide Number Placeholder 5">
            <a:extLst>
              <a:ext uri="{FF2B5EF4-FFF2-40B4-BE49-F238E27FC236}">
                <a16:creationId xmlns:a16="http://schemas.microsoft.com/office/drawing/2014/main" id="{ECF3DB2E-EE73-F942-A54E-26D3DE29946F}"/>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3"/>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176026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2E259E-8B94-1748-884F-311C6C0C255E}"/>
              </a:ext>
            </a:extLst>
          </p:cNvPr>
          <p:cNvPicPr>
            <a:picLocks noChangeAspect="1"/>
          </p:cNvPicPr>
          <p:nvPr userDrawn="1"/>
        </p:nvPicPr>
        <p:blipFill>
          <a:blip r:embed="rId2">
            <a:alphaModFix amt="80000"/>
          </a:blip>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45507C57-2048-2046-AD54-0E863C98F1E1}"/>
              </a:ext>
            </a:extLst>
          </p:cNvPr>
          <p:cNvSpPr>
            <a:spLocks noGrp="1"/>
          </p:cNvSpPr>
          <p:nvPr>
            <p:ph type="body" idx="1" hasCustomPrompt="1"/>
          </p:nvPr>
        </p:nvSpPr>
        <p:spPr>
          <a:xfrm>
            <a:off x="838200" y="1928817"/>
            <a:ext cx="10515600" cy="1500187"/>
          </a:xfrm>
          <a:prstGeom prst="rect">
            <a:avLst/>
          </a:prstGeom>
        </p:spPr>
        <p:txBody>
          <a:bodyPr rtlCol="0">
            <a:normAutofit/>
          </a:bodyPr>
          <a:lstStyle>
            <a:lvl1pPr marL="0" indent="0">
              <a:buNone/>
              <a:defRPr sz="3600">
                <a:solidFill>
                  <a:srgbClr val="0A55A3"/>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rtl="0"/>
            <a:r>
              <a:rPr lang="zh"/>
              <a:t>discussion</a:t>
            </a:r>
          </a:p>
        </p:txBody>
      </p:sp>
      <p:sp>
        <p:nvSpPr>
          <p:cNvPr id="4" name="Date Placeholder 3">
            <a:extLst>
              <a:ext uri="{FF2B5EF4-FFF2-40B4-BE49-F238E27FC236}">
                <a16:creationId xmlns:a16="http://schemas.microsoft.com/office/drawing/2014/main" id="{CA9A67E2-CB28-684E-A785-56C62F6AF2E3}"/>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5" name="Footer Placeholder 4">
            <a:extLst>
              <a:ext uri="{FF2B5EF4-FFF2-40B4-BE49-F238E27FC236}">
                <a16:creationId xmlns:a16="http://schemas.microsoft.com/office/drawing/2014/main" id="{7DF09888-8DFE-1448-AAB3-D895336EB41D}"/>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F9C8FFD1-DB09-0143-8F61-E4B39452C25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30389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05D4-CBAF-5046-A811-F35AE54F985F}"/>
              </a:ext>
            </a:extLst>
          </p:cNvPr>
          <p:cNvSpPr>
            <a:spLocks noGrp="1"/>
          </p:cNvSpPr>
          <p:nvPr>
            <p:ph type="title"/>
          </p:nvPr>
        </p:nvSpPr>
        <p:spPr/>
        <p:txBody>
          <a:bodyPr rtlCol="0"/>
          <a:lstStyle>
            <a:lvl1pPr>
              <a:defRPr b="1"/>
            </a:lvl1pPr>
          </a:lstStyle>
          <a:p>
            <a:pPr rtl="0"/>
            <a:r>
              <a:rPr lang="zh"/>
              <a:t>Click to edit Master title style</a:t>
            </a:r>
          </a:p>
        </p:txBody>
      </p:sp>
      <p:sp>
        <p:nvSpPr>
          <p:cNvPr id="5" name="Date Placeholder 4">
            <a:extLst>
              <a:ext uri="{FF2B5EF4-FFF2-40B4-BE49-F238E27FC236}">
                <a16:creationId xmlns:a16="http://schemas.microsoft.com/office/drawing/2014/main" id="{918AE237-BCEB-F042-B839-5F804625181E}"/>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1C727A8C-7831-A14B-92AE-0C881950419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6A2DA942-7081-564E-B272-A18036B82EF8}"/>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9"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Tree>
    <p:extLst>
      <p:ext uri="{BB962C8B-B14F-4D97-AF65-F5344CB8AC3E}">
        <p14:creationId xmlns:p14="http://schemas.microsoft.com/office/powerpoint/2010/main" val="38681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062D-B4FD-FC4C-811D-C48421AA920C}"/>
              </a:ext>
            </a:extLst>
          </p:cNvPr>
          <p:cNvSpPr>
            <a:spLocks noGrp="1"/>
          </p:cNvSpPr>
          <p:nvPr>
            <p:ph type="title"/>
          </p:nvPr>
        </p:nvSpPr>
        <p:spPr>
          <a:xfrm>
            <a:off x="838200" y="0"/>
            <a:ext cx="10515600" cy="1325563"/>
          </a:xfrm>
        </p:spPr>
        <p:txBody>
          <a:bodyPr rtlCol="0"/>
          <a:lstStyle>
            <a:lvl1pPr>
              <a:defRPr b="1"/>
            </a:lvl1pPr>
          </a:lstStyle>
          <a:p>
            <a:pPr rtl="0"/>
            <a:r>
              <a:rPr lang="zh"/>
              <a:t>Click to edit Master title style</a:t>
            </a:r>
          </a:p>
        </p:txBody>
      </p:sp>
      <p:sp>
        <p:nvSpPr>
          <p:cNvPr id="3" name="Text Placeholder 2">
            <a:extLst>
              <a:ext uri="{FF2B5EF4-FFF2-40B4-BE49-F238E27FC236}">
                <a16:creationId xmlns:a16="http://schemas.microsoft.com/office/drawing/2014/main" id="{5A0A4432-9C52-6F46-8954-7A023B5D5E2A}"/>
              </a:ext>
            </a:extLst>
          </p:cNvPr>
          <p:cNvSpPr>
            <a:spLocks noGrp="1"/>
          </p:cNvSpPr>
          <p:nvPr>
            <p:ph type="body" idx="1"/>
          </p:nvPr>
        </p:nvSpPr>
        <p:spPr>
          <a:xfrm>
            <a:off x="838200" y="1681163"/>
            <a:ext cx="5157787"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zh"/>
              <a:t>Click to edit Master text styles</a:t>
            </a:r>
          </a:p>
        </p:txBody>
      </p:sp>
      <p:sp>
        <p:nvSpPr>
          <p:cNvPr id="5" name="Text Placeholder 4">
            <a:extLst>
              <a:ext uri="{FF2B5EF4-FFF2-40B4-BE49-F238E27FC236}">
                <a16:creationId xmlns:a16="http://schemas.microsoft.com/office/drawing/2014/main" id="{AA8456CC-A5D6-C746-87C6-DD1866691BEB}"/>
              </a:ext>
            </a:extLst>
          </p:cNvPr>
          <p:cNvSpPr>
            <a:spLocks noGrp="1"/>
          </p:cNvSpPr>
          <p:nvPr>
            <p:ph type="body" sz="quarter" idx="3"/>
          </p:nvPr>
        </p:nvSpPr>
        <p:spPr>
          <a:xfrm>
            <a:off x="6172202" y="1681163"/>
            <a:ext cx="5183188" cy="823912"/>
          </a:xfrm>
          <a:prstGeom prst="rect">
            <a:avLst/>
          </a:prstGeom>
        </p:spPr>
        <p:txBody>
          <a:bodyPr rtlCol="0"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rtl="0"/>
            <a:r>
              <a:rPr lang="zh"/>
              <a:t>Click to edit Master text styles</a:t>
            </a:r>
          </a:p>
        </p:txBody>
      </p:sp>
      <p:sp>
        <p:nvSpPr>
          <p:cNvPr id="7" name="Date Placeholder 6">
            <a:extLst>
              <a:ext uri="{FF2B5EF4-FFF2-40B4-BE49-F238E27FC236}">
                <a16:creationId xmlns:a16="http://schemas.microsoft.com/office/drawing/2014/main" id="{CFE1A214-1752-7B48-81FD-1A083073CB4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8" name="Footer Placeholder 7">
            <a:extLst>
              <a:ext uri="{FF2B5EF4-FFF2-40B4-BE49-F238E27FC236}">
                <a16:creationId xmlns:a16="http://schemas.microsoft.com/office/drawing/2014/main" id="{95BF65E2-571C-DB4E-8DC1-F70EDA9B735F}"/>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9" name="Slide Number Placeholder 8">
            <a:extLst>
              <a:ext uri="{FF2B5EF4-FFF2-40B4-BE49-F238E27FC236}">
                <a16:creationId xmlns:a16="http://schemas.microsoft.com/office/drawing/2014/main" id="{2B524C6A-2D26-6A4E-BDDA-EB26829C36A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10" name="Picture 9">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13" name="Content Placeholder 2">
            <a:extLst>
              <a:ext uri="{FF2B5EF4-FFF2-40B4-BE49-F238E27FC236}">
                <a16:creationId xmlns:a16="http://schemas.microsoft.com/office/drawing/2014/main" id="{341E2711-88DD-F94E-B9DF-70CB450E5F4A}"/>
              </a:ext>
            </a:extLst>
          </p:cNvPr>
          <p:cNvSpPr>
            <a:spLocks noGrp="1"/>
          </p:cNvSpPr>
          <p:nvPr>
            <p:ph idx="14"/>
          </p:nvPr>
        </p:nvSpPr>
        <p:spPr>
          <a:xfrm>
            <a:off x="838200"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
        <p:nvSpPr>
          <p:cNvPr id="14" name="Content Placeholder 2">
            <a:extLst>
              <a:ext uri="{FF2B5EF4-FFF2-40B4-BE49-F238E27FC236}">
                <a16:creationId xmlns:a16="http://schemas.microsoft.com/office/drawing/2014/main" id="{341E2711-88DD-F94E-B9DF-70CB450E5F4A}"/>
              </a:ext>
            </a:extLst>
          </p:cNvPr>
          <p:cNvSpPr>
            <a:spLocks noGrp="1"/>
          </p:cNvSpPr>
          <p:nvPr>
            <p:ph idx="15"/>
          </p:nvPr>
        </p:nvSpPr>
        <p:spPr>
          <a:xfrm>
            <a:off x="6184902" y="2505075"/>
            <a:ext cx="5157787" cy="3755236"/>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Tree>
    <p:extLst>
      <p:ext uri="{BB962C8B-B14F-4D97-AF65-F5344CB8AC3E}">
        <p14:creationId xmlns:p14="http://schemas.microsoft.com/office/powerpoint/2010/main" val="36948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D6796-74C3-844E-94C0-5AECC782C728}"/>
              </a:ext>
            </a:extLst>
          </p:cNvPr>
          <p:cNvSpPr>
            <a:spLocks noGrp="1"/>
          </p:cNvSpPr>
          <p:nvPr>
            <p:ph type="title"/>
          </p:nvPr>
        </p:nvSpPr>
        <p:spPr>
          <a:xfrm>
            <a:off x="809625" y="0"/>
            <a:ext cx="10515600" cy="1325563"/>
          </a:xfrm>
        </p:spPr>
        <p:txBody>
          <a:bodyPr rtlCol="0"/>
          <a:lstStyle>
            <a:lvl1pPr>
              <a:defRPr b="1"/>
            </a:lvl1pPr>
          </a:lstStyle>
          <a:p>
            <a:pPr rtl="0"/>
            <a:r>
              <a:rPr lang="zh"/>
              <a:t>Click to edit Master title style</a:t>
            </a:r>
          </a:p>
        </p:txBody>
      </p:sp>
      <p:sp>
        <p:nvSpPr>
          <p:cNvPr id="3" name="Date Placeholder 2">
            <a:extLst>
              <a:ext uri="{FF2B5EF4-FFF2-40B4-BE49-F238E27FC236}">
                <a16:creationId xmlns:a16="http://schemas.microsoft.com/office/drawing/2014/main" id="{671EAB79-5A74-4248-AEE5-2E783A4AED6F}"/>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4" name="Footer Placeholder 3">
            <a:extLst>
              <a:ext uri="{FF2B5EF4-FFF2-40B4-BE49-F238E27FC236}">
                <a16:creationId xmlns:a16="http://schemas.microsoft.com/office/drawing/2014/main" id="{0C5B15A9-EA18-5A4F-9732-70013C78D661}"/>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E8392A80-31D5-9F42-A620-88FF3A067DD4}"/>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6" name="Picture 5">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
        <p:nvSpPr>
          <p:cNvPr id="7" name="Content Placeholder 2">
            <a:extLst>
              <a:ext uri="{FF2B5EF4-FFF2-40B4-BE49-F238E27FC236}">
                <a16:creationId xmlns:a16="http://schemas.microsoft.com/office/drawing/2014/main" id="{341E2711-88DD-F94E-B9DF-70CB450E5F4A}"/>
              </a:ext>
            </a:extLst>
          </p:cNvPr>
          <p:cNvSpPr>
            <a:spLocks noGrp="1"/>
          </p:cNvSpPr>
          <p:nvPr>
            <p:ph idx="1"/>
          </p:nvPr>
        </p:nvSpPr>
        <p:spPr>
          <a:xfrm>
            <a:off x="5802923" y="1252728"/>
            <a:ext cx="5683392" cy="4352544"/>
          </a:xfrm>
          <a:prstGeom prst="rect">
            <a:avLst/>
          </a:prstGeom>
          <a:noFill/>
        </p:spPr>
        <p:txBody>
          <a:bodyPr lIns="0" tIns="0" rIns="0" bIns="0" rtlCol="0" anchor="ctr"/>
          <a:lstStyle>
            <a:lvl1pPr marL="228594" indent="-228594">
              <a:buClr>
                <a:srgbClr val="0A55A3"/>
              </a:buClr>
              <a:buSzPct val="75000"/>
              <a:buFont typeface="PingFang SC Regular" panose="020B0400000000000000" pitchFamily="34" charset="-122"/>
              <a:buChar char="＋"/>
              <a:defRPr>
                <a:solidFill>
                  <a:srgbClr val="0A55A3"/>
                </a:solidFill>
              </a:defRPr>
            </a:lvl1pPr>
            <a:lvl2pPr marL="685783" indent="-228594">
              <a:buClr>
                <a:srgbClr val="0A55A3"/>
              </a:buClr>
              <a:buSzPct val="75000"/>
              <a:buFont typeface="PingFang SC Regular" panose="020B0400000000000000" pitchFamily="34" charset="-122"/>
              <a:buChar char="﹣"/>
              <a:defRPr>
                <a:solidFill>
                  <a:srgbClr val="0A55A3"/>
                </a:solidFill>
              </a:defRPr>
            </a:lvl2pPr>
            <a:lvl3pPr marL="1142971" indent="-228594">
              <a:buClr>
                <a:srgbClr val="0A55A3"/>
              </a:buClr>
              <a:buSzPct val="75000"/>
              <a:buFont typeface="PingFang SC Regular" panose="020B0400000000000000" pitchFamily="34" charset="-122"/>
              <a:buChar char="﹣"/>
              <a:defRPr>
                <a:solidFill>
                  <a:srgbClr val="0A55A3"/>
                </a:solidFill>
              </a:defRPr>
            </a:lvl3pPr>
            <a:lvl4pPr marL="1600160" indent="-228594">
              <a:buClr>
                <a:srgbClr val="0A55A3"/>
              </a:buClr>
              <a:buSzPct val="75000"/>
              <a:buFont typeface="PingFang SC Regular" panose="020B0400000000000000" pitchFamily="34" charset="-122"/>
              <a:buChar char="﹣"/>
              <a:defRPr>
                <a:solidFill>
                  <a:srgbClr val="0A55A3"/>
                </a:solidFill>
              </a:defRPr>
            </a:lvl4pPr>
            <a:lvl5pPr marL="2057349" indent="-228594">
              <a:buClr>
                <a:srgbClr val="0A55A3"/>
              </a:buClr>
              <a:buSzPct val="75000"/>
              <a:buFont typeface="PingFang SC Regular" panose="020B0400000000000000" pitchFamily="34" charset="-122"/>
              <a:buChar char="﹣"/>
              <a:defRPr>
                <a:solidFill>
                  <a:srgbClr val="0A55A3"/>
                </a:solidFill>
              </a:defRPr>
            </a:lvl5pPr>
          </a:lstStyle>
          <a:p>
            <a:pPr lvl="0" rtl="0"/>
            <a:r>
              <a:rPr lang="zh"/>
              <a:t>Click to edit Master text styles</a:t>
            </a:r>
          </a:p>
          <a:p>
            <a:pPr lvl="1" rtl="0"/>
            <a:r>
              <a:rPr lang="zh"/>
              <a:t>Second level</a:t>
            </a:r>
          </a:p>
          <a:p>
            <a:pPr lvl="2" rtl="0"/>
            <a:r>
              <a:rPr lang="zh"/>
              <a:t>Third level</a:t>
            </a:r>
          </a:p>
          <a:p>
            <a:pPr lvl="3" rtl="0"/>
            <a:r>
              <a:rPr lang="zh"/>
              <a:t>Fourth level</a:t>
            </a:r>
          </a:p>
          <a:p>
            <a:pPr lvl="4" rtl="0"/>
            <a:r>
              <a:rPr lang="zh"/>
              <a:t>Fifth level</a:t>
            </a:r>
          </a:p>
        </p:txBody>
      </p:sp>
    </p:spTree>
    <p:extLst>
      <p:ext uri="{BB962C8B-B14F-4D97-AF65-F5344CB8AC3E}">
        <p14:creationId xmlns:p14="http://schemas.microsoft.com/office/powerpoint/2010/main" val="1350856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391D22-A5B6-4C47-905D-416D80F2D6B4}"/>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3" name="Footer Placeholder 2">
            <a:extLst>
              <a:ext uri="{FF2B5EF4-FFF2-40B4-BE49-F238E27FC236}">
                <a16:creationId xmlns:a16="http://schemas.microsoft.com/office/drawing/2014/main" id="{5D7F3AFB-7A6B-DA40-A900-F037276F653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183A714-81A9-F541-B241-8E250DD6A6FE}"/>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5" name="Picture 4">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4107193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030D23-0584-8A44-93F9-1D90EDEAA7CE}"/>
              </a:ext>
            </a:extLst>
          </p:cNvPr>
          <p:cNvSpPr>
            <a:spLocks noGrp="1"/>
          </p:cNvSpPr>
          <p:nvPr>
            <p:ph idx="1" hasCustomPrompt="1"/>
          </p:nvPr>
        </p:nvSpPr>
        <p:spPr>
          <a:xfrm>
            <a:off x="838202" y="987429"/>
            <a:ext cx="10517188" cy="4873625"/>
          </a:xfrm>
          <a:prstGeom prst="rect">
            <a:avLst/>
          </a:prstGeom>
        </p:spPr>
        <p:txBody>
          <a:bodyPr rtlCol="0"/>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zh"/>
              <a:t>[VIDEO]</a:t>
            </a:r>
          </a:p>
        </p:txBody>
      </p:sp>
      <p:sp>
        <p:nvSpPr>
          <p:cNvPr id="5" name="Date Placeholder 4">
            <a:extLst>
              <a:ext uri="{FF2B5EF4-FFF2-40B4-BE49-F238E27FC236}">
                <a16:creationId xmlns:a16="http://schemas.microsoft.com/office/drawing/2014/main" id="{A0F8AB91-85C2-284E-B7A5-394EB18A291D}"/>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A13AEB2E-49EA-B94D-9DC4-DD308EE40FF2}"/>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0B46456F-1D63-4C4D-84AD-07BA116F39FD}"/>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1480191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00522-2591-6544-A3EE-DE5B4BDF4467}"/>
              </a:ext>
            </a:extLst>
          </p:cNvPr>
          <p:cNvSpPr>
            <a:spLocks noGrp="1"/>
          </p:cNvSpPr>
          <p:nvPr>
            <p:ph type="title"/>
          </p:nvPr>
        </p:nvSpPr>
        <p:spPr>
          <a:xfrm>
            <a:off x="839788" y="457200"/>
            <a:ext cx="3932237" cy="1600200"/>
          </a:xfrm>
        </p:spPr>
        <p:txBody>
          <a:bodyPr rtlCol="0" anchor="b"/>
          <a:lstStyle>
            <a:lvl1pPr>
              <a:defRPr sz="3200"/>
            </a:lvl1pPr>
          </a:lstStyle>
          <a:p>
            <a:pPr rtl="0"/>
            <a:r>
              <a:rPr lang="zh"/>
              <a:t>Click to edit Master title style</a:t>
            </a:r>
          </a:p>
        </p:txBody>
      </p:sp>
      <p:sp>
        <p:nvSpPr>
          <p:cNvPr id="3" name="Picture Placeholder 2">
            <a:extLst>
              <a:ext uri="{FF2B5EF4-FFF2-40B4-BE49-F238E27FC236}">
                <a16:creationId xmlns:a16="http://schemas.microsoft.com/office/drawing/2014/main" id="{AEEBDD08-A3E3-B844-80D1-C933171EB581}"/>
              </a:ext>
            </a:extLst>
          </p:cNvPr>
          <p:cNvSpPr>
            <a:spLocks noGrp="1"/>
          </p:cNvSpPr>
          <p:nvPr>
            <p:ph type="pic" idx="1"/>
          </p:nvPr>
        </p:nvSpPr>
        <p:spPr>
          <a:xfrm>
            <a:off x="5183188" y="987429"/>
            <a:ext cx="6172200" cy="4873625"/>
          </a:xfrm>
          <a:prstGeom prst="rect">
            <a:avLst/>
          </a:prstGeom>
        </p:spPr>
        <p:txBody>
          <a:bodyPr rtlCol="0"/>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rtl="0"/>
            <a:endParaRPr lang="en-US"/>
          </a:p>
        </p:txBody>
      </p:sp>
      <p:sp>
        <p:nvSpPr>
          <p:cNvPr id="4" name="Text Placeholder 3">
            <a:extLst>
              <a:ext uri="{FF2B5EF4-FFF2-40B4-BE49-F238E27FC236}">
                <a16:creationId xmlns:a16="http://schemas.microsoft.com/office/drawing/2014/main" id="{327F237E-8602-EC41-997A-021E9CF3C0C3}"/>
              </a:ext>
            </a:extLst>
          </p:cNvPr>
          <p:cNvSpPr>
            <a:spLocks noGrp="1"/>
          </p:cNvSpPr>
          <p:nvPr>
            <p:ph type="body" sz="half" idx="2"/>
          </p:nvPr>
        </p:nvSpPr>
        <p:spPr>
          <a:xfrm>
            <a:off x="839788" y="2057400"/>
            <a:ext cx="3932237" cy="3811588"/>
          </a:xfrm>
          <a:prstGeom prst="rect">
            <a:avLst/>
          </a:prstGeom>
        </p:spPr>
        <p:txBody>
          <a:bodyPr rtlCol="0"/>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rtl="0"/>
            <a:r>
              <a:rPr lang="zh"/>
              <a:t>Click to edit Master text styles</a:t>
            </a:r>
          </a:p>
        </p:txBody>
      </p:sp>
      <p:sp>
        <p:nvSpPr>
          <p:cNvPr id="5" name="Date Placeholder 4">
            <a:extLst>
              <a:ext uri="{FF2B5EF4-FFF2-40B4-BE49-F238E27FC236}">
                <a16:creationId xmlns:a16="http://schemas.microsoft.com/office/drawing/2014/main" id="{04718F18-7780-5640-A40F-98A72D81B947}"/>
              </a:ext>
            </a:extLst>
          </p:cNvPr>
          <p:cNvSpPr>
            <a:spLocks noGrp="1"/>
          </p:cNvSpPr>
          <p:nvPr>
            <p:ph type="dt" sz="half" idx="10"/>
          </p:nvPr>
        </p:nvSpPr>
        <p:spPr>
          <a:xfrm>
            <a:off x="838200" y="6356354"/>
            <a:ext cx="2743200" cy="365125"/>
          </a:xfrm>
          <a:prstGeom prst="rect">
            <a:avLst/>
          </a:prstGeom>
        </p:spPr>
        <p:txBody>
          <a:bodyPr rtlCol="0"/>
          <a:lstStyle/>
          <a:p>
            <a:pPr defTabSz="914377" rtl="0">
              <a:defRPr/>
            </a:pPr>
            <a:r>
              <a:rPr lang="en-US" sz="1200">
                <a:solidFill>
                  <a:prstClr val="black">
                    <a:tint val="75000"/>
                  </a:prstClr>
                </a:solidFill>
                <a:latin typeface="Arial" panose="020B0604020202020204" pitchFamily="34" charset="0"/>
                <a:cs typeface="Arial" panose="020B0604020202020204" pitchFamily="34" charset="0"/>
              </a:rPr>
              <a:t>9/18/2020</a:t>
            </a:r>
          </a:p>
        </p:txBody>
      </p:sp>
      <p:sp>
        <p:nvSpPr>
          <p:cNvPr id="6" name="Footer Placeholder 5">
            <a:extLst>
              <a:ext uri="{FF2B5EF4-FFF2-40B4-BE49-F238E27FC236}">
                <a16:creationId xmlns:a16="http://schemas.microsoft.com/office/drawing/2014/main" id="{994DA447-ED4A-024D-BAF5-57703115C0A0}"/>
              </a:ext>
            </a:extLst>
          </p:cNvPr>
          <p:cNvSpPr>
            <a:spLocks noGrp="1"/>
          </p:cNvSpPr>
          <p:nvPr>
            <p:ph type="ftr" sz="quarter" idx="11"/>
          </p:nvPr>
        </p:nvSpPr>
        <p:spPr>
          <a:xfrm>
            <a:off x="4038600" y="6356354"/>
            <a:ext cx="4114800" cy="365125"/>
          </a:xfrm>
          <a:prstGeom prst="rect">
            <a:avLst/>
          </a:prstGeom>
        </p:spPr>
        <p:txBody>
          <a:bodyPr rtlCol="0"/>
          <a:lstStyle/>
          <a:p>
            <a:pPr algn="ctr" defTabSz="914377" rtl="0">
              <a:defRPr/>
            </a:pPr>
            <a:endParaRPr lang="en-US" sz="1200">
              <a:solidFill>
                <a:prstClr val="black">
                  <a:tint val="75000"/>
                </a:prstClr>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9ECAB821-EC67-9E4D-BD97-72414B357757}"/>
              </a:ext>
            </a:extLst>
          </p:cNvPr>
          <p:cNvSpPr>
            <a:spLocks noGrp="1"/>
          </p:cNvSpPr>
          <p:nvPr>
            <p:ph type="sldNum" sz="quarter" idx="12"/>
          </p:nvPr>
        </p:nvSpPr>
        <p:spPr/>
        <p:txBody>
          <a:bodyPr rtlCol="0"/>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FC4BECC0-CE22-9042-8A29-2CBFE55D8F2D}"/>
              </a:ext>
            </a:extLst>
          </p:cNvPr>
          <p:cNvPicPr>
            <a:picLocks noChangeAspect="1"/>
          </p:cNvPicPr>
          <p:nvPr userDrawn="1"/>
        </p:nvPicPr>
        <p:blipFill>
          <a:blip r:embed="rId2"/>
          <a:stretch>
            <a:fillRect/>
          </a:stretch>
        </p:blipFill>
        <p:spPr>
          <a:xfrm>
            <a:off x="8191500" y="5972179"/>
            <a:ext cx="2834640" cy="885825"/>
          </a:xfrm>
          <a:prstGeom prst="rect">
            <a:avLst/>
          </a:prstGeom>
        </p:spPr>
      </p:pic>
    </p:spTree>
    <p:extLst>
      <p:ext uri="{BB962C8B-B14F-4D97-AF65-F5344CB8AC3E}">
        <p14:creationId xmlns:p14="http://schemas.microsoft.com/office/powerpoint/2010/main" val="219071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6E6D6F-715E-D64A-8F1E-FAF5C6D8EFD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pPr rtl="0"/>
            <a:r>
              <a:rPr lang="zh"/>
              <a:t>Click to edit Master title style</a:t>
            </a:r>
          </a:p>
        </p:txBody>
      </p:sp>
      <p:sp>
        <p:nvSpPr>
          <p:cNvPr id="6" name="Slide Number Placeholder 5">
            <a:extLst>
              <a:ext uri="{FF2B5EF4-FFF2-40B4-BE49-F238E27FC236}">
                <a16:creationId xmlns:a16="http://schemas.microsoft.com/office/drawing/2014/main" id="{0B7D2D8D-2001-3846-82C7-BABE3E23ECF8}"/>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pPr defTabSz="914377" rtl="0">
              <a:defRPr/>
            </a:pPr>
            <a:fld id="{FA0B7275-42E7-9344-8EE7-3495E2503A86}"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217547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5" r:id="rId10"/>
    <p:sldLayoutId id="2147483676" r:id="rId11"/>
    <p:sldLayoutId id="2147483677" r:id="rId12"/>
  </p:sldLayoutIdLst>
  <p:hf hdr="0" ftr="0" dt="0"/>
  <p:txStyles>
    <p:titleStyle>
      <a:lvl1pPr algn="l" defTabSz="914377" rtl="0" eaLnBrk="1" latinLnBrk="0" hangingPunct="1">
        <a:lnSpc>
          <a:spcPct val="90000"/>
        </a:lnSpc>
        <a:spcBef>
          <a:spcPct val="0"/>
        </a:spcBef>
        <a:buNone/>
        <a:defRPr sz="4400" kern="1200">
          <a:solidFill>
            <a:srgbClr val="0A55A3"/>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hyperlink" Target="https://sanitation.ansi.org/"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2.xml"/><Relationship Id="rId1" Type="http://schemas.openxmlformats.org/officeDocument/2006/relationships/tags" Target="../tags/tag1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8.png"/><Relationship Id="rId5" Type="http://schemas.openxmlformats.org/officeDocument/2006/relationships/hyperlink" Target="https://sanitation.ansi.org/RTTech"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sanitation.ansi.org/News" TargetMode="Externa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hyperlink" Target="https://sanitation.ansi.org/Resources" TargetMode="External"/><Relationship Id="rId2" Type="http://schemas.openxmlformats.org/officeDocument/2006/relationships/slideLayout" Target="../slideLayouts/slideLayout6.xml"/><Relationship Id="rId1" Type="http://schemas.openxmlformats.org/officeDocument/2006/relationships/tags" Target="../tags/tag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8.xml"/><Relationship Id="rId7" Type="http://schemas.openxmlformats.org/officeDocument/2006/relationships/hyperlink" Target="https://sanitation.ansi.org/ChineseToolbox" TargetMode="External"/><Relationship Id="rId2" Type="http://schemas.openxmlformats.org/officeDocument/2006/relationships/slideLayout" Target="../slideLayouts/slideLayout6.xml"/><Relationship Id="rId1" Type="http://schemas.openxmlformats.org/officeDocument/2006/relationships/tags" Target="../tags/tag17.xml"/><Relationship Id="rId6" Type="http://schemas.openxmlformats.org/officeDocument/2006/relationships/hyperlink" Target="https://sanitation.ansi.org/PortugueseToolbox" TargetMode="External"/><Relationship Id="rId5" Type="http://schemas.openxmlformats.org/officeDocument/2006/relationships/hyperlink" Target="https://sanitation.ansi.org/FrenchToolbox" TargetMode="External"/><Relationship Id="rId4" Type="http://schemas.openxmlformats.org/officeDocument/2006/relationships/hyperlink" Target="https://sanitation.ansi.org/EnglishToolbox"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hyperlink" Target="https://v.youku.com/v_show/id_XNDc4MzA0OTkyOA==.html?spm=a2hbt.13141534.app.5~5!2~5!2~5~5~5!2~5~5!2~5!2~5!2~5~5~A" TargetMode="External"/><Relationship Id="rId3" Type="http://schemas.openxmlformats.org/officeDocument/2006/relationships/notesSlide" Target="../notesSlides/notesSlide10.xml"/><Relationship Id="rId7" Type="http://schemas.openxmlformats.org/officeDocument/2006/relationships/hyperlink" Target="https://www.youtube.com/watch?v=9TJPg1AkoJ0&amp;" TargetMode="External"/><Relationship Id="rId2" Type="http://schemas.openxmlformats.org/officeDocument/2006/relationships/slideLayout" Target="../slideLayouts/slideLayout8.xml"/><Relationship Id="rId1" Type="http://schemas.openxmlformats.org/officeDocument/2006/relationships/tags" Target="../tags/tag19.xml"/><Relationship Id="rId6" Type="http://schemas.openxmlformats.org/officeDocument/2006/relationships/hyperlink" Target="https://www.youtube.com/watch?v=Gxl_DB-peqc" TargetMode="External"/><Relationship Id="rId5" Type="http://schemas.openxmlformats.org/officeDocument/2006/relationships/hyperlink" Target="https://www.youtube.com/watch?v=DhNaJqEZvoM&amp;feature=youtu.be" TargetMode="External"/><Relationship Id="rId4" Type="http://schemas.openxmlformats.org/officeDocument/2006/relationships/image" Target="../media/image38.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sanitation.ansi.org/"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hyperlink" Target="https://sanitation.ansi.org/" TargetMode="Externa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5.png"/><Relationship Id="rId2" Type="http://schemas.openxmlformats.org/officeDocument/2006/relationships/slideLayout" Target="../slideLayouts/slideLayout6.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6.xml"/><Relationship Id="rId1" Type="http://schemas.openxmlformats.org/officeDocument/2006/relationships/tags" Target="../tags/tag5.xml"/><Relationship Id="rId5" Type="http://schemas.openxmlformats.org/officeDocument/2006/relationships/hyperlink" Target="https://sanitation.ansi.org/"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8.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s://sanitation.ansi.org/Download"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sanitation.ansi.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9.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6.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rtlCol="0">
            <a:normAutofit/>
          </a:bodyPr>
          <a:lstStyle/>
          <a:p>
            <a:pPr rtl="0"/>
            <a:r>
              <a:rPr lang="zh" dirty="0"/>
              <a:t>演示者姓名</a:t>
            </a:r>
          </a:p>
          <a:p>
            <a:pPr rtl="0"/>
            <a:r>
              <a:rPr lang="zh" dirty="0"/>
              <a:t>组织</a:t>
            </a:r>
          </a:p>
          <a:p>
            <a:pPr rtl="0"/>
            <a:r>
              <a:rPr lang="zh" dirty="0"/>
              <a:t>日期</a:t>
            </a:r>
          </a:p>
          <a:p>
            <a:pPr rtl="0"/>
            <a:r>
              <a:rPr lang="zh" dirty="0"/>
              <a:t>位置</a:t>
            </a:r>
          </a:p>
        </p:txBody>
      </p:sp>
      <p:sp>
        <p:nvSpPr>
          <p:cNvPr id="6" name="Text Placeholder 5"/>
          <p:cNvSpPr>
            <a:spLocks noGrp="1"/>
          </p:cNvSpPr>
          <p:nvPr>
            <p:ph type="body" sz="quarter" idx="13"/>
          </p:nvPr>
        </p:nvSpPr>
        <p:spPr>
          <a:xfrm>
            <a:off x="859792" y="2023867"/>
            <a:ext cx="7387931" cy="855663"/>
          </a:xfrm>
        </p:spPr>
        <p:txBody>
          <a:bodyPr rtlCol="0">
            <a:normAutofit lnSpcReduction="10000"/>
          </a:bodyPr>
          <a:lstStyle/>
          <a:p>
            <a:pPr algn="l" rtl="0"/>
            <a:r>
              <a:rPr lang="zh" dirty="0"/>
              <a:t>适用于ISO无下水管道厕所卫生处理标准</a:t>
            </a:r>
          </a:p>
          <a:p>
            <a:pPr algn="l" rtl="0"/>
            <a:r>
              <a:rPr lang="zh" dirty="0">
                <a:hlinkClick r:id="rId4"/>
              </a:rPr>
              <a:t>sanitation.ansi.org </a:t>
            </a:r>
            <a:endParaRPr lang="en-US" dirty="0"/>
          </a:p>
          <a:p>
            <a:pPr algn="l" rtl="0"/>
            <a:endParaRPr lang="en-US" dirty="0"/>
          </a:p>
        </p:txBody>
      </p:sp>
      <p:sp>
        <p:nvSpPr>
          <p:cNvPr id="4" name="Title 3"/>
          <p:cNvSpPr>
            <a:spLocks noGrp="1"/>
          </p:cNvSpPr>
          <p:nvPr>
            <p:ph type="title"/>
          </p:nvPr>
        </p:nvSpPr>
        <p:spPr>
          <a:xfrm>
            <a:off x="859792" y="1038069"/>
            <a:ext cx="10792633" cy="715145"/>
          </a:xfrm>
        </p:spPr>
        <p:txBody>
          <a:bodyPr rtlCol="0">
            <a:normAutofit fontScale="90000"/>
          </a:bodyPr>
          <a:lstStyle/>
          <a:p>
            <a:pPr algn="l" rtl="0"/>
            <a:r>
              <a:rPr lang="zh" dirty="0">
                <a:latin typeface="+mn-ea"/>
                <a:ea typeface="+mn-ea"/>
              </a:rPr>
              <a:t>ANSI环境卫生：</a:t>
            </a:r>
            <a:br>
              <a:rPr lang="en-US" dirty="0">
                <a:latin typeface="+mn-ea"/>
                <a:ea typeface="+mn-ea"/>
              </a:rPr>
            </a:br>
            <a:r>
              <a:rPr lang="zh" dirty="0">
                <a:latin typeface="+mn-ea"/>
                <a:ea typeface="+mn-ea"/>
              </a:rPr>
              <a:t>网站和资源</a:t>
            </a:r>
          </a:p>
        </p:txBody>
      </p:sp>
    </p:spTree>
    <p:custDataLst>
      <p:tags r:id="rId1"/>
    </p:custDataLst>
    <p:extLst>
      <p:ext uri="{BB962C8B-B14F-4D97-AF65-F5344CB8AC3E}">
        <p14:creationId xmlns:p14="http://schemas.microsoft.com/office/powerpoint/2010/main" val="1114483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zh" b="1" dirty="0"/>
              <a:t>深入了解</a:t>
            </a:r>
            <a:r>
              <a:rPr lang="en-US" altLang="zh" dirty="0">
                <a:hlinkClick r:id="rId3"/>
              </a:rPr>
              <a:t>https://sanitation.ansi.org</a:t>
            </a:r>
            <a:r>
              <a:rPr lang="zh" altLang="en-US" dirty="0"/>
              <a:t> </a:t>
            </a:r>
            <a:endParaRPr lang="zh" b="1" dirty="0"/>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7147150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rtlCol="0">
            <a:normAutofit/>
          </a:bodyPr>
          <a:lstStyle/>
          <a:p>
            <a:pPr rtl="0"/>
            <a:r>
              <a:rPr lang="zh" dirty="0">
                <a:latin typeface="+mn-ea"/>
                <a:ea typeface="+mn-ea"/>
              </a:rPr>
              <a:t>了解有关NSS标准的更多信息： </a:t>
            </a:r>
          </a:p>
        </p:txBody>
      </p:sp>
      <p:sp>
        <p:nvSpPr>
          <p:cNvPr id="9" name="Footer Placeholder 1"/>
          <p:cNvSpPr txBox="1">
            <a:spLocks/>
          </p:cNvSpPr>
          <p:nvPr/>
        </p:nvSpPr>
        <p:spPr>
          <a:xfrm flipH="1">
            <a:off x="225432" y="6196304"/>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3"/>
              </a:rPr>
              <a:t>https://sanitation.ansi.org/</a:t>
            </a:r>
            <a:r>
              <a:rPr lang="zh" altLang="en-US" sz="1600" dirty="0"/>
              <a:t> </a:t>
            </a:r>
          </a:p>
        </p:txBody>
      </p:sp>
      <p:grpSp>
        <p:nvGrpSpPr>
          <p:cNvPr id="60" name="Group 59">
            <a:extLst>
              <a:ext uri="{FF2B5EF4-FFF2-40B4-BE49-F238E27FC236}">
                <a16:creationId xmlns:a16="http://schemas.microsoft.com/office/drawing/2014/main" id="{C00DDB92-E509-4320-A399-09FB25C7A9C0}"/>
              </a:ext>
            </a:extLst>
          </p:cNvPr>
          <p:cNvGrpSpPr/>
          <p:nvPr/>
        </p:nvGrpSpPr>
        <p:grpSpPr>
          <a:xfrm>
            <a:off x="0" y="1239895"/>
            <a:ext cx="12192000" cy="4895849"/>
            <a:chOff x="0" y="1239895"/>
            <a:chExt cx="12192000" cy="4895849"/>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239895"/>
              <a:ext cx="12192000" cy="4895849"/>
            </a:xfrm>
            <a:prstGeom prst="rect">
              <a:avLst/>
            </a:prstGeom>
          </p:spPr>
        </p:pic>
        <p:sp>
          <p:nvSpPr>
            <p:cNvPr id="7" name="Oval 6"/>
            <p:cNvSpPr/>
            <p:nvPr/>
          </p:nvSpPr>
          <p:spPr>
            <a:xfrm>
              <a:off x="2320489" y="1665096"/>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E5768B76-390D-4BEB-9E9C-A5556D397ADA}"/>
                </a:ext>
              </a:extLst>
            </p:cNvPr>
            <p:cNvSpPr txBox="1"/>
            <p:nvPr/>
          </p:nvSpPr>
          <p:spPr>
            <a:xfrm>
              <a:off x="1620366" y="1453829"/>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3" name="TextBox 2">
              <a:extLst>
                <a:ext uri="{FF2B5EF4-FFF2-40B4-BE49-F238E27FC236}">
                  <a16:creationId xmlns:a16="http://schemas.microsoft.com/office/drawing/2014/main" id="{8B5FD3A0-1B2E-4F2B-8536-B40715849BCA}"/>
                </a:ext>
              </a:extLst>
            </p:cNvPr>
            <p:cNvSpPr txBox="1"/>
            <p:nvPr/>
          </p:nvSpPr>
          <p:spPr>
            <a:xfrm>
              <a:off x="1885496" y="1454650"/>
              <a:ext cx="62658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4" name="TextBox 3">
              <a:extLst>
                <a:ext uri="{FF2B5EF4-FFF2-40B4-BE49-F238E27FC236}">
                  <a16:creationId xmlns:a16="http://schemas.microsoft.com/office/drawing/2014/main" id="{DFE04C51-171D-4E02-960B-0CAA8205DEF0}"/>
                </a:ext>
              </a:extLst>
            </p:cNvPr>
            <p:cNvSpPr txBox="1"/>
            <p:nvPr/>
          </p:nvSpPr>
          <p:spPr>
            <a:xfrm>
              <a:off x="2615057" y="1452459"/>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3" name="TextBox 12">
              <a:extLst>
                <a:ext uri="{FF2B5EF4-FFF2-40B4-BE49-F238E27FC236}">
                  <a16:creationId xmlns:a16="http://schemas.microsoft.com/office/drawing/2014/main" id="{C0848A24-539D-4CA5-A695-A0F8137B0018}"/>
                </a:ext>
              </a:extLst>
            </p:cNvPr>
            <p:cNvSpPr txBox="1"/>
            <p:nvPr/>
          </p:nvSpPr>
          <p:spPr>
            <a:xfrm>
              <a:off x="3306812" y="1452459"/>
              <a:ext cx="56201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15" name="TextBox 14">
              <a:extLst>
                <a:ext uri="{FF2B5EF4-FFF2-40B4-BE49-F238E27FC236}">
                  <a16:creationId xmlns:a16="http://schemas.microsoft.com/office/drawing/2014/main" id="{C4943BCB-A49D-40BD-8AD8-D204971C1CE1}"/>
                </a:ext>
              </a:extLst>
            </p:cNvPr>
            <p:cNvSpPr txBox="1"/>
            <p:nvPr/>
          </p:nvSpPr>
          <p:spPr>
            <a:xfrm>
              <a:off x="4007623" y="145382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17" name="TextBox 16">
              <a:extLst>
                <a:ext uri="{FF2B5EF4-FFF2-40B4-BE49-F238E27FC236}">
                  <a16:creationId xmlns:a16="http://schemas.microsoft.com/office/drawing/2014/main" id="{E302ACC5-68EB-40FE-9991-22A24BA62C4D}"/>
                </a:ext>
              </a:extLst>
            </p:cNvPr>
            <p:cNvSpPr txBox="1"/>
            <p:nvPr/>
          </p:nvSpPr>
          <p:spPr>
            <a:xfrm>
              <a:off x="4417770" y="1453825"/>
              <a:ext cx="67128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19" name="TextBox 18">
              <a:extLst>
                <a:ext uri="{FF2B5EF4-FFF2-40B4-BE49-F238E27FC236}">
                  <a16:creationId xmlns:a16="http://schemas.microsoft.com/office/drawing/2014/main" id="{C70769AC-23F0-4FBD-A88F-55ECB95381AE}"/>
                </a:ext>
              </a:extLst>
            </p:cNvPr>
            <p:cNvSpPr txBox="1"/>
            <p:nvPr/>
          </p:nvSpPr>
          <p:spPr>
            <a:xfrm>
              <a:off x="5227600" y="1453825"/>
              <a:ext cx="33384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1" name="TextBox 20">
              <a:extLst>
                <a:ext uri="{FF2B5EF4-FFF2-40B4-BE49-F238E27FC236}">
                  <a16:creationId xmlns:a16="http://schemas.microsoft.com/office/drawing/2014/main" id="{E2F97082-D93D-402F-9DAB-1FA38FBBA4D3}"/>
                </a:ext>
              </a:extLst>
            </p:cNvPr>
            <p:cNvSpPr txBox="1"/>
            <p:nvPr/>
          </p:nvSpPr>
          <p:spPr>
            <a:xfrm>
              <a:off x="5711071" y="1456812"/>
              <a:ext cx="30006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3" name="TextBox 22">
              <a:extLst>
                <a:ext uri="{FF2B5EF4-FFF2-40B4-BE49-F238E27FC236}">
                  <a16:creationId xmlns:a16="http://schemas.microsoft.com/office/drawing/2014/main" id="{A1C6B05E-8738-4213-8E38-AAFBDB6792E5}"/>
                </a:ext>
              </a:extLst>
            </p:cNvPr>
            <p:cNvSpPr txBox="1"/>
            <p:nvPr/>
          </p:nvSpPr>
          <p:spPr>
            <a:xfrm>
              <a:off x="10036969" y="1457054"/>
              <a:ext cx="931070" cy="172644"/>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700" kern="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25" name="TextBox 24">
              <a:extLst>
                <a:ext uri="{FF2B5EF4-FFF2-40B4-BE49-F238E27FC236}">
                  <a16:creationId xmlns:a16="http://schemas.microsoft.com/office/drawing/2014/main" id="{4E7B037F-8623-46FE-A378-C6055DD195A4}"/>
                </a:ext>
              </a:extLst>
            </p:cNvPr>
            <p:cNvSpPr txBox="1"/>
            <p:nvPr/>
          </p:nvSpPr>
          <p:spPr>
            <a:xfrm>
              <a:off x="11124045" y="1464749"/>
              <a:ext cx="875074" cy="15725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6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7" name="TextBox 26">
              <a:extLst>
                <a:ext uri="{FF2B5EF4-FFF2-40B4-BE49-F238E27FC236}">
                  <a16:creationId xmlns:a16="http://schemas.microsoft.com/office/drawing/2014/main" id="{A3BD330D-8633-4A4E-B7FB-EB31EFF10F16}"/>
                </a:ext>
              </a:extLst>
            </p:cNvPr>
            <p:cNvSpPr txBox="1"/>
            <p:nvPr/>
          </p:nvSpPr>
          <p:spPr>
            <a:xfrm>
              <a:off x="5974192" y="1456812"/>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80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53" name="TextBox 52">
              <a:extLst>
                <a:ext uri="{FF2B5EF4-FFF2-40B4-BE49-F238E27FC236}">
                  <a16:creationId xmlns:a16="http://schemas.microsoft.com/office/drawing/2014/main" id="{A0DAD6DB-1E2A-4B3D-9C46-D025D06B74B6}"/>
                </a:ext>
              </a:extLst>
            </p:cNvPr>
            <p:cNvSpPr txBox="1"/>
            <p:nvPr/>
          </p:nvSpPr>
          <p:spPr>
            <a:xfrm>
              <a:off x="2794796" y="1792762"/>
              <a:ext cx="2136774" cy="123111"/>
            </a:xfrm>
            <a:prstGeom prst="rect">
              <a:avLst/>
            </a:prstGeom>
            <a:noFill/>
          </p:spPr>
          <p:txBody>
            <a:bodyPr wrap="square" lIns="0" tIns="0" rIns="0" bIns="0"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无下水管道厕所</a:t>
              </a:r>
              <a:r>
                <a:rPr lang="zh" sz="800" i="0" dirty="0">
                  <a:solidFill>
                    <a:schemeClr val="tx1">
                      <a:lumMod val="65000"/>
                      <a:lumOff val="35000"/>
                    </a:schemeClr>
                  </a:solidFill>
                  <a:effectLst/>
                  <a:latin typeface="Arial" panose="020B0604020202020204" pitchFamily="34" charset="0"/>
                  <a:cs typeface="Arial" panose="020B0604020202020204" pitchFamily="34" charset="0"/>
                </a:rPr>
                <a:t>卫生处理系统/ISO 30500标准</a:t>
              </a:r>
            </a:p>
          </p:txBody>
        </p:sp>
        <p:sp>
          <p:nvSpPr>
            <p:cNvPr id="54" name="TextBox 53">
              <a:extLst>
                <a:ext uri="{FF2B5EF4-FFF2-40B4-BE49-F238E27FC236}">
                  <a16:creationId xmlns:a16="http://schemas.microsoft.com/office/drawing/2014/main" id="{1A31391B-A6CA-43EF-B9E0-FCCCFB7E0FA2}"/>
                </a:ext>
              </a:extLst>
            </p:cNvPr>
            <p:cNvSpPr txBox="1"/>
            <p:nvPr/>
          </p:nvSpPr>
          <p:spPr>
            <a:xfrm>
              <a:off x="2794796" y="1999931"/>
              <a:ext cx="2136774" cy="123111"/>
            </a:xfrm>
            <a:prstGeom prst="rect">
              <a:avLst/>
            </a:prstGeom>
            <a:noFill/>
          </p:spPr>
          <p:txBody>
            <a:bodyPr wrap="square" lIns="0" tIns="0" rIns="0" bIns="0" rtlCol="0">
              <a:normAutofit/>
            </a:bodyPr>
            <a:lstStyle/>
            <a:p>
              <a:pPr rtl="0"/>
              <a:r>
                <a:rPr lang="zh" sz="800">
                  <a:solidFill>
                    <a:schemeClr val="tx1">
                      <a:lumMod val="65000"/>
                      <a:lumOff val="35000"/>
                    </a:schemeClr>
                  </a:solidFill>
                  <a:latin typeface="Arial" panose="020B0604020202020204" pitchFamily="34" charset="0"/>
                  <a:cs typeface="Arial" panose="020B0604020202020204" pitchFamily="34" charset="0"/>
                </a:rPr>
                <a:t>FSM指南/ISO 24521标准</a:t>
              </a:r>
            </a:p>
          </p:txBody>
        </p:sp>
        <p:sp>
          <p:nvSpPr>
            <p:cNvPr id="55" name="TextBox 54">
              <a:extLst>
                <a:ext uri="{FF2B5EF4-FFF2-40B4-BE49-F238E27FC236}">
                  <a16:creationId xmlns:a16="http://schemas.microsoft.com/office/drawing/2014/main" id="{CF04B22E-539B-4515-B138-32170165211F}"/>
                </a:ext>
              </a:extLst>
            </p:cNvPr>
            <p:cNvSpPr txBox="1"/>
            <p:nvPr/>
          </p:nvSpPr>
          <p:spPr>
            <a:xfrm>
              <a:off x="2794796" y="2200989"/>
              <a:ext cx="2136774" cy="123111"/>
            </a:xfrm>
            <a:prstGeom prst="rect">
              <a:avLst/>
            </a:prstGeom>
            <a:noFill/>
          </p:spPr>
          <p:txBody>
            <a:bodyPr wrap="square" lIns="0" tIns="0" rIns="0" bIns="0"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社区卫生处理系统/ISO 31800标准</a:t>
              </a:r>
            </a:p>
          </p:txBody>
        </p:sp>
        <p:sp>
          <p:nvSpPr>
            <p:cNvPr id="56" name="TextBox 55">
              <a:extLst>
                <a:ext uri="{FF2B5EF4-FFF2-40B4-BE49-F238E27FC236}">
                  <a16:creationId xmlns:a16="http://schemas.microsoft.com/office/drawing/2014/main" id="{A181541A-CFA9-41C4-94CE-A56B40FF4E9E}"/>
                </a:ext>
              </a:extLst>
            </p:cNvPr>
            <p:cNvSpPr txBox="1"/>
            <p:nvPr/>
          </p:nvSpPr>
          <p:spPr>
            <a:xfrm>
              <a:off x="2794796" y="2402744"/>
              <a:ext cx="2136774" cy="123111"/>
            </a:xfrm>
            <a:prstGeom prst="rect">
              <a:avLst/>
            </a:prstGeom>
            <a:noFill/>
          </p:spPr>
          <p:txBody>
            <a:bodyPr wrap="square" lIns="0" tIns="0" rIns="0" bIns="0"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ISO标准制定过程</a:t>
              </a:r>
            </a:p>
          </p:txBody>
        </p:sp>
        <p:sp>
          <p:nvSpPr>
            <p:cNvPr id="57" name="TextBox 56">
              <a:extLst>
                <a:ext uri="{FF2B5EF4-FFF2-40B4-BE49-F238E27FC236}">
                  <a16:creationId xmlns:a16="http://schemas.microsoft.com/office/drawing/2014/main" id="{FA4980E9-3D33-43AA-B248-5AE6D76917B4}"/>
                </a:ext>
              </a:extLst>
            </p:cNvPr>
            <p:cNvSpPr txBox="1"/>
            <p:nvPr/>
          </p:nvSpPr>
          <p:spPr>
            <a:xfrm>
              <a:off x="2794796" y="2604499"/>
              <a:ext cx="2136774" cy="123111"/>
            </a:xfrm>
            <a:prstGeom prst="rect">
              <a:avLst/>
            </a:prstGeom>
            <a:noFill/>
          </p:spPr>
          <p:txBody>
            <a:bodyPr wrap="square" lIns="0" tIns="0" rIns="0" bIns="0" rtlCol="0">
              <a:normAutofit/>
            </a:bodyPr>
            <a:lstStyle/>
            <a:p>
              <a:pPr rtl="0"/>
              <a:r>
                <a:rPr lang="zh" sz="800">
                  <a:solidFill>
                    <a:schemeClr val="tx1">
                      <a:lumMod val="65000"/>
                      <a:lumOff val="35000"/>
                    </a:schemeClr>
                  </a:solidFill>
                  <a:latin typeface="Arial" panose="020B0604020202020204" pitchFamily="34" charset="0"/>
                  <a:cs typeface="Arial" panose="020B0604020202020204" pitchFamily="34" charset="0"/>
                </a:rPr>
                <a:t>采用标准的国家/地区地图</a:t>
              </a:r>
            </a:p>
          </p:txBody>
        </p:sp>
        <p:sp>
          <p:nvSpPr>
            <p:cNvPr id="58" name="TextBox 57">
              <a:extLst>
                <a:ext uri="{FF2B5EF4-FFF2-40B4-BE49-F238E27FC236}">
                  <a16:creationId xmlns:a16="http://schemas.microsoft.com/office/drawing/2014/main" id="{4D98BE35-7C63-4D45-9476-41379D88CC50}"/>
                </a:ext>
              </a:extLst>
            </p:cNvPr>
            <p:cNvSpPr txBox="1"/>
            <p:nvPr/>
          </p:nvSpPr>
          <p:spPr>
            <a:xfrm>
              <a:off x="2521320" y="3296386"/>
              <a:ext cx="7194181" cy="2734851"/>
            </a:xfrm>
            <a:prstGeom prst="rect">
              <a:avLst/>
            </a:prstGeom>
            <a:noFill/>
          </p:spPr>
          <p:txBody>
            <a:bodyPr wrap="square" lIns="0" tIns="0" rIns="0" bIns="0" rtlCol="0">
              <a:normAutofit/>
            </a:bodyPr>
            <a:lstStyle/>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ISO 30500全称为无下水管道厕所卫生处理系统 – 预制集成处理装置 – 设计和试验的一般安全和性能要求。</a:t>
              </a:r>
            </a:p>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ISO 30500是一项适用于无下水管道厕所卫生处理系统（NSSS）的自愿国际产品标准，该标准于2018年10月发布，其中提供了产品设计和性能测试的一般安全和性能要求，以及未连接到污水管网或排水系统的预制集成处理装置的可持续性注意事项。</a:t>
              </a:r>
            </a:p>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本</a:t>
              </a:r>
              <a:r>
                <a:rPr lang="zh" sz="900" dirty="0">
                  <a:solidFill>
                    <a:srgbClr val="333333"/>
                  </a:solidFill>
                  <a:latin typeface="Arial" panose="020B0604020202020204" pitchFamily="34" charset="0"/>
                  <a:cs typeface="Arial" panose="020B0604020202020204" pitchFamily="34" charset="0"/>
                </a:rPr>
                <a:t>标准</a:t>
              </a:r>
              <a:r>
                <a:rPr lang="zh" sz="900" b="0" i="0" dirty="0">
                  <a:solidFill>
                    <a:srgbClr val="333333"/>
                  </a:solidFill>
                  <a:effectLst/>
                  <a:latin typeface="Arial" panose="020B0604020202020204" pitchFamily="34" charset="0"/>
                  <a:cs typeface="Arial" panose="020B0604020202020204" pitchFamily="34" charset="0"/>
                </a:rPr>
                <a:t>规定了NSSS的技术要求、测试方法和可持续性注意事项。该标准概述了无下水道厕所卫生处理系统的安全性、功能性、可用性、可靠性和可维护性标准，以及该系统与环境保护目标的兼容性。</a:t>
              </a:r>
            </a:p>
            <a:p>
              <a:pPr algn="l" rtl="0">
                <a:lnSpc>
                  <a:spcPct val="114000"/>
                </a:lnSpc>
                <a:spcBef>
                  <a:spcPts val="1000"/>
                </a:spcBef>
              </a:pPr>
              <a:r>
                <a:rPr lang="zh" sz="900" dirty="0">
                  <a:solidFill>
                    <a:srgbClr val="333333"/>
                  </a:solidFill>
                  <a:latin typeface="Arial" panose="020B0604020202020204" pitchFamily="34" charset="0"/>
                  <a:cs typeface="Arial" panose="020B0604020202020204" pitchFamily="34" charset="0"/>
                </a:rPr>
                <a:t>ISO</a:t>
              </a:r>
              <a:r>
                <a:rPr lang="zh" sz="900" b="0" i="0" dirty="0">
                  <a:solidFill>
                    <a:srgbClr val="333333"/>
                  </a:solidFill>
                  <a:effectLst/>
                  <a:latin typeface="Arial" panose="020B0604020202020204" pitchFamily="34" charset="0"/>
                  <a:cs typeface="Arial" panose="020B0604020202020204" pitchFamily="34" charset="0"/>
                </a:rPr>
                <a:t>30500标准涉及基本卫生需求，并通过包括尽量减少资源消耗（如水、能源），将人类废物转化为安全产出的战略，从而促进经济、社会和环境可持续性发展。</a:t>
              </a:r>
            </a:p>
            <a:p>
              <a:pPr algn="l" rtl="0">
                <a:lnSpc>
                  <a:spcPct val="114000"/>
                </a:lnSpc>
                <a:spcBef>
                  <a:spcPts val="1000"/>
                </a:spcBef>
              </a:pPr>
              <a:r>
                <a:rPr lang="zh" sz="900" b="0" i="0" dirty="0">
                  <a:solidFill>
                    <a:srgbClr val="333333"/>
                  </a:solidFill>
                  <a:effectLst/>
                  <a:latin typeface="Arial" panose="020B0604020202020204" pitchFamily="34" charset="0"/>
                  <a:cs typeface="Arial" panose="020B0604020202020204" pitchFamily="34" charset="0"/>
                </a:rPr>
                <a:t>本标准规定了针对下列输出物的安全和性能要求：</a:t>
              </a:r>
            </a:p>
            <a:p>
              <a:pPr marL="285750" indent="-114300" algn="l" rtl="0">
                <a:lnSpc>
                  <a:spcPct val="114000"/>
                </a:lnSpc>
                <a:spcBef>
                  <a:spcPts val="1000"/>
                </a:spcBef>
                <a:buFont typeface="Symbol" panose="05050102010706020507" pitchFamily="18" charset="2"/>
                <a:buChar char="·"/>
              </a:pPr>
              <a:r>
                <a:rPr lang="zh" sz="900" b="0" i="0" dirty="0">
                  <a:solidFill>
                    <a:srgbClr val="333333"/>
                  </a:solidFill>
                  <a:effectLst/>
                  <a:latin typeface="Arial" panose="020B0604020202020204" pitchFamily="34" charset="0"/>
                  <a:cs typeface="Arial" panose="020B0604020202020204" pitchFamily="34" charset="0"/>
                </a:rPr>
                <a:t>固体安全排放或再利用</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液体安全排放或再利用</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气体排放</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气味</a:t>
              </a:r>
            </a:p>
            <a:p>
              <a:pPr marL="285750" indent="-114300" rtl="0">
                <a:lnSpc>
                  <a:spcPct val="114000"/>
                </a:lnSpc>
                <a:buFont typeface="Symbol" panose="05050102010706020507" pitchFamily="18" charset="2"/>
                <a:buChar char="·"/>
              </a:pPr>
              <a:r>
                <a:rPr lang="zh" sz="900" dirty="0">
                  <a:solidFill>
                    <a:srgbClr val="333333"/>
                  </a:solidFill>
                  <a:latin typeface="Arial" panose="020B0604020202020204" pitchFamily="34" charset="0"/>
                  <a:cs typeface="Arial" panose="020B0604020202020204" pitchFamily="34" charset="0"/>
                </a:rPr>
                <a:t>噪音</a:t>
              </a:r>
            </a:p>
          </p:txBody>
        </p:sp>
        <p:sp>
          <p:nvSpPr>
            <p:cNvPr id="59" name="TextBox 58">
              <a:extLst>
                <a:ext uri="{FF2B5EF4-FFF2-40B4-BE49-F238E27FC236}">
                  <a16:creationId xmlns:a16="http://schemas.microsoft.com/office/drawing/2014/main" id="{C0BA09E7-D4AA-4A1F-858F-BAEEBEBDC031}"/>
                </a:ext>
              </a:extLst>
            </p:cNvPr>
            <p:cNvSpPr txBox="1"/>
            <p:nvPr/>
          </p:nvSpPr>
          <p:spPr>
            <a:xfrm>
              <a:off x="2528463" y="2788170"/>
              <a:ext cx="7194181" cy="225062"/>
            </a:xfrm>
            <a:prstGeom prst="rect">
              <a:avLst/>
            </a:prstGeom>
            <a:noFill/>
          </p:spPr>
          <p:txBody>
            <a:bodyPr wrap="square" lIns="0" tIns="0" rIns="0" bIns="0" rtlCol="0">
              <a:normAutofit lnSpcReduction="10000"/>
            </a:bodyPr>
            <a:lstStyle/>
            <a:p>
              <a:pPr algn="l" rtl="0">
                <a:lnSpc>
                  <a:spcPct val="114000"/>
                </a:lnSpc>
                <a:spcBef>
                  <a:spcPts val="1000"/>
                </a:spcBef>
              </a:pPr>
              <a:r>
                <a:rPr lang="zh" sz="1400" b="0" i="0">
                  <a:solidFill>
                    <a:srgbClr val="3398DC"/>
                  </a:solidFill>
                  <a:effectLst/>
                  <a:latin typeface="Arial" panose="020B0604020202020204" pitchFamily="34" charset="0"/>
                  <a:cs typeface="Arial" panose="020B0604020202020204" pitchFamily="34" charset="0"/>
                </a:rPr>
                <a:t>什么是ISO 30500？</a:t>
              </a:r>
              <a:endParaRPr lang="en-US" sz="1400" dirty="0">
                <a:solidFill>
                  <a:srgbClr val="333333"/>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326808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92FE68A6-B47F-4021-90D4-83462BA60991}"/>
              </a:ext>
            </a:extLst>
          </p:cNvPr>
          <p:cNvGrpSpPr/>
          <p:nvPr/>
        </p:nvGrpSpPr>
        <p:grpSpPr>
          <a:xfrm>
            <a:off x="0" y="1479842"/>
            <a:ext cx="12192000" cy="5638800"/>
            <a:chOff x="0" y="1527717"/>
            <a:chExt cx="12192000" cy="5638800"/>
          </a:xfrm>
        </p:grpSpPr>
        <p:sp>
          <p:nvSpPr>
            <p:cNvPr id="5" name="Rectangle 4"/>
            <p:cNvSpPr/>
            <p:nvPr/>
          </p:nvSpPr>
          <p:spPr>
            <a:xfrm>
              <a:off x="8251902" y="5698273"/>
              <a:ext cx="3200400" cy="1159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rtl="0"/>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527717"/>
              <a:ext cx="12192000" cy="5638800"/>
            </a:xfrm>
            <a:prstGeom prst="rect">
              <a:avLst/>
            </a:prstGeom>
          </p:spPr>
        </p:pic>
        <p:sp>
          <p:nvSpPr>
            <p:cNvPr id="37" name="TextBox 36">
              <a:extLst>
                <a:ext uri="{FF2B5EF4-FFF2-40B4-BE49-F238E27FC236}">
                  <a16:creationId xmlns:a16="http://schemas.microsoft.com/office/drawing/2014/main" id="{1F860C22-C63D-442F-962A-FA16A13733B5}"/>
                </a:ext>
              </a:extLst>
            </p:cNvPr>
            <p:cNvSpPr txBox="1"/>
            <p:nvPr/>
          </p:nvSpPr>
          <p:spPr>
            <a:xfrm>
              <a:off x="0" y="1841502"/>
              <a:ext cx="12191999" cy="492443"/>
            </a:xfrm>
            <a:prstGeom prst="rect">
              <a:avLst/>
            </a:prstGeom>
            <a:noFill/>
          </p:spPr>
          <p:txBody>
            <a:bodyPr wrap="square" lIns="0" tIns="0" rIns="0" bIns="0" rtlCol="0">
              <a:normAutofit/>
            </a:bodyPr>
            <a:lstStyle/>
            <a:p>
              <a:pPr algn="ctr" rtl="0"/>
              <a:r>
                <a:rPr lang="zh" sz="3200" b="1" i="0" dirty="0">
                  <a:solidFill>
                    <a:srgbClr val="3398DC"/>
                  </a:solidFill>
                  <a:effectLst/>
                  <a:latin typeface="+mn-ea"/>
                  <a:cs typeface="Arial" panose="020B0604020202020204" pitchFamily="34" charset="0"/>
                </a:rPr>
                <a:t>正在开发中的新型厕所技术</a:t>
              </a:r>
              <a:endParaRPr lang="en-US" sz="2800" b="1" dirty="0">
                <a:solidFill>
                  <a:schemeClr val="tx1">
                    <a:lumMod val="65000"/>
                    <a:lumOff val="35000"/>
                  </a:schemeClr>
                </a:solidFill>
                <a:latin typeface="+mn-ea"/>
                <a:cs typeface="Arial" panose="020B0604020202020204" pitchFamily="34" charset="0"/>
              </a:endParaRPr>
            </a:p>
          </p:txBody>
        </p:sp>
        <p:sp>
          <p:nvSpPr>
            <p:cNvPr id="38" name="TextBox 37">
              <a:extLst>
                <a:ext uri="{FF2B5EF4-FFF2-40B4-BE49-F238E27FC236}">
                  <a16:creationId xmlns:a16="http://schemas.microsoft.com/office/drawing/2014/main" id="{5E95AABD-FE5B-43AB-AA16-AE53266E19F3}"/>
                </a:ext>
              </a:extLst>
            </p:cNvPr>
            <p:cNvSpPr txBox="1"/>
            <p:nvPr/>
          </p:nvSpPr>
          <p:spPr>
            <a:xfrm>
              <a:off x="2867283" y="2840120"/>
              <a:ext cx="8197881" cy="2441694"/>
            </a:xfrm>
            <a:prstGeom prst="rect">
              <a:avLst/>
            </a:prstGeom>
            <a:noFill/>
          </p:spPr>
          <p:txBody>
            <a:bodyPr wrap="square" lIns="0" tIns="0" rIns="0" bIns="0" rtlCol="0">
              <a:normAutofit/>
            </a:bodyPr>
            <a:lstStyle/>
            <a:p>
              <a:pPr algn="l" rtl="0"/>
              <a:r>
                <a:rPr lang="zh" sz="2800" b="0" i="0" dirty="0">
                  <a:solidFill>
                    <a:srgbClr val="A81C2C"/>
                  </a:solidFill>
                  <a:effectLst/>
                  <a:latin typeface="Arial" panose="020B0604020202020204" pitchFamily="34" charset="0"/>
                  <a:cs typeface="Arial" panose="020B0604020202020204" pitchFamily="34" charset="0"/>
                </a:rPr>
                <a:t>图释</a:t>
              </a:r>
              <a:endParaRPr lang="en-US" sz="1200" b="0" i="0" dirty="0">
                <a:solidFill>
                  <a:srgbClr val="A81C2C"/>
                </a:solidFill>
                <a:effectLst/>
                <a:latin typeface="Arial" panose="020B0604020202020204" pitchFamily="34" charset="0"/>
                <a:cs typeface="Arial" panose="020B0604020202020204" pitchFamily="34" charset="0"/>
              </a:endParaRPr>
            </a:p>
            <a:p>
              <a:pPr algn="l" rtl="0">
                <a:spcBef>
                  <a:spcPts val="800"/>
                </a:spcBef>
              </a:pPr>
              <a:r>
                <a:rPr lang="zh" sz="1400" b="1" i="0" dirty="0">
                  <a:solidFill>
                    <a:srgbClr val="333333"/>
                  </a:solidFill>
                  <a:effectLst/>
                  <a:latin typeface="Arial" panose="020B0604020202020204" pitchFamily="34" charset="0"/>
                  <a:cs typeface="Arial" panose="020B0604020202020204" pitchFamily="34" charset="0"/>
                </a:rPr>
                <a:t>新型厕所</a:t>
              </a:r>
              <a:r>
                <a:rPr lang="zh" sz="1400" b="0" i="0" dirty="0">
                  <a:solidFill>
                    <a:srgbClr val="333333"/>
                  </a:solidFill>
                  <a:effectLst/>
                  <a:latin typeface="Arial" panose="020B0604020202020204" pitchFamily="34" charset="0"/>
                  <a:cs typeface="Arial" panose="020B0604020202020204" pitchFamily="34" charset="0"/>
                </a:rPr>
                <a:t>是新一代厕所，无需连接下水道、处理厂、供水或连续供电，即可处理废物并杀死病原体。这种新型厕所使用了各种创新技术来分解人类垃圾和消灭细菌，剩余物都是不会危害人类或环境的清洁水和固体。这种厕所可供单个家庭使用，也可用于当地社区、学校、公寓楼和商业企业配套的多隔间设施。</a:t>
              </a:r>
            </a:p>
            <a:p>
              <a:pPr algn="l" rtl="0"/>
              <a:endParaRPr lang="en-US" sz="1400" b="1" i="0" dirty="0">
                <a:solidFill>
                  <a:srgbClr val="6C757D"/>
                </a:solidFill>
                <a:effectLst/>
                <a:latin typeface="Arial" panose="020B0604020202020204" pitchFamily="34" charset="0"/>
                <a:cs typeface="Arial" panose="020B0604020202020204" pitchFamily="34" charset="0"/>
              </a:endParaRPr>
            </a:p>
            <a:p>
              <a:pPr algn="l" rtl="0"/>
              <a:r>
                <a:rPr lang="zh" sz="1400" b="1" i="0" dirty="0">
                  <a:solidFill>
                    <a:srgbClr val="6C757D"/>
                  </a:solidFill>
                  <a:effectLst/>
                  <a:latin typeface="Arial" panose="020B0604020202020204" pitchFamily="34" charset="0"/>
                  <a:cs typeface="Arial" panose="020B0604020202020204" pitchFamily="34" charset="0"/>
                </a:rPr>
                <a:t>产品适用于：</a:t>
              </a:r>
            </a:p>
            <a:p>
              <a:pPr algn="l" rtl="0"/>
              <a:endParaRPr lang="en-US" sz="1400" dirty="0">
                <a:solidFill>
                  <a:srgbClr val="333333"/>
                </a:solidFill>
                <a:latin typeface="Arial" panose="020B0604020202020204" pitchFamily="34" charset="0"/>
                <a:cs typeface="Arial" panose="020B0604020202020204" pitchFamily="34" charset="0"/>
              </a:endParaRPr>
            </a:p>
            <a:p>
              <a:pPr algn="l" rtl="0"/>
              <a:r>
                <a:rPr lang="zh" sz="1400" dirty="0">
                  <a:solidFill>
                    <a:srgbClr val="333333"/>
                  </a:solidFill>
                  <a:latin typeface="Arial" panose="020B0604020202020204" pitchFamily="34" charset="0"/>
                  <a:cs typeface="Arial" panose="020B0604020202020204" pitchFamily="34" charset="0"/>
                </a:rPr>
                <a:t>出现这些图标表明该技术可以用于名单上的应用程序。例如，有些解决方案仅适用于某些配置（如蹲坑厕板），而其他解决方案则具有更广泛的适用性。</a:t>
              </a:r>
            </a:p>
          </p:txBody>
        </p:sp>
        <p:sp>
          <p:nvSpPr>
            <p:cNvPr id="39" name="TextBox 38">
              <a:extLst>
                <a:ext uri="{FF2B5EF4-FFF2-40B4-BE49-F238E27FC236}">
                  <a16:creationId xmlns:a16="http://schemas.microsoft.com/office/drawing/2014/main" id="{C72A9E4F-255D-49FE-AA26-1C7EE5727183}"/>
                </a:ext>
              </a:extLst>
            </p:cNvPr>
            <p:cNvSpPr txBox="1"/>
            <p:nvPr/>
          </p:nvSpPr>
          <p:spPr>
            <a:xfrm>
              <a:off x="2994992" y="6107096"/>
              <a:ext cx="708869" cy="153888"/>
            </a:xfrm>
            <a:prstGeom prst="rect">
              <a:avLst/>
            </a:prstGeom>
            <a:noFill/>
          </p:spPr>
          <p:txBody>
            <a:bodyPr wrap="square" lIns="0" tIns="0" rIns="0" bIns="0" rtlCol="0">
              <a:normAutofit/>
            </a:bodyPr>
            <a:lstStyle/>
            <a:p>
              <a:pPr algn="ctr" rtl="0"/>
              <a:r>
                <a:rPr lang="zh" sz="900" b="0" i="0" dirty="0">
                  <a:solidFill>
                    <a:srgbClr val="A81C2C"/>
                  </a:solidFill>
                  <a:effectLst/>
                  <a:latin typeface="Arial" panose="020B0604020202020204" pitchFamily="34" charset="0"/>
                  <a:cs typeface="Arial" panose="020B0604020202020204" pitchFamily="34" charset="0"/>
                </a:rPr>
                <a:t>蹲便器</a:t>
              </a:r>
              <a:endParaRPr lang="en-US" sz="500" dirty="0">
                <a:solidFill>
                  <a:srgbClr val="333333"/>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3063AE9A-7EBD-436C-A53B-10931FEC28C4}"/>
                </a:ext>
              </a:extLst>
            </p:cNvPr>
            <p:cNvSpPr txBox="1"/>
            <p:nvPr/>
          </p:nvSpPr>
          <p:spPr>
            <a:xfrm>
              <a:off x="3828665" y="6110668"/>
              <a:ext cx="708869" cy="153888"/>
            </a:xfrm>
            <a:prstGeom prst="rect">
              <a:avLst/>
            </a:prstGeom>
            <a:noFill/>
          </p:spPr>
          <p:txBody>
            <a:bodyPr wrap="square" lIns="0" tIns="0" rIns="0" bIns="0" rtlCol="0">
              <a:normAutofit/>
            </a:bodyPr>
            <a:lstStyle/>
            <a:p>
              <a:pPr algn="ctr" rtl="0"/>
              <a:r>
                <a:rPr lang="zh" sz="900" b="0" i="0">
                  <a:solidFill>
                    <a:srgbClr val="A81C2C"/>
                  </a:solidFill>
                  <a:effectLst/>
                  <a:latin typeface="Arial" panose="020B0604020202020204" pitchFamily="34" charset="0"/>
                  <a:cs typeface="Arial" panose="020B0604020202020204" pitchFamily="34" charset="0"/>
                </a:rPr>
                <a:t>座便器</a:t>
              </a:r>
              <a:endParaRPr lang="en-US" sz="500" dirty="0">
                <a:solidFill>
                  <a:srgbClr val="333333"/>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D002490F-AB22-409D-A9E2-07519E5289DC}"/>
                </a:ext>
              </a:extLst>
            </p:cNvPr>
            <p:cNvSpPr txBox="1"/>
            <p:nvPr/>
          </p:nvSpPr>
          <p:spPr>
            <a:xfrm>
              <a:off x="4673715" y="6125065"/>
              <a:ext cx="647732" cy="153888"/>
            </a:xfrm>
            <a:prstGeom prst="rect">
              <a:avLst/>
            </a:prstGeom>
            <a:noFill/>
          </p:spPr>
          <p:txBody>
            <a:bodyPr wrap="square" lIns="0" tIns="0" rIns="0" bIns="0" rtlCol="0">
              <a:normAutofit/>
            </a:bodyPr>
            <a:lstStyle/>
            <a:p>
              <a:pPr algn="ctr" rtl="0"/>
              <a:r>
                <a:rPr lang="zh" sz="900" b="0" i="0" dirty="0">
                  <a:solidFill>
                    <a:srgbClr val="A81C2C"/>
                  </a:solidFill>
                  <a:effectLst/>
                  <a:latin typeface="Arial" panose="020B0604020202020204" pitchFamily="34" charset="0"/>
                  <a:cs typeface="Arial" panose="020B0604020202020204" pitchFamily="34" charset="0"/>
                </a:rPr>
                <a:t>纸巾</a:t>
              </a:r>
              <a:endParaRPr lang="en-US" sz="500" dirty="0">
                <a:solidFill>
                  <a:srgbClr val="333333"/>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E3B6F12B-E27F-470B-8027-78633376109B}"/>
                </a:ext>
              </a:extLst>
            </p:cNvPr>
            <p:cNvSpPr txBox="1"/>
            <p:nvPr/>
          </p:nvSpPr>
          <p:spPr>
            <a:xfrm>
              <a:off x="5534437" y="6128247"/>
              <a:ext cx="647732" cy="153888"/>
            </a:xfrm>
            <a:prstGeom prst="rect">
              <a:avLst/>
            </a:prstGeom>
            <a:noFill/>
          </p:spPr>
          <p:txBody>
            <a:bodyPr wrap="square" lIns="0" tIns="0" rIns="0" bIns="0" rtlCol="0">
              <a:normAutofit/>
            </a:bodyPr>
            <a:lstStyle/>
            <a:p>
              <a:pPr algn="ctr" rtl="0"/>
              <a:r>
                <a:rPr lang="zh" sz="900" b="0" i="0" dirty="0">
                  <a:solidFill>
                    <a:srgbClr val="A81C2C"/>
                  </a:solidFill>
                  <a:effectLst/>
                  <a:latin typeface="Arial" panose="020B0604020202020204" pitchFamily="34" charset="0"/>
                  <a:cs typeface="Arial" panose="020B0604020202020204" pitchFamily="34" charset="0"/>
                </a:rPr>
                <a:t>清洗</a:t>
              </a:r>
              <a:endParaRPr lang="en-US" sz="500" dirty="0">
                <a:solidFill>
                  <a:srgbClr val="333333"/>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C2A84888-7DC2-44AD-A91F-AC3762060AAD}"/>
                </a:ext>
              </a:extLst>
            </p:cNvPr>
            <p:cNvSpPr txBox="1"/>
            <p:nvPr/>
          </p:nvSpPr>
          <p:spPr>
            <a:xfrm>
              <a:off x="2861128" y="6492479"/>
              <a:ext cx="6789857" cy="200055"/>
            </a:xfrm>
            <a:prstGeom prst="rect">
              <a:avLst/>
            </a:prstGeom>
            <a:noFill/>
          </p:spPr>
          <p:txBody>
            <a:bodyPr wrap="square" lIns="0" tIns="0" rIns="0" bIns="0" rtlCol="0">
              <a:normAutofit lnSpcReduction="10000"/>
            </a:bodyPr>
            <a:lstStyle/>
            <a:p>
              <a:pPr rtl="0"/>
              <a:r>
                <a:rPr lang="zh" sz="1400" dirty="0">
                  <a:solidFill>
                    <a:srgbClr val="333333"/>
                  </a:solidFill>
                  <a:latin typeface="Arial" panose="020B0604020202020204" pitchFamily="34" charset="0"/>
                  <a:cs typeface="Arial" panose="020B0604020202020204" pitchFamily="34" charset="0"/>
                </a:rPr>
                <a:t>请单击左侧导航栏上的标题，了解各项技术。</a:t>
              </a:r>
            </a:p>
          </p:txBody>
        </p:sp>
        <p:sp>
          <p:nvSpPr>
            <p:cNvPr id="44" name="TextBox 43">
              <a:extLst>
                <a:ext uri="{FF2B5EF4-FFF2-40B4-BE49-F238E27FC236}">
                  <a16:creationId xmlns:a16="http://schemas.microsoft.com/office/drawing/2014/main" id="{1CF000CB-F255-4A24-B253-BCFE0F853883}"/>
                </a:ext>
              </a:extLst>
            </p:cNvPr>
            <p:cNvSpPr txBox="1"/>
            <p:nvPr/>
          </p:nvSpPr>
          <p:spPr>
            <a:xfrm>
              <a:off x="200025" y="2928681"/>
              <a:ext cx="2365798" cy="246221"/>
            </a:xfrm>
            <a:prstGeom prst="rect">
              <a:avLst/>
            </a:prstGeom>
            <a:noFill/>
          </p:spPr>
          <p:txBody>
            <a:bodyPr wrap="square" lIns="0" tIns="0" rIns="0" bIns="0" rtlCol="0">
              <a:normAutofit/>
            </a:bodyPr>
            <a:lstStyle/>
            <a:p>
              <a:pPr algn="ctr" rtl="0"/>
              <a:r>
                <a:rPr lang="zh" sz="1600" b="1" i="0" dirty="0">
                  <a:solidFill>
                    <a:srgbClr val="333333"/>
                  </a:solidFill>
                  <a:effectLst/>
                  <a:latin typeface="-apple-system"/>
                </a:rPr>
                <a:t>技术导航</a:t>
              </a:r>
              <a:endParaRPr lang="en-US" sz="1400" b="1" dirty="0">
                <a:solidFill>
                  <a:srgbClr val="333333"/>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50CF68FB-D584-4D5E-82F5-A70D785CB767}"/>
                </a:ext>
              </a:extLst>
            </p:cNvPr>
            <p:cNvSpPr txBox="1"/>
            <p:nvPr/>
          </p:nvSpPr>
          <p:spPr>
            <a:xfrm>
              <a:off x="200025" y="3395856"/>
              <a:ext cx="2365798" cy="215444"/>
            </a:xfrm>
            <a:prstGeom prst="rect">
              <a:avLst/>
            </a:prstGeom>
            <a:noFill/>
          </p:spPr>
          <p:txBody>
            <a:bodyPr wrap="square" lIns="0" tIns="0" rIns="0" bIns="0" rtlCol="0">
              <a:normAutofit/>
            </a:bodyPr>
            <a:lstStyle/>
            <a:p>
              <a:pPr marL="171450" rtl="0"/>
              <a:r>
                <a:rPr lang="zh" sz="1350" b="0" i="0">
                  <a:solidFill>
                    <a:schemeClr val="bg1"/>
                  </a:solidFill>
                  <a:effectLst/>
                  <a:latin typeface="-apple-system"/>
                </a:rPr>
                <a:t>RT技术主页</a:t>
              </a:r>
              <a:endParaRPr lang="en-US" sz="1350" dirty="0">
                <a:solidFill>
                  <a:schemeClr val="bg1"/>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ACD5F1E-E82F-4F7F-A799-B269A019F489}"/>
                </a:ext>
              </a:extLst>
            </p:cNvPr>
            <p:cNvSpPr txBox="1"/>
            <p:nvPr/>
          </p:nvSpPr>
          <p:spPr>
            <a:xfrm>
              <a:off x="200025" y="3846407"/>
              <a:ext cx="2365798" cy="215444"/>
            </a:xfrm>
            <a:prstGeom prst="rect">
              <a:avLst/>
            </a:prstGeom>
            <a:noFill/>
          </p:spPr>
          <p:txBody>
            <a:bodyPr wrap="square" lIns="0" tIns="0" rIns="0" bIns="0" rtlCol="0">
              <a:normAutofit/>
            </a:bodyPr>
            <a:lstStyle/>
            <a:p>
              <a:pPr marL="171450" rtl="0"/>
              <a:r>
                <a:rPr lang="zh" sz="1350" b="0" i="0" dirty="0">
                  <a:solidFill>
                    <a:srgbClr val="374751"/>
                  </a:solidFill>
                  <a:effectLst/>
                  <a:latin typeface="-apple-system"/>
                </a:rPr>
                <a:t>清洁回收厕所</a:t>
              </a:r>
              <a:endParaRPr lang="en-US" sz="1350" dirty="0">
                <a:solidFill>
                  <a:srgbClr val="374751"/>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F9718300-D010-446F-9D21-90C7CA713867}"/>
                </a:ext>
              </a:extLst>
            </p:cNvPr>
            <p:cNvSpPr txBox="1"/>
            <p:nvPr/>
          </p:nvSpPr>
          <p:spPr>
            <a:xfrm>
              <a:off x="178781" y="4192140"/>
              <a:ext cx="2365798"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Crane Engineering Oystra MSTS</a:t>
              </a:r>
              <a:endParaRPr lang="en-US" sz="1350" dirty="0">
                <a:solidFill>
                  <a:srgbClr val="374751"/>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07326334-E927-4625-B144-E7D4338DA429}"/>
                </a:ext>
              </a:extLst>
            </p:cNvPr>
            <p:cNvSpPr txBox="1"/>
            <p:nvPr/>
          </p:nvSpPr>
          <p:spPr>
            <a:xfrm>
              <a:off x="178780" y="4689043"/>
              <a:ext cx="2513619"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Cranfield大学</a:t>
              </a:r>
            </a:p>
            <a:p>
              <a:pPr marL="171450" rtl="0"/>
              <a:r>
                <a:rPr lang="zh" sz="1350" dirty="0">
                  <a:solidFill>
                    <a:srgbClr val="374751"/>
                  </a:solidFill>
                  <a:latin typeface="-apple-system"/>
                  <a:cs typeface="Arial" panose="020B0604020202020204" pitchFamily="34" charset="0"/>
                </a:rPr>
                <a:t>纳米膜厕所</a:t>
              </a:r>
              <a:endParaRPr lang="en-US" sz="1350" dirty="0">
                <a:solidFill>
                  <a:srgbClr val="374751"/>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9C1AA8C-99C1-41E0-AFA9-1B0EE03BC966}"/>
                </a:ext>
              </a:extLst>
            </p:cNvPr>
            <p:cNvSpPr txBox="1"/>
            <p:nvPr/>
          </p:nvSpPr>
          <p:spPr>
            <a:xfrm>
              <a:off x="169704" y="5261746"/>
              <a:ext cx="1914263"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Duke技术支持卫生处理平台</a:t>
              </a:r>
              <a:endParaRPr lang="en-US" sz="1350" dirty="0">
                <a:solidFill>
                  <a:srgbClr val="374751"/>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CD4276F-2736-4868-93DF-058E2B7E6F9F}"/>
                </a:ext>
              </a:extLst>
            </p:cNvPr>
            <p:cNvSpPr txBox="1"/>
            <p:nvPr/>
          </p:nvSpPr>
          <p:spPr>
            <a:xfrm>
              <a:off x="152430" y="5740001"/>
              <a:ext cx="2127539" cy="415498"/>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EAWAG Blue导流式自行处理废物厕所</a:t>
              </a:r>
              <a:endParaRPr lang="en-US" sz="1350" dirty="0">
                <a:solidFill>
                  <a:srgbClr val="37475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A5684BC7-731A-454D-91FD-00AEEFECC004}"/>
                </a:ext>
              </a:extLst>
            </p:cNvPr>
            <p:cNvSpPr txBox="1"/>
            <p:nvPr/>
          </p:nvSpPr>
          <p:spPr>
            <a:xfrm>
              <a:off x="169704" y="6492479"/>
              <a:ext cx="2365798" cy="207749"/>
            </a:xfrm>
            <a:prstGeom prst="rect">
              <a:avLst/>
            </a:prstGeom>
            <a:noFill/>
          </p:spPr>
          <p:txBody>
            <a:bodyPr wrap="square" lIns="0" tIns="0" rIns="91440" bIns="0" rtlCol="0">
              <a:normAutofit/>
            </a:bodyPr>
            <a:lstStyle/>
            <a:p>
              <a:pPr marL="171450" rtl="0"/>
              <a:r>
                <a:rPr lang="zh" sz="1350" b="0" i="0" dirty="0">
                  <a:solidFill>
                    <a:srgbClr val="374751"/>
                  </a:solidFill>
                  <a:effectLst/>
                  <a:latin typeface="-apple-system"/>
                </a:rPr>
                <a:t>生态卫生厕所</a:t>
              </a:r>
              <a:endParaRPr lang="en-US" sz="1350" dirty="0">
                <a:solidFill>
                  <a:srgbClr val="374751"/>
                </a:solidFill>
                <a:latin typeface="Arial" panose="020B0604020202020204" pitchFamily="34" charset="0"/>
                <a:cs typeface="Arial" panose="020B0604020202020204" pitchFamily="34" charset="0"/>
              </a:endParaRPr>
            </a:p>
          </p:txBody>
        </p:sp>
      </p:grpSp>
      <p:sp>
        <p:nvSpPr>
          <p:cNvPr id="4" name="Text Placeholder 3"/>
          <p:cNvSpPr>
            <a:spLocks noGrp="1"/>
          </p:cNvSpPr>
          <p:nvPr>
            <p:ph type="body" sz="quarter" idx="4294967295"/>
          </p:nvPr>
        </p:nvSpPr>
        <p:spPr>
          <a:xfrm>
            <a:off x="-339289" y="951379"/>
            <a:ext cx="3933127" cy="446049"/>
          </a:xfrm>
          <a:prstGeom prst="rect">
            <a:avLst/>
          </a:prstGeom>
        </p:spPr>
        <p:txBody>
          <a:bodyPr rtlCol="0">
            <a:normAutofit fontScale="70000" lnSpcReduction="20000"/>
          </a:bodyPr>
          <a:lstStyle/>
          <a:p>
            <a:pPr marL="0" indent="0" algn="r" rtl="0">
              <a:buNone/>
            </a:pPr>
            <a:r>
              <a:rPr lang="en-US" altLang="zh" dirty="0">
                <a:latin typeface="+mj-lt"/>
                <a:hlinkClick r:id="rId5"/>
              </a:rPr>
              <a:t>https://sanitation.ansi.org/RTTech</a:t>
            </a:r>
            <a:endParaRPr lang="en-US" dirty="0">
              <a:latin typeface="+mj-lt"/>
            </a:endParaRPr>
          </a:p>
        </p:txBody>
      </p:sp>
      <p:grpSp>
        <p:nvGrpSpPr>
          <p:cNvPr id="59" name="Group 58">
            <a:extLst>
              <a:ext uri="{FF2B5EF4-FFF2-40B4-BE49-F238E27FC236}">
                <a16:creationId xmlns:a16="http://schemas.microsoft.com/office/drawing/2014/main" id="{1A27492B-3717-422B-BC60-5266444E9A28}"/>
              </a:ext>
            </a:extLst>
          </p:cNvPr>
          <p:cNvGrpSpPr/>
          <p:nvPr/>
        </p:nvGrpSpPr>
        <p:grpSpPr>
          <a:xfrm>
            <a:off x="0" y="-27744"/>
            <a:ext cx="12192000" cy="809625"/>
            <a:chOff x="0" y="-27744"/>
            <a:chExt cx="12192000" cy="809625"/>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rcRect/>
            <a:stretch/>
          </p:blipFill>
          <p:spPr>
            <a:xfrm>
              <a:off x="0" y="-27744"/>
              <a:ext cx="12192000" cy="809625"/>
            </a:xfrm>
            <a:prstGeom prst="rect">
              <a:avLst/>
            </a:prstGeom>
          </p:spPr>
        </p:pic>
        <p:sp>
          <p:nvSpPr>
            <p:cNvPr id="9" name="TextBox 8">
              <a:extLst>
                <a:ext uri="{FF2B5EF4-FFF2-40B4-BE49-F238E27FC236}">
                  <a16:creationId xmlns:a16="http://schemas.microsoft.com/office/drawing/2014/main" id="{B35A0A1D-DB85-49C7-BCBE-90054D1DEC2D}"/>
                </a:ext>
              </a:extLst>
            </p:cNvPr>
            <p:cNvSpPr txBox="1"/>
            <p:nvPr/>
          </p:nvSpPr>
          <p:spPr>
            <a:xfrm>
              <a:off x="2114288"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fontAlgn="auto" hangingPunct="0">
                <a:lnSpc>
                  <a:spcPct val="100000"/>
                </a:lnSpc>
                <a:spcBef>
                  <a:spcPts val="0"/>
                </a:spcBef>
                <a:spcAft>
                  <a:spcPts val="0"/>
                </a:spcAft>
                <a:buClrTx/>
                <a:buSzTx/>
                <a:buFontTx/>
                <a:buNone/>
                <a:tabLst/>
                <a:defRPr/>
              </a:pPr>
              <a:r>
                <a:rPr lang="zh" altLang="en-US" sz="1050" kern="0" dirty="0">
                  <a:solidFill>
                    <a:srgbClr val="8BBDDD"/>
                  </a:solidFill>
                  <a:latin typeface="Arial" panose="020B0604020202020204" pitchFamily="34" charset="0"/>
                  <a:cs typeface="Arial" panose="020B0604020202020204" pitchFamily="34" charset="0"/>
                  <a:sym typeface="Source Sans Pro"/>
                </a:rPr>
                <a:t>主页</a:t>
              </a:r>
            </a:p>
          </p:txBody>
        </p:sp>
        <p:sp>
          <p:nvSpPr>
            <p:cNvPr id="11" name="TextBox 10">
              <a:extLst>
                <a:ext uri="{FF2B5EF4-FFF2-40B4-BE49-F238E27FC236}">
                  <a16:creationId xmlns:a16="http://schemas.microsoft.com/office/drawing/2014/main" id="{779F8C11-DB95-4D01-BA64-FD6BB6F96596}"/>
                </a:ext>
              </a:extLst>
            </p:cNvPr>
            <p:cNvSpPr txBox="1"/>
            <p:nvPr/>
          </p:nvSpPr>
          <p:spPr>
            <a:xfrm>
              <a:off x="2575059" y="269599"/>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13" name="TextBox 12">
              <a:extLst>
                <a:ext uri="{FF2B5EF4-FFF2-40B4-BE49-F238E27FC236}">
                  <a16:creationId xmlns:a16="http://schemas.microsoft.com/office/drawing/2014/main" id="{989677A4-DE9A-4D29-8CF9-2F76D16CAB3B}"/>
                </a:ext>
              </a:extLst>
            </p:cNvPr>
            <p:cNvSpPr txBox="1"/>
            <p:nvPr/>
          </p:nvSpPr>
          <p:spPr>
            <a:xfrm>
              <a:off x="3593838" y="270866"/>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5" name="TextBox 14">
              <a:extLst>
                <a:ext uri="{FF2B5EF4-FFF2-40B4-BE49-F238E27FC236}">
                  <a16:creationId xmlns:a16="http://schemas.microsoft.com/office/drawing/2014/main" id="{0EE9705F-EE09-4617-B205-113DA2A90E71}"/>
                </a:ext>
              </a:extLst>
            </p:cNvPr>
            <p:cNvSpPr txBox="1"/>
            <p:nvPr/>
          </p:nvSpPr>
          <p:spPr>
            <a:xfrm>
              <a:off x="4375700" y="267559"/>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17" name="TextBox 16">
              <a:extLst>
                <a:ext uri="{FF2B5EF4-FFF2-40B4-BE49-F238E27FC236}">
                  <a16:creationId xmlns:a16="http://schemas.microsoft.com/office/drawing/2014/main" id="{F8A5A68B-23FD-4FD5-8F42-D3EB1F3D0E1E}"/>
                </a:ext>
              </a:extLst>
            </p:cNvPr>
            <p:cNvSpPr txBox="1"/>
            <p:nvPr/>
          </p:nvSpPr>
          <p:spPr>
            <a:xfrm>
              <a:off x="5404614" y="264516"/>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19" name="TextBox 18">
              <a:extLst>
                <a:ext uri="{FF2B5EF4-FFF2-40B4-BE49-F238E27FC236}">
                  <a16:creationId xmlns:a16="http://schemas.microsoft.com/office/drawing/2014/main" id="{C08011EC-812A-48E5-8717-BEB7661E646D}"/>
                </a:ext>
              </a:extLst>
            </p:cNvPr>
            <p:cNvSpPr txBox="1"/>
            <p:nvPr/>
          </p:nvSpPr>
          <p:spPr>
            <a:xfrm>
              <a:off x="6003640" y="263249"/>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21" name="TextBox 20">
              <a:extLst>
                <a:ext uri="{FF2B5EF4-FFF2-40B4-BE49-F238E27FC236}">
                  <a16:creationId xmlns:a16="http://schemas.microsoft.com/office/drawing/2014/main" id="{E4C65F3A-2A9E-4E20-9783-E041F3C91698}"/>
                </a:ext>
              </a:extLst>
            </p:cNvPr>
            <p:cNvSpPr txBox="1"/>
            <p:nvPr/>
          </p:nvSpPr>
          <p:spPr>
            <a:xfrm>
              <a:off x="6982741" y="263249"/>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3" name="TextBox 22">
              <a:extLst>
                <a:ext uri="{FF2B5EF4-FFF2-40B4-BE49-F238E27FC236}">
                  <a16:creationId xmlns:a16="http://schemas.microsoft.com/office/drawing/2014/main" id="{51C37A62-DCD1-4BFD-BF8F-66525A8061EC}"/>
                </a:ext>
              </a:extLst>
            </p:cNvPr>
            <p:cNvSpPr txBox="1"/>
            <p:nvPr/>
          </p:nvSpPr>
          <p:spPr>
            <a:xfrm>
              <a:off x="7542312" y="263249"/>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E3B9B092-E920-4E6C-B696-D37FC9159A31}"/>
                </a:ext>
              </a:extLst>
            </p:cNvPr>
            <p:cNvSpPr txBox="1"/>
            <p:nvPr/>
          </p:nvSpPr>
          <p:spPr>
            <a:xfrm>
              <a:off x="9220200" y="274790"/>
              <a:ext cx="1267912"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900" kern="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27" name="TextBox 26">
              <a:extLst>
                <a:ext uri="{FF2B5EF4-FFF2-40B4-BE49-F238E27FC236}">
                  <a16:creationId xmlns:a16="http://schemas.microsoft.com/office/drawing/2014/main" id="{A0BEA8B3-0C2B-4EC6-A2A2-8E9E4DB4C858}"/>
                </a:ext>
              </a:extLst>
            </p:cNvPr>
            <p:cNvSpPr txBox="1"/>
            <p:nvPr/>
          </p:nvSpPr>
          <p:spPr>
            <a:xfrm>
              <a:off x="10677525" y="274790"/>
              <a:ext cx="1193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9" name="TextBox 28">
              <a:extLst>
                <a:ext uri="{FF2B5EF4-FFF2-40B4-BE49-F238E27FC236}">
                  <a16:creationId xmlns:a16="http://schemas.microsoft.com/office/drawing/2014/main" id="{DCD4B56F-7C0E-492D-9450-3A21C39F7677}"/>
                </a:ext>
              </a:extLst>
            </p:cNvPr>
            <p:cNvSpPr txBox="1"/>
            <p:nvPr/>
          </p:nvSpPr>
          <p:spPr>
            <a:xfrm>
              <a:off x="7935219" y="263249"/>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grpSp>
      <p:grpSp>
        <p:nvGrpSpPr>
          <p:cNvPr id="56" name="Group 55">
            <a:extLst>
              <a:ext uri="{FF2B5EF4-FFF2-40B4-BE49-F238E27FC236}">
                <a16:creationId xmlns:a16="http://schemas.microsoft.com/office/drawing/2014/main" id="{4C37194F-139F-43C4-A89D-DA508CF207E7}"/>
              </a:ext>
            </a:extLst>
          </p:cNvPr>
          <p:cNvGrpSpPr/>
          <p:nvPr/>
        </p:nvGrpSpPr>
        <p:grpSpPr>
          <a:xfrm>
            <a:off x="4248147" y="471608"/>
            <a:ext cx="2829361" cy="1326711"/>
            <a:chOff x="4248147" y="471608"/>
            <a:chExt cx="2829361" cy="1326711"/>
          </a:xfrm>
        </p:grpSpPr>
        <p:pic>
          <p:nvPicPr>
            <p:cNvPr id="3" name="Picture 2"/>
            <p:cNvPicPr>
              <a:picLocks noChangeAspect="1"/>
            </p:cNvPicPr>
            <p:nvPr/>
          </p:nvPicPr>
          <p:blipFill>
            <a:blip r:embed="rId7">
              <a:extLst>
                <a:ext uri="{28A0092B-C50C-407E-A947-70E740481C1C}">
                  <a14:useLocalDpi xmlns:a14="http://schemas.microsoft.com/office/drawing/2010/main" val="0"/>
                </a:ext>
              </a:extLst>
            </a:blip>
            <a:srcRect/>
            <a:stretch/>
          </p:blipFill>
          <p:spPr>
            <a:xfrm>
              <a:off x="4541328" y="471608"/>
              <a:ext cx="2242999" cy="1326711"/>
            </a:xfrm>
            <a:prstGeom prst="rect">
              <a:avLst/>
            </a:prstGeom>
          </p:spPr>
        </p:pic>
        <p:sp>
          <p:nvSpPr>
            <p:cNvPr id="31" name="TextBox 30">
              <a:extLst>
                <a:ext uri="{FF2B5EF4-FFF2-40B4-BE49-F238E27FC236}">
                  <a16:creationId xmlns:a16="http://schemas.microsoft.com/office/drawing/2014/main" id="{44F2DF9B-2F49-4140-A052-8379284B549A}"/>
                </a:ext>
              </a:extLst>
            </p:cNvPr>
            <p:cNvSpPr txBox="1"/>
            <p:nvPr/>
          </p:nvSpPr>
          <p:spPr>
            <a:xfrm>
              <a:off x="4699446" y="643983"/>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下载标准</a:t>
              </a:r>
            </a:p>
          </p:txBody>
        </p:sp>
        <p:sp>
          <p:nvSpPr>
            <p:cNvPr id="32" name="TextBox 31">
              <a:extLst>
                <a:ext uri="{FF2B5EF4-FFF2-40B4-BE49-F238E27FC236}">
                  <a16:creationId xmlns:a16="http://schemas.microsoft.com/office/drawing/2014/main" id="{1757A128-31C0-4328-9CA5-28ABBFB99345}"/>
                </a:ext>
              </a:extLst>
            </p:cNvPr>
            <p:cNvSpPr txBox="1"/>
            <p:nvPr/>
          </p:nvSpPr>
          <p:spPr>
            <a:xfrm>
              <a:off x="4699446" y="1022443"/>
              <a:ext cx="1940432" cy="115416"/>
            </a:xfrm>
            <a:prstGeom prst="rect">
              <a:avLst/>
            </a:prstGeom>
            <a:noFill/>
          </p:spPr>
          <p:txBody>
            <a:bodyPr wrap="square" lIns="0" tIns="0" rIns="0" bIns="0" rtlCol="0">
              <a:normAutofit/>
            </a:bodyPr>
            <a:lstStyle/>
            <a:p>
              <a:pPr rtl="0"/>
              <a:r>
                <a:rPr lang="zh" sz="750" dirty="0">
                  <a:solidFill>
                    <a:schemeClr val="tx1">
                      <a:lumMod val="65000"/>
                      <a:lumOff val="35000"/>
                    </a:schemeClr>
                  </a:solidFill>
                  <a:latin typeface="Arial" panose="020B0604020202020204" pitchFamily="34" charset="0"/>
                  <a:cs typeface="Arial" panose="020B0604020202020204" pitchFamily="34" charset="0"/>
                </a:rPr>
                <a:t>正在开发中的新型厕所技术</a:t>
              </a:r>
            </a:p>
          </p:txBody>
        </p:sp>
        <p:sp>
          <p:nvSpPr>
            <p:cNvPr id="33" name="TextBox 32">
              <a:extLst>
                <a:ext uri="{FF2B5EF4-FFF2-40B4-BE49-F238E27FC236}">
                  <a16:creationId xmlns:a16="http://schemas.microsoft.com/office/drawing/2014/main" id="{2C3EBCA1-2624-409D-B58A-4A9D0BC94313}"/>
                </a:ext>
              </a:extLst>
            </p:cNvPr>
            <p:cNvSpPr txBox="1"/>
            <p:nvPr/>
          </p:nvSpPr>
          <p:spPr>
            <a:xfrm>
              <a:off x="4699446" y="1220273"/>
              <a:ext cx="1940432" cy="115416"/>
            </a:xfrm>
            <a:prstGeom prst="rect">
              <a:avLst/>
            </a:prstGeom>
            <a:noFill/>
          </p:spPr>
          <p:txBody>
            <a:bodyPr wrap="square" lIns="0" tIns="0" rIns="0" bIns="0" rtlCol="0">
              <a:normAutofit/>
            </a:bodyPr>
            <a:lstStyle/>
            <a:p>
              <a:pPr rtl="0"/>
              <a:r>
                <a:rPr lang="zh" sz="750" dirty="0">
                  <a:solidFill>
                    <a:schemeClr val="tx1">
                      <a:lumMod val="65000"/>
                      <a:lumOff val="35000"/>
                    </a:schemeClr>
                  </a:solidFill>
                  <a:latin typeface="Arial" panose="020B0604020202020204" pitchFamily="34" charset="0"/>
                  <a:cs typeface="Arial" panose="020B0604020202020204" pitchFamily="34" charset="0"/>
                </a:rPr>
                <a:t>卫生处理技术平台（STeP）</a:t>
              </a:r>
            </a:p>
          </p:txBody>
        </p:sp>
        <p:sp>
          <p:nvSpPr>
            <p:cNvPr id="34" name="TextBox 33">
              <a:extLst>
                <a:ext uri="{FF2B5EF4-FFF2-40B4-BE49-F238E27FC236}">
                  <a16:creationId xmlns:a16="http://schemas.microsoft.com/office/drawing/2014/main" id="{F9A376BA-49AA-4113-950F-1C7B3DEDDA71}"/>
                </a:ext>
              </a:extLst>
            </p:cNvPr>
            <p:cNvSpPr txBox="1"/>
            <p:nvPr/>
          </p:nvSpPr>
          <p:spPr>
            <a:xfrm>
              <a:off x="4692611" y="835301"/>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沟通工具 </a:t>
              </a:r>
              <a:r>
                <a:rPr lang="zh" sz="50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75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3A279341-61C6-4592-B2C7-B39CC6EBF44C}"/>
                </a:ext>
              </a:extLst>
            </p:cNvPr>
            <p:cNvSpPr txBox="1"/>
            <p:nvPr/>
          </p:nvSpPr>
          <p:spPr>
            <a:xfrm>
              <a:off x="4699446" y="1411087"/>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技术合作伙伴</a:t>
              </a:r>
            </a:p>
          </p:txBody>
        </p:sp>
        <p:sp>
          <p:nvSpPr>
            <p:cNvPr id="36" name="TextBox 35">
              <a:extLst>
                <a:ext uri="{FF2B5EF4-FFF2-40B4-BE49-F238E27FC236}">
                  <a16:creationId xmlns:a16="http://schemas.microsoft.com/office/drawing/2014/main" id="{1EF6EC5A-19F6-4A79-B0A4-C4090670E55D}"/>
                </a:ext>
              </a:extLst>
            </p:cNvPr>
            <p:cNvSpPr txBox="1"/>
            <p:nvPr/>
          </p:nvSpPr>
          <p:spPr>
            <a:xfrm>
              <a:off x="4699446" y="1601901"/>
              <a:ext cx="1940432" cy="115416"/>
            </a:xfrm>
            <a:prstGeom prst="rect">
              <a:avLst/>
            </a:prstGeom>
            <a:noFill/>
          </p:spPr>
          <p:txBody>
            <a:bodyPr wrap="square" lIns="0" tIns="0" rIns="0" bIns="0" rtlCol="0">
              <a:normAutofit/>
            </a:bodyPr>
            <a:lstStyle/>
            <a:p>
              <a:pPr rtl="0"/>
              <a:r>
                <a:rPr lang="zh" sz="750">
                  <a:solidFill>
                    <a:schemeClr val="tx1">
                      <a:lumMod val="65000"/>
                      <a:lumOff val="35000"/>
                    </a:schemeClr>
                  </a:solidFill>
                  <a:latin typeface="Arial" panose="020B0604020202020204" pitchFamily="34" charset="0"/>
                  <a:cs typeface="Arial" panose="020B0604020202020204" pitchFamily="34" charset="0"/>
                </a:rPr>
                <a:t>联系我们</a:t>
              </a:r>
            </a:p>
          </p:txBody>
        </p:sp>
        <p:sp>
          <p:nvSpPr>
            <p:cNvPr id="7" name="Oval 6"/>
            <p:cNvSpPr/>
            <p:nvPr/>
          </p:nvSpPr>
          <p:spPr>
            <a:xfrm>
              <a:off x="4248147" y="853728"/>
              <a:ext cx="2829361" cy="447670"/>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Tree>
    <p:custDataLst>
      <p:tags r:id="rId1"/>
    </p:custDataLst>
    <p:extLst>
      <p:ext uri="{BB962C8B-B14F-4D97-AF65-F5344CB8AC3E}">
        <p14:creationId xmlns:p14="http://schemas.microsoft.com/office/powerpoint/2010/main" val="1159961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375" y="247122"/>
            <a:ext cx="10515600" cy="1325563"/>
          </a:xfrm>
        </p:spPr>
        <p:txBody>
          <a:bodyPr rtlCol="0">
            <a:normAutofit/>
          </a:bodyPr>
          <a:lstStyle/>
          <a:p>
            <a:pPr rtl="0"/>
            <a:r>
              <a:rPr lang="zh" dirty="0">
                <a:latin typeface="+mn-ea"/>
                <a:ea typeface="+mn-ea"/>
              </a:rPr>
              <a:t>携手</a:t>
            </a:r>
            <a:r>
              <a:rPr lang="zh" dirty="0"/>
              <a:t>ANSI：</a:t>
            </a:r>
            <a:br>
              <a:rPr lang="en-US" dirty="0"/>
            </a:br>
            <a:r>
              <a:rPr lang="zh" sz="2800" b="0" dirty="0"/>
              <a:t>将您的新闻发送给我们</a:t>
            </a:r>
          </a:p>
        </p:txBody>
      </p:sp>
      <p:sp>
        <p:nvSpPr>
          <p:cNvPr id="7" name="Title 4"/>
          <p:cNvSpPr txBox="1">
            <a:spLocks/>
          </p:cNvSpPr>
          <p:nvPr/>
        </p:nvSpPr>
        <p:spPr>
          <a:xfrm>
            <a:off x="2073573" y="2775483"/>
            <a:ext cx="8286751" cy="829056"/>
          </a:xfrm>
          <a:prstGeom prst="rect">
            <a:avLst/>
          </a:prstGeom>
        </p:spPr>
        <p:txBody>
          <a:bodyPr vert="horz" lIns="45720" tIns="22860" rIns="45720" bIns="22860" rtlCol="0" anchor="b" anchorCtr="0">
            <a:normAutofit/>
          </a:bodyPr>
          <a:lstStyle>
            <a:lvl1pPr marL="0" marR="0" indent="0" algn="l" defTabSz="616133" rtl="0" eaLnBrk="1" latinLnBrk="0" hangingPunct="1">
              <a:lnSpc>
                <a:spcPct val="100000"/>
              </a:lnSpc>
              <a:spcBef>
                <a:spcPts val="0"/>
              </a:spcBef>
              <a:spcAft>
                <a:spcPts val="0"/>
              </a:spcAft>
              <a:buClrTx/>
              <a:buSzTx/>
              <a:buFontTx/>
              <a:buNone/>
              <a:tabLst/>
              <a:defRPr sz="5400" b="1" i="0" u="none" strike="noStrike" cap="none" spc="-122" baseline="0">
                <a:ln>
                  <a:noFill/>
                </a:ln>
                <a:solidFill>
                  <a:schemeClr val="accent2"/>
                </a:solidFill>
                <a:uFillTx/>
                <a:latin typeface="Century Gothic" panose="020B0502020202020204" pitchFamily="34" charset="0"/>
                <a:ea typeface="+mn-ea"/>
                <a:cs typeface="+mn-cs"/>
                <a:sym typeface="Montserrat-Bold"/>
              </a:defRPr>
            </a:lvl1pPr>
            <a:lvl2pPr marL="0" marR="0" indent="17144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2pPr>
            <a:lvl3pPr marL="0" marR="0" indent="342892"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3pPr>
            <a:lvl4pPr marL="0" marR="0" indent="514337"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4pPr>
            <a:lvl5pPr marL="0" marR="0" indent="685783"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5pPr>
            <a:lvl6pPr marL="0" marR="0" indent="857228"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6pPr>
            <a:lvl7pPr marL="0" marR="0" indent="1028675"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7pPr>
            <a:lvl8pPr marL="0" marR="0" indent="1200120"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8pPr>
            <a:lvl9pPr marL="0" marR="0" indent="1371566" algn="ctr" defTabSz="616133" rtl="0" eaLnBrk="1" latinLnBrk="0" hangingPunct="1">
              <a:lnSpc>
                <a:spcPct val="80000"/>
              </a:lnSpc>
              <a:spcBef>
                <a:spcPts val="0"/>
              </a:spcBef>
              <a:spcAft>
                <a:spcPts val="0"/>
              </a:spcAft>
              <a:buClrTx/>
              <a:buSzTx/>
              <a:buFontTx/>
              <a:buNone/>
              <a:tabLst/>
              <a:defRPr sz="6075" b="0" i="0" u="none" strike="noStrike" cap="none" spc="-122" baseline="0">
                <a:ln>
                  <a:noFill/>
                </a:ln>
                <a:solidFill>
                  <a:srgbClr val="45494F"/>
                </a:solidFill>
                <a:uFillTx/>
                <a:latin typeface="+mn-lt"/>
                <a:ea typeface="+mn-ea"/>
                <a:cs typeface="+mn-cs"/>
                <a:sym typeface="Montserrat-Bold"/>
              </a:defRPr>
            </a:lvl9pPr>
          </a:lstStyle>
          <a:p>
            <a:pPr algn="r" rtl="0"/>
            <a:endParaRPr lang="en-US" sz="2700" dirty="0">
              <a:solidFill>
                <a:srgbClr val="3F648B"/>
              </a:solidFill>
            </a:endParaRPr>
          </a:p>
        </p:txBody>
      </p:sp>
      <p:sp>
        <p:nvSpPr>
          <p:cNvPr id="3" name="Rectangle 2"/>
          <p:cNvSpPr/>
          <p:nvPr/>
        </p:nvSpPr>
        <p:spPr>
          <a:xfrm>
            <a:off x="74144" y="6506295"/>
            <a:ext cx="2854436" cy="338554"/>
          </a:xfrm>
          <a:prstGeom prst="rect">
            <a:avLst/>
          </a:prstGeom>
        </p:spPr>
        <p:txBody>
          <a:bodyPr wrap="none" rtlCol="0">
            <a:normAutofit/>
          </a:bodyPr>
          <a:lstStyle/>
          <a:p>
            <a:pPr rtl="0"/>
            <a:r>
              <a:rPr lang="en-US" altLang="zh" sz="1600" dirty="0">
                <a:latin typeface="+mj-lt"/>
                <a:hlinkClick r:id="rId4"/>
              </a:rPr>
              <a:t>https://sanitation.ansi.org/News</a:t>
            </a:r>
            <a:endParaRPr lang="en-US" sz="1600" dirty="0">
              <a:latin typeface="+mj-lt"/>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4144" y="1775057"/>
            <a:ext cx="5753651" cy="378410"/>
          </a:xfrm>
          <a:prstGeom prst="rect">
            <a:avLst/>
          </a:prstGeom>
        </p:spPr>
      </p:pic>
      <p:sp>
        <p:nvSpPr>
          <p:cNvPr id="6" name="TextBox 5">
            <a:extLst>
              <a:ext uri="{FF2B5EF4-FFF2-40B4-BE49-F238E27FC236}">
                <a16:creationId xmlns:a16="http://schemas.microsoft.com/office/drawing/2014/main" id="{29555279-9C8D-48FA-9728-A306CA3A3AC4}"/>
              </a:ext>
            </a:extLst>
          </p:cNvPr>
          <p:cNvSpPr txBox="1"/>
          <p:nvPr/>
        </p:nvSpPr>
        <p:spPr>
          <a:xfrm>
            <a:off x="1146818" y="1900213"/>
            <a:ext cx="246467"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14" name="TextBox 13">
            <a:extLst>
              <a:ext uri="{FF2B5EF4-FFF2-40B4-BE49-F238E27FC236}">
                <a16:creationId xmlns:a16="http://schemas.microsoft.com/office/drawing/2014/main" id="{8F956060-D650-4649-9F6C-474E02989A60}"/>
              </a:ext>
            </a:extLst>
          </p:cNvPr>
          <p:cNvSpPr txBox="1"/>
          <p:nvPr/>
        </p:nvSpPr>
        <p:spPr>
          <a:xfrm>
            <a:off x="1266825" y="1896504"/>
            <a:ext cx="4222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16" name="TextBox 15">
            <a:extLst>
              <a:ext uri="{FF2B5EF4-FFF2-40B4-BE49-F238E27FC236}">
                <a16:creationId xmlns:a16="http://schemas.microsoft.com/office/drawing/2014/main" id="{4F979BB1-B40C-4724-9ADA-21880440D4FB}"/>
              </a:ext>
            </a:extLst>
          </p:cNvPr>
          <p:cNvSpPr txBox="1"/>
          <p:nvPr/>
        </p:nvSpPr>
        <p:spPr>
          <a:xfrm>
            <a:off x="1721750" y="1896786"/>
            <a:ext cx="395975"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8" name="TextBox 17">
            <a:extLst>
              <a:ext uri="{FF2B5EF4-FFF2-40B4-BE49-F238E27FC236}">
                <a16:creationId xmlns:a16="http://schemas.microsoft.com/office/drawing/2014/main" id="{D18A1E90-D420-48F9-90C9-501C2551F07C}"/>
              </a:ext>
            </a:extLst>
          </p:cNvPr>
          <p:cNvSpPr txBox="1"/>
          <p:nvPr/>
        </p:nvSpPr>
        <p:spPr>
          <a:xfrm>
            <a:off x="2156713" y="1898887"/>
            <a:ext cx="395976"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22" name="TextBox 21">
            <a:extLst>
              <a:ext uri="{FF2B5EF4-FFF2-40B4-BE49-F238E27FC236}">
                <a16:creationId xmlns:a16="http://schemas.microsoft.com/office/drawing/2014/main" id="{D7FC38B8-DB52-4181-8522-C6E875BE8126}"/>
              </a:ext>
            </a:extLst>
          </p:cNvPr>
          <p:cNvSpPr txBox="1"/>
          <p:nvPr/>
        </p:nvSpPr>
        <p:spPr>
          <a:xfrm>
            <a:off x="3013377" y="1898887"/>
            <a:ext cx="448481"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20" name="TextBox 19">
            <a:extLst>
              <a:ext uri="{FF2B5EF4-FFF2-40B4-BE49-F238E27FC236}">
                <a16:creationId xmlns:a16="http://schemas.microsoft.com/office/drawing/2014/main" id="{87B5686E-CC17-4E81-91D4-9D9AB15C71C0}"/>
              </a:ext>
            </a:extLst>
          </p:cNvPr>
          <p:cNvSpPr txBox="1"/>
          <p:nvPr/>
        </p:nvSpPr>
        <p:spPr>
          <a:xfrm>
            <a:off x="2606448" y="1897075"/>
            <a:ext cx="275333"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r" defTabSz="409877" rtl="0" fontAlgn="auto" hangingPunct="0">
              <a:lnSpc>
                <a:spcPct val="100000"/>
              </a:lnSpc>
              <a:spcBef>
                <a:spcPts val="0"/>
              </a:spcBef>
              <a:spcAft>
                <a:spcPts val="0"/>
              </a:spcAft>
              <a:buClrTx/>
              <a:buSzTx/>
              <a:buFontTx/>
              <a:buNone/>
              <a:tabLst/>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24" name="TextBox 23">
            <a:extLst>
              <a:ext uri="{FF2B5EF4-FFF2-40B4-BE49-F238E27FC236}">
                <a16:creationId xmlns:a16="http://schemas.microsoft.com/office/drawing/2014/main" id="{47F48599-0740-4818-85A8-3084FF243578}"/>
              </a:ext>
            </a:extLst>
          </p:cNvPr>
          <p:cNvSpPr txBox="1"/>
          <p:nvPr/>
        </p:nvSpPr>
        <p:spPr>
          <a:xfrm>
            <a:off x="3387507" y="1898887"/>
            <a:ext cx="225644"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6" name="TextBox 25">
            <a:extLst>
              <a:ext uri="{FF2B5EF4-FFF2-40B4-BE49-F238E27FC236}">
                <a16:creationId xmlns:a16="http://schemas.microsoft.com/office/drawing/2014/main" id="{53CF029E-FF8C-498E-B00D-F845885AF6C8}"/>
              </a:ext>
            </a:extLst>
          </p:cNvPr>
          <p:cNvSpPr txBox="1"/>
          <p:nvPr/>
        </p:nvSpPr>
        <p:spPr>
          <a:xfrm>
            <a:off x="3612532" y="1899469"/>
            <a:ext cx="216288"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8" name="TextBox 27">
            <a:extLst>
              <a:ext uri="{FF2B5EF4-FFF2-40B4-BE49-F238E27FC236}">
                <a16:creationId xmlns:a16="http://schemas.microsoft.com/office/drawing/2014/main" id="{9CDBE0FD-EFD4-4296-923C-D9E29B259CBA}"/>
              </a:ext>
            </a:extLst>
          </p:cNvPr>
          <p:cNvSpPr txBox="1"/>
          <p:nvPr/>
        </p:nvSpPr>
        <p:spPr>
          <a:xfrm>
            <a:off x="4439900" y="1906039"/>
            <a:ext cx="575013"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400" kern="0" dirty="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30" name="TextBox 29">
            <a:extLst>
              <a:ext uri="{FF2B5EF4-FFF2-40B4-BE49-F238E27FC236}">
                <a16:creationId xmlns:a16="http://schemas.microsoft.com/office/drawing/2014/main" id="{69509ED5-491A-413C-BD6C-ED3643CC351F}"/>
              </a:ext>
            </a:extLst>
          </p:cNvPr>
          <p:cNvSpPr txBox="1"/>
          <p:nvPr/>
        </p:nvSpPr>
        <p:spPr>
          <a:xfrm>
            <a:off x="5111186" y="1906360"/>
            <a:ext cx="560050" cy="126477"/>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4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32" name="TextBox 31">
            <a:extLst>
              <a:ext uri="{FF2B5EF4-FFF2-40B4-BE49-F238E27FC236}">
                <a16:creationId xmlns:a16="http://schemas.microsoft.com/office/drawing/2014/main" id="{FD9AFE70-18CA-4E91-B9B6-54C9BC32CA64}"/>
              </a:ext>
            </a:extLst>
          </p:cNvPr>
          <p:cNvSpPr txBox="1"/>
          <p:nvPr/>
        </p:nvSpPr>
        <p:spPr>
          <a:xfrm>
            <a:off x="3831964" y="1898887"/>
            <a:ext cx="358729" cy="14186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50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10" name="Oval 9"/>
          <p:cNvSpPr/>
          <p:nvPr/>
        </p:nvSpPr>
        <p:spPr>
          <a:xfrm>
            <a:off x="3273311" y="1845453"/>
            <a:ext cx="448481" cy="23761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pic>
        <p:nvPicPr>
          <p:cNvPr id="13" name="Picture 12">
            <a:extLst>
              <a:ext uri="{FF2B5EF4-FFF2-40B4-BE49-F238E27FC236}">
                <a16:creationId xmlns:a16="http://schemas.microsoft.com/office/drawing/2014/main" id="{F496AE75-6A6E-4F6F-B205-533F36B58584}"/>
              </a:ext>
            </a:extLst>
          </p:cNvPr>
          <p:cNvPicPr>
            <a:picLocks noChangeAspect="1"/>
          </p:cNvPicPr>
          <p:nvPr/>
        </p:nvPicPr>
        <p:blipFill>
          <a:blip r:embed="rId6"/>
          <a:stretch>
            <a:fillRect/>
          </a:stretch>
        </p:blipFill>
        <p:spPr>
          <a:xfrm>
            <a:off x="74144" y="2153467"/>
            <a:ext cx="5753651" cy="4161753"/>
          </a:xfrm>
          <a:prstGeom prst="rect">
            <a:avLst/>
          </a:prstGeom>
        </p:spPr>
      </p:pic>
    </p:spTree>
    <p:custDataLst>
      <p:tags r:id="rId1"/>
    </p:custDataLst>
    <p:extLst>
      <p:ext uri="{BB962C8B-B14F-4D97-AF65-F5344CB8AC3E}">
        <p14:creationId xmlns:p14="http://schemas.microsoft.com/office/powerpoint/2010/main" val="1013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fontScale="92500" lnSpcReduction="10000"/>
          </a:bodyPr>
          <a:lstStyle/>
          <a:p>
            <a:pPr rtl="0"/>
            <a:r>
              <a:rPr lang="zh" sz="4200" b="1" dirty="0"/>
              <a:t>如何使用沟通工具箱 </a:t>
            </a:r>
            <a:br>
              <a:rPr lang="en-US" dirty="0"/>
            </a:br>
            <a:endParaRPr lang="en-US" dirty="0"/>
          </a:p>
          <a:p>
            <a:pPr rtl="0"/>
            <a:r>
              <a:rPr lang="zh" i="1" dirty="0"/>
              <a:t>（提供英语、法语、中文和葡萄牙语版本）</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14</a:t>
            </a:fld>
            <a:endParaRPr lang="en-US" dirty="0">
              <a:solidFill>
                <a:prstClr val="black">
                  <a:tint val="75000"/>
                </a:prstClr>
              </a:solidFill>
            </a:endParaRPr>
          </a:p>
        </p:txBody>
      </p:sp>
    </p:spTree>
    <p:custDataLst>
      <p:tags r:id="rId1"/>
    </p:custDataLst>
    <p:extLst>
      <p:ext uri="{BB962C8B-B14F-4D97-AF65-F5344CB8AC3E}">
        <p14:creationId xmlns:p14="http://schemas.microsoft.com/office/powerpoint/2010/main" val="2826550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15</a:t>
            </a:fld>
            <a:endParaRPr lang="en-US" dirty="0">
              <a:solidFill>
                <a:prstClr val="black">
                  <a:tint val="75000"/>
                </a:prstClr>
              </a:solidFill>
            </a:endParaRPr>
          </a:p>
        </p:txBody>
      </p:sp>
      <p:sp>
        <p:nvSpPr>
          <p:cNvPr id="4" name="Text Placeholder 3"/>
          <p:cNvSpPr txBox="1">
            <a:spLocks/>
          </p:cNvSpPr>
          <p:nvPr/>
        </p:nvSpPr>
        <p:spPr>
          <a:xfrm>
            <a:off x="206734" y="6356353"/>
            <a:ext cx="2663687" cy="365126"/>
          </a:xfrm>
          <a:prstGeom prst="rect">
            <a:avLst/>
          </a:prstGeom>
        </p:spPr>
        <p:txBody>
          <a:bodyPr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en-US" altLang="zh" sz="1100" dirty="0">
                <a:hlinkClick r:id="rId3"/>
              </a:rPr>
              <a:t>https://sanitation.ansi.org/Resources</a:t>
            </a:r>
            <a:endParaRPr lang="en-US" sz="1100" dirty="0"/>
          </a:p>
        </p:txBody>
      </p:sp>
      <p:grpSp>
        <p:nvGrpSpPr>
          <p:cNvPr id="47" name="Group 46">
            <a:extLst>
              <a:ext uri="{FF2B5EF4-FFF2-40B4-BE49-F238E27FC236}">
                <a16:creationId xmlns:a16="http://schemas.microsoft.com/office/drawing/2014/main" id="{B77EBDD0-A159-4E5C-A671-82DB026C489A}"/>
              </a:ext>
            </a:extLst>
          </p:cNvPr>
          <p:cNvGrpSpPr/>
          <p:nvPr/>
        </p:nvGrpSpPr>
        <p:grpSpPr>
          <a:xfrm>
            <a:off x="-12010" y="0"/>
            <a:ext cx="12200015" cy="2854918"/>
            <a:chOff x="-12010" y="0"/>
            <a:chExt cx="12200015" cy="2854918"/>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12010" y="0"/>
              <a:ext cx="12200015" cy="2854918"/>
            </a:xfrm>
            <a:prstGeom prst="rect">
              <a:avLst/>
            </a:prstGeom>
          </p:spPr>
        </p:pic>
        <p:sp>
          <p:nvSpPr>
            <p:cNvPr id="10" name="Oval 9"/>
            <p:cNvSpPr/>
            <p:nvPr/>
          </p:nvSpPr>
          <p:spPr>
            <a:xfrm>
              <a:off x="4253779" y="1197404"/>
              <a:ext cx="2829361" cy="340926"/>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fontScale="77500" lnSpcReduction="20000"/>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2" name="TextBox 1">
              <a:extLst>
                <a:ext uri="{FF2B5EF4-FFF2-40B4-BE49-F238E27FC236}">
                  <a16:creationId xmlns:a16="http://schemas.microsoft.com/office/drawing/2014/main" id="{FC18D486-9F44-42AB-93F7-D832486F3AC4}"/>
                </a:ext>
              </a:extLst>
            </p:cNvPr>
            <p:cNvSpPr txBox="1"/>
            <p:nvPr/>
          </p:nvSpPr>
          <p:spPr>
            <a:xfrm>
              <a:off x="2087169" y="301333"/>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5" name="TextBox 4">
              <a:extLst>
                <a:ext uri="{FF2B5EF4-FFF2-40B4-BE49-F238E27FC236}">
                  <a16:creationId xmlns:a16="http://schemas.microsoft.com/office/drawing/2014/main" id="{B9B4941C-6137-4C60-AD83-C2D99AA9111F}"/>
                </a:ext>
              </a:extLst>
            </p:cNvPr>
            <p:cNvSpPr txBox="1"/>
            <p:nvPr/>
          </p:nvSpPr>
          <p:spPr>
            <a:xfrm>
              <a:off x="2680187" y="308951"/>
              <a:ext cx="804743"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13" name="TextBox 12">
              <a:extLst>
                <a:ext uri="{FF2B5EF4-FFF2-40B4-BE49-F238E27FC236}">
                  <a16:creationId xmlns:a16="http://schemas.microsoft.com/office/drawing/2014/main" id="{1BBA25EB-5022-43E7-A18E-E153BD1DC44E}"/>
                </a:ext>
              </a:extLst>
            </p:cNvPr>
            <p:cNvSpPr txBox="1"/>
            <p:nvPr/>
          </p:nvSpPr>
          <p:spPr>
            <a:xfrm>
              <a:off x="3660319" y="308952"/>
              <a:ext cx="70724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15" name="TextBox 14">
              <a:extLst>
                <a:ext uri="{FF2B5EF4-FFF2-40B4-BE49-F238E27FC236}">
                  <a16:creationId xmlns:a16="http://schemas.microsoft.com/office/drawing/2014/main" id="{ACE1B1AC-002C-4284-BA3B-C1399BC7FAA8}"/>
                </a:ext>
              </a:extLst>
            </p:cNvPr>
            <p:cNvSpPr txBox="1"/>
            <p:nvPr/>
          </p:nvSpPr>
          <p:spPr>
            <a:xfrm>
              <a:off x="4493435" y="313265"/>
              <a:ext cx="832941"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17" name="TextBox 16">
              <a:extLst>
                <a:ext uri="{FF2B5EF4-FFF2-40B4-BE49-F238E27FC236}">
                  <a16:creationId xmlns:a16="http://schemas.microsoft.com/office/drawing/2014/main" id="{56FFD80A-445C-4BBC-B09C-082AE3D750F5}"/>
                </a:ext>
              </a:extLst>
            </p:cNvPr>
            <p:cNvSpPr txBox="1"/>
            <p:nvPr/>
          </p:nvSpPr>
          <p:spPr>
            <a:xfrm>
              <a:off x="5353814" y="310222"/>
              <a:ext cx="47688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19" name="TextBox 18">
              <a:extLst>
                <a:ext uri="{FF2B5EF4-FFF2-40B4-BE49-F238E27FC236}">
                  <a16:creationId xmlns:a16="http://schemas.microsoft.com/office/drawing/2014/main" id="{8B48D1DE-68A0-41BB-8008-0AD9AA3AE7F4}"/>
                </a:ext>
              </a:extLst>
            </p:cNvPr>
            <p:cNvSpPr txBox="1"/>
            <p:nvPr/>
          </p:nvSpPr>
          <p:spPr>
            <a:xfrm>
              <a:off x="5940755" y="308955"/>
              <a:ext cx="841102"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21" name="TextBox 20">
              <a:extLst>
                <a:ext uri="{FF2B5EF4-FFF2-40B4-BE49-F238E27FC236}">
                  <a16:creationId xmlns:a16="http://schemas.microsoft.com/office/drawing/2014/main" id="{06C3E9E1-B80E-4439-AD58-A469CC20E1A2}"/>
                </a:ext>
              </a:extLst>
            </p:cNvPr>
            <p:cNvSpPr txBox="1"/>
            <p:nvPr/>
          </p:nvSpPr>
          <p:spPr>
            <a:xfrm>
              <a:off x="6682190" y="308955"/>
              <a:ext cx="41581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23" name="TextBox 22">
              <a:extLst>
                <a:ext uri="{FF2B5EF4-FFF2-40B4-BE49-F238E27FC236}">
                  <a16:creationId xmlns:a16="http://schemas.microsoft.com/office/drawing/2014/main" id="{B3D1671B-8FFD-4551-BEEF-BCC299669635}"/>
                </a:ext>
              </a:extLst>
            </p:cNvPr>
            <p:cNvSpPr txBox="1"/>
            <p:nvPr/>
          </p:nvSpPr>
          <p:spPr>
            <a:xfrm>
              <a:off x="7272099" y="308955"/>
              <a:ext cx="374255"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25" name="TextBox 24">
              <a:extLst>
                <a:ext uri="{FF2B5EF4-FFF2-40B4-BE49-F238E27FC236}">
                  <a16:creationId xmlns:a16="http://schemas.microsoft.com/office/drawing/2014/main" id="{C2C113D7-8CAD-43C2-8007-514607C0D56E}"/>
                </a:ext>
              </a:extLst>
            </p:cNvPr>
            <p:cNvSpPr txBox="1"/>
            <p:nvPr/>
          </p:nvSpPr>
          <p:spPr>
            <a:xfrm>
              <a:off x="8967216" y="319298"/>
              <a:ext cx="1367409" cy="211116"/>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950" kern="0">
                  <a:solidFill>
                    <a:srgbClr val="399EE2"/>
                  </a:solidFill>
                  <a:latin typeface="Arial" panose="020B0604020202020204" pitchFamily="34" charset="0"/>
                  <a:ea typeface="Source Sans Pro"/>
                  <a:cs typeface="Arial" panose="020B0604020202020204" pitchFamily="34" charset="0"/>
                  <a:sym typeface="Source Sans Pro"/>
                </a:rPr>
                <a:t>下载标准</a:t>
              </a:r>
            </a:p>
          </p:txBody>
        </p:sp>
        <p:sp>
          <p:nvSpPr>
            <p:cNvPr id="27" name="TextBox 26">
              <a:extLst>
                <a:ext uri="{FF2B5EF4-FFF2-40B4-BE49-F238E27FC236}">
                  <a16:creationId xmlns:a16="http://schemas.microsoft.com/office/drawing/2014/main" id="{59CFD91E-1658-4316-A009-DFCCB2188B5B}"/>
                </a:ext>
              </a:extLst>
            </p:cNvPr>
            <p:cNvSpPr txBox="1"/>
            <p:nvPr/>
          </p:nvSpPr>
          <p:spPr>
            <a:xfrm>
              <a:off x="10575925" y="319298"/>
              <a:ext cx="1320800" cy="2034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9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9" name="TextBox 28">
              <a:extLst>
                <a:ext uri="{FF2B5EF4-FFF2-40B4-BE49-F238E27FC236}">
                  <a16:creationId xmlns:a16="http://schemas.microsoft.com/office/drawing/2014/main" id="{787EFA2A-A731-494E-A693-1F9CD3F94EF6}"/>
                </a:ext>
              </a:extLst>
            </p:cNvPr>
            <p:cNvSpPr txBox="1"/>
            <p:nvPr/>
          </p:nvSpPr>
          <p:spPr>
            <a:xfrm>
              <a:off x="7789091" y="308955"/>
              <a:ext cx="532087" cy="226505"/>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1050" kern="0" dirty="0">
                  <a:solidFill>
                    <a:srgbClr val="8BBDDD"/>
                  </a:solidFill>
                  <a:latin typeface="Arial" panose="020B0604020202020204" pitchFamily="34" charset="0"/>
                  <a:ea typeface="Source Sans Pro"/>
                  <a:cs typeface="Arial" panose="020B0604020202020204" pitchFamily="34" charset="0"/>
                  <a:sym typeface="Source Sans Pro"/>
                </a:rPr>
                <a:t>论坛</a:t>
              </a:r>
            </a:p>
          </p:txBody>
        </p:sp>
        <p:sp>
          <p:nvSpPr>
            <p:cNvPr id="32" name="TextBox 31">
              <a:extLst>
                <a:ext uri="{FF2B5EF4-FFF2-40B4-BE49-F238E27FC236}">
                  <a16:creationId xmlns:a16="http://schemas.microsoft.com/office/drawing/2014/main" id="{CC818ECC-7CD1-409F-A634-AF0320EF020E}"/>
                </a:ext>
              </a:extLst>
            </p:cNvPr>
            <p:cNvSpPr txBox="1"/>
            <p:nvPr/>
          </p:nvSpPr>
          <p:spPr>
            <a:xfrm>
              <a:off x="4699445" y="942806"/>
              <a:ext cx="3270290" cy="184666"/>
            </a:xfrm>
            <a:prstGeom prst="rect">
              <a:avLst/>
            </a:prstGeom>
            <a:noFill/>
          </p:spPr>
          <p:txBody>
            <a:bodyPr wrap="square" lIns="0" tIns="0" rIns="0" bIns="0" rtlCol="0">
              <a:normAutofit/>
            </a:bodyPr>
            <a:lstStyle/>
            <a:p>
              <a:pPr rtl="0"/>
              <a:r>
                <a:rPr lang="zh" sz="1200">
                  <a:solidFill>
                    <a:schemeClr val="tx1">
                      <a:lumMod val="65000"/>
                      <a:lumOff val="35000"/>
                    </a:schemeClr>
                  </a:solidFill>
                  <a:latin typeface="Arial" panose="020B0604020202020204" pitchFamily="34" charset="0"/>
                  <a:cs typeface="Arial" panose="020B0604020202020204" pitchFamily="34" charset="0"/>
                </a:rPr>
                <a:t>下载标准</a:t>
              </a:r>
            </a:p>
          </p:txBody>
        </p:sp>
        <p:sp>
          <p:nvSpPr>
            <p:cNvPr id="34" name="TextBox 33">
              <a:extLst>
                <a:ext uri="{FF2B5EF4-FFF2-40B4-BE49-F238E27FC236}">
                  <a16:creationId xmlns:a16="http://schemas.microsoft.com/office/drawing/2014/main" id="{DF74543A-18F9-4F29-8CA6-439DB9FC8F03}"/>
                </a:ext>
              </a:extLst>
            </p:cNvPr>
            <p:cNvSpPr txBox="1"/>
            <p:nvPr/>
          </p:nvSpPr>
          <p:spPr>
            <a:xfrm>
              <a:off x="4692377" y="1573187"/>
              <a:ext cx="3270290"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正在开发中的新型厕所技术</a:t>
              </a:r>
            </a:p>
          </p:txBody>
        </p:sp>
        <p:sp>
          <p:nvSpPr>
            <p:cNvPr id="36" name="TextBox 35">
              <a:extLst>
                <a:ext uri="{FF2B5EF4-FFF2-40B4-BE49-F238E27FC236}">
                  <a16:creationId xmlns:a16="http://schemas.microsoft.com/office/drawing/2014/main" id="{C4EB94FC-7D5F-4D25-AEAE-38EC7369B601}"/>
                </a:ext>
              </a:extLst>
            </p:cNvPr>
            <p:cNvSpPr txBox="1"/>
            <p:nvPr/>
          </p:nvSpPr>
          <p:spPr>
            <a:xfrm>
              <a:off x="4692610" y="1882250"/>
              <a:ext cx="3270290"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卫生处理技术平台（STeP）</a:t>
              </a:r>
            </a:p>
          </p:txBody>
        </p:sp>
        <p:sp>
          <p:nvSpPr>
            <p:cNvPr id="38" name="TextBox 37">
              <a:extLst>
                <a:ext uri="{FF2B5EF4-FFF2-40B4-BE49-F238E27FC236}">
                  <a16:creationId xmlns:a16="http://schemas.microsoft.com/office/drawing/2014/main" id="{756E167D-0505-4374-AA42-F910E127B89D}"/>
                </a:ext>
              </a:extLst>
            </p:cNvPr>
            <p:cNvSpPr txBox="1"/>
            <p:nvPr/>
          </p:nvSpPr>
          <p:spPr>
            <a:xfrm>
              <a:off x="4692611" y="1261331"/>
              <a:ext cx="3277407"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沟通工具 </a:t>
              </a:r>
              <a:r>
                <a:rPr lang="zh" sz="1100" dirty="0">
                  <a:solidFill>
                    <a:schemeClr val="tx1">
                      <a:lumMod val="65000"/>
                      <a:lumOff val="35000"/>
                    </a:schemeClr>
                  </a:solidFill>
                  <a:latin typeface="Arial" panose="020B0604020202020204" pitchFamily="34" charset="0"/>
                  <a:cs typeface="Arial" panose="020B0604020202020204" pitchFamily="34" charset="0"/>
                  <a:sym typeface="Wingdings 3" panose="05040102010807070707" pitchFamily="18" charset="2"/>
                </a:rPr>
                <a:t></a:t>
              </a:r>
              <a:endParaRPr lang="en-US" sz="12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2989E256-0F1C-43DA-B516-E3AA418A2643}"/>
                </a:ext>
              </a:extLst>
            </p:cNvPr>
            <p:cNvSpPr txBox="1"/>
            <p:nvPr/>
          </p:nvSpPr>
          <p:spPr>
            <a:xfrm>
              <a:off x="4699445" y="2189669"/>
              <a:ext cx="3270290" cy="184666"/>
            </a:xfrm>
            <a:prstGeom prst="rect">
              <a:avLst/>
            </a:prstGeom>
            <a:noFill/>
          </p:spPr>
          <p:txBody>
            <a:bodyPr wrap="square" lIns="0" tIns="0" rIns="0" bIns="0" rtlCol="0">
              <a:normAutofit/>
            </a:bodyPr>
            <a:lstStyle/>
            <a:p>
              <a:pPr rtl="0"/>
              <a:r>
                <a:rPr lang="zh" sz="1200">
                  <a:solidFill>
                    <a:schemeClr val="tx1">
                      <a:lumMod val="65000"/>
                      <a:lumOff val="35000"/>
                    </a:schemeClr>
                  </a:solidFill>
                  <a:latin typeface="Arial" panose="020B0604020202020204" pitchFamily="34" charset="0"/>
                  <a:cs typeface="Arial" panose="020B0604020202020204" pitchFamily="34" charset="0"/>
                </a:rPr>
                <a:t>技术合作伙伴</a:t>
              </a:r>
            </a:p>
          </p:txBody>
        </p:sp>
        <p:sp>
          <p:nvSpPr>
            <p:cNvPr id="42" name="TextBox 41">
              <a:extLst>
                <a:ext uri="{FF2B5EF4-FFF2-40B4-BE49-F238E27FC236}">
                  <a16:creationId xmlns:a16="http://schemas.microsoft.com/office/drawing/2014/main" id="{AFE65B61-07A5-4ACE-ACDD-87595C187D11}"/>
                </a:ext>
              </a:extLst>
            </p:cNvPr>
            <p:cNvSpPr txBox="1"/>
            <p:nvPr/>
          </p:nvSpPr>
          <p:spPr>
            <a:xfrm>
              <a:off x="4692610" y="2501525"/>
              <a:ext cx="3270290"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联系我们</a:t>
              </a:r>
            </a:p>
          </p:txBody>
        </p:sp>
        <p:sp>
          <p:nvSpPr>
            <p:cNvPr id="43" name="TextBox 42">
              <a:extLst>
                <a:ext uri="{FF2B5EF4-FFF2-40B4-BE49-F238E27FC236}">
                  <a16:creationId xmlns:a16="http://schemas.microsoft.com/office/drawing/2014/main" id="{5E7BF390-710A-4B91-8842-ABE000FEBA32}"/>
                </a:ext>
              </a:extLst>
            </p:cNvPr>
            <p:cNvSpPr txBox="1"/>
            <p:nvPr/>
          </p:nvSpPr>
          <p:spPr>
            <a:xfrm>
              <a:off x="8299430" y="1280297"/>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英语工具箱</a:t>
              </a:r>
            </a:p>
          </p:txBody>
        </p:sp>
        <p:sp>
          <p:nvSpPr>
            <p:cNvPr id="44" name="TextBox 43">
              <a:extLst>
                <a:ext uri="{FF2B5EF4-FFF2-40B4-BE49-F238E27FC236}">
                  <a16:creationId xmlns:a16="http://schemas.microsoft.com/office/drawing/2014/main" id="{CC953D77-0725-43FE-8DC6-554448926F4B}"/>
                </a:ext>
              </a:extLst>
            </p:cNvPr>
            <p:cNvSpPr txBox="1"/>
            <p:nvPr/>
          </p:nvSpPr>
          <p:spPr>
            <a:xfrm>
              <a:off x="8299430" y="1603685"/>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法语工具箱</a:t>
              </a:r>
            </a:p>
          </p:txBody>
        </p:sp>
        <p:sp>
          <p:nvSpPr>
            <p:cNvPr id="45" name="TextBox 44">
              <a:extLst>
                <a:ext uri="{FF2B5EF4-FFF2-40B4-BE49-F238E27FC236}">
                  <a16:creationId xmlns:a16="http://schemas.microsoft.com/office/drawing/2014/main" id="{F9772372-34B0-4125-955F-43CB2A92BB4F}"/>
                </a:ext>
              </a:extLst>
            </p:cNvPr>
            <p:cNvSpPr txBox="1"/>
            <p:nvPr/>
          </p:nvSpPr>
          <p:spPr>
            <a:xfrm>
              <a:off x="8299430" y="1902900"/>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葡萄牙语工具箱</a:t>
              </a:r>
            </a:p>
          </p:txBody>
        </p:sp>
        <p:sp>
          <p:nvSpPr>
            <p:cNvPr id="46" name="TextBox 45">
              <a:extLst>
                <a:ext uri="{FF2B5EF4-FFF2-40B4-BE49-F238E27FC236}">
                  <a16:creationId xmlns:a16="http://schemas.microsoft.com/office/drawing/2014/main" id="{4EBF28A9-C12B-4A70-BCB5-38193F14FBC3}"/>
                </a:ext>
              </a:extLst>
            </p:cNvPr>
            <p:cNvSpPr txBox="1"/>
            <p:nvPr/>
          </p:nvSpPr>
          <p:spPr>
            <a:xfrm>
              <a:off x="8299430" y="2216527"/>
              <a:ext cx="1520845" cy="184666"/>
            </a:xfrm>
            <a:prstGeom prst="rect">
              <a:avLst/>
            </a:prstGeom>
            <a:noFill/>
          </p:spPr>
          <p:txBody>
            <a:bodyPr wrap="square" lIns="0" tIns="0" rIns="0" bIns="0" rtlCol="0">
              <a:normAutofit/>
            </a:bodyPr>
            <a:lstStyle/>
            <a:p>
              <a:pPr rtl="0"/>
              <a:r>
                <a:rPr lang="zh" sz="1200" dirty="0">
                  <a:solidFill>
                    <a:schemeClr val="tx1">
                      <a:lumMod val="65000"/>
                      <a:lumOff val="35000"/>
                    </a:schemeClr>
                  </a:solidFill>
                  <a:latin typeface="Arial" panose="020B0604020202020204" pitchFamily="34" charset="0"/>
                  <a:cs typeface="Arial" panose="020B0604020202020204" pitchFamily="34" charset="0"/>
                </a:rPr>
                <a:t>中文工具箱</a:t>
              </a:r>
            </a:p>
          </p:txBody>
        </p:sp>
      </p:grpSp>
      <p:grpSp>
        <p:nvGrpSpPr>
          <p:cNvPr id="50" name="Group 49">
            <a:extLst>
              <a:ext uri="{FF2B5EF4-FFF2-40B4-BE49-F238E27FC236}">
                <a16:creationId xmlns:a16="http://schemas.microsoft.com/office/drawing/2014/main" id="{F9ABDE49-4E37-4E78-A911-55B50D6BF75A}"/>
              </a:ext>
            </a:extLst>
          </p:cNvPr>
          <p:cNvGrpSpPr/>
          <p:nvPr/>
        </p:nvGrpSpPr>
        <p:grpSpPr>
          <a:xfrm>
            <a:off x="-16004" y="2962036"/>
            <a:ext cx="12192000" cy="876299"/>
            <a:chOff x="-16004" y="2962036"/>
            <a:chExt cx="12192000" cy="876299"/>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rcRect/>
            <a:stretch/>
          </p:blipFill>
          <p:spPr>
            <a:xfrm>
              <a:off x="-16004" y="2962036"/>
              <a:ext cx="12192000" cy="876299"/>
            </a:xfrm>
            <a:prstGeom prst="rect">
              <a:avLst/>
            </a:prstGeom>
          </p:spPr>
        </p:pic>
        <p:sp>
          <p:nvSpPr>
            <p:cNvPr id="49" name="TextBox 48">
              <a:extLst>
                <a:ext uri="{FF2B5EF4-FFF2-40B4-BE49-F238E27FC236}">
                  <a16:creationId xmlns:a16="http://schemas.microsoft.com/office/drawing/2014/main" id="{822B1A13-A682-4D11-8C31-CE1E1F7EE4E9}"/>
                </a:ext>
              </a:extLst>
            </p:cNvPr>
            <p:cNvSpPr txBox="1"/>
            <p:nvPr/>
          </p:nvSpPr>
          <p:spPr>
            <a:xfrm>
              <a:off x="3378118" y="3208034"/>
              <a:ext cx="5232482" cy="369332"/>
            </a:xfrm>
            <a:prstGeom prst="rect">
              <a:avLst/>
            </a:prstGeom>
            <a:noFill/>
          </p:spPr>
          <p:txBody>
            <a:bodyPr wrap="square" lIns="0" tIns="0" rIns="0" bIns="0" rtlCol="0">
              <a:normAutofit/>
            </a:bodyPr>
            <a:lstStyle/>
            <a:p>
              <a:pPr algn="ctr" rtl="0"/>
              <a:r>
                <a:rPr lang="zh" sz="2400" b="1" i="0" dirty="0">
                  <a:solidFill>
                    <a:srgbClr val="3398DC"/>
                  </a:solidFill>
                  <a:effectLst/>
                  <a:latin typeface="Arial" panose="020B0604020202020204" pitchFamily="34" charset="0"/>
                  <a:cs typeface="Arial" panose="020B0604020202020204" pitchFamily="34" charset="0"/>
                </a:rPr>
                <a:t>沟通工具</a:t>
              </a:r>
              <a:endParaRPr lang="en-US" sz="2400" b="1" dirty="0">
                <a:solidFill>
                  <a:schemeClr val="tx1">
                    <a:lumMod val="65000"/>
                    <a:lumOff val="35000"/>
                  </a:schemeClr>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1A08EFA8-E4A4-4D81-976D-146C86D0C9CF}"/>
              </a:ext>
            </a:extLst>
          </p:cNvPr>
          <p:cNvGrpSpPr/>
          <p:nvPr/>
        </p:nvGrpSpPr>
        <p:grpSpPr>
          <a:xfrm>
            <a:off x="3745065" y="4097594"/>
            <a:ext cx="5619474" cy="2140416"/>
            <a:chOff x="3745065" y="4097594"/>
            <a:chExt cx="5619474" cy="2140416"/>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p:blipFill>
          <p:spPr>
            <a:xfrm>
              <a:off x="3745065" y="4097594"/>
              <a:ext cx="5619474" cy="2133494"/>
            </a:xfrm>
            <a:prstGeom prst="rect">
              <a:avLst/>
            </a:prstGeom>
          </p:spPr>
        </p:pic>
        <p:sp>
          <p:nvSpPr>
            <p:cNvPr id="52" name="TextBox 51">
              <a:extLst>
                <a:ext uri="{FF2B5EF4-FFF2-40B4-BE49-F238E27FC236}">
                  <a16:creationId xmlns:a16="http://schemas.microsoft.com/office/drawing/2014/main" id="{F6797904-7C76-4E3A-BC90-13901AA8CC0D}"/>
                </a:ext>
              </a:extLst>
            </p:cNvPr>
            <p:cNvSpPr txBox="1"/>
            <p:nvPr/>
          </p:nvSpPr>
          <p:spPr>
            <a:xfrm>
              <a:off x="3814670" y="4132960"/>
              <a:ext cx="5232482" cy="169277"/>
            </a:xfrm>
            <a:prstGeom prst="rect">
              <a:avLst/>
            </a:prstGeom>
            <a:noFill/>
          </p:spPr>
          <p:txBody>
            <a:bodyPr wrap="square" lIns="0" tIns="0" rIns="0" bIns="0" rtlCol="0">
              <a:normAutofit/>
            </a:bodyPr>
            <a:lstStyle/>
            <a:p>
              <a:pPr algn="l" rtl="0"/>
              <a:r>
                <a:rPr lang="zh" sz="1100" b="0" i="0" dirty="0">
                  <a:solidFill>
                    <a:srgbClr val="3398DC"/>
                  </a:solidFill>
                  <a:effectLst/>
                  <a:latin typeface="Arial" panose="020B0604020202020204" pitchFamily="34" charset="0"/>
                  <a:cs typeface="Arial" panose="020B0604020202020204" pitchFamily="34" charset="0"/>
                </a:rPr>
                <a:t>无下水管道厕所卫生处理（NSS）标准工具箱</a:t>
              </a:r>
            </a:p>
          </p:txBody>
        </p:sp>
        <p:sp>
          <p:nvSpPr>
            <p:cNvPr id="53" name="TextBox 52">
              <a:extLst>
                <a:ext uri="{FF2B5EF4-FFF2-40B4-BE49-F238E27FC236}">
                  <a16:creationId xmlns:a16="http://schemas.microsoft.com/office/drawing/2014/main" id="{71A70365-0D77-46BA-A1B4-E36E68AE241E}"/>
                </a:ext>
              </a:extLst>
            </p:cNvPr>
            <p:cNvSpPr txBox="1"/>
            <p:nvPr/>
          </p:nvSpPr>
          <p:spPr>
            <a:xfrm>
              <a:off x="3814670" y="4513252"/>
              <a:ext cx="5232482" cy="92333"/>
            </a:xfrm>
            <a:prstGeom prst="rect">
              <a:avLst/>
            </a:prstGeom>
            <a:noFill/>
          </p:spPr>
          <p:txBody>
            <a:bodyPr wrap="square" lIns="0" tIns="0" rIns="0" bIns="0" rtlCol="0">
              <a:normAutofit/>
            </a:bodyPr>
            <a:lstStyle/>
            <a:p>
              <a:pPr algn="l" rtl="0"/>
              <a:r>
                <a:rPr lang="zh" sz="600" b="0" i="0">
                  <a:solidFill>
                    <a:srgbClr val="333333"/>
                  </a:solidFill>
                  <a:effectLst/>
                  <a:latin typeface="Arial" panose="020B0604020202020204" pitchFamily="34" charset="0"/>
                  <a:cs typeface="Arial" panose="020B0604020202020204" pitchFamily="34" charset="0"/>
                </a:rPr>
                <a:t>在下方单击您的首选语言，下载关于NSS标准的概述、媒体、研讨会及培训材料。</a:t>
              </a:r>
              <a:endParaRPr lang="en-US" sz="600" b="0" i="0" dirty="0">
                <a:solidFill>
                  <a:srgbClr val="3398DC"/>
                </a:solidFill>
                <a:effectLst/>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77E575EC-F3A5-4C93-9054-5F3A4E8922BD}"/>
                </a:ext>
              </a:extLst>
            </p:cNvPr>
            <p:cNvSpPr txBox="1"/>
            <p:nvPr/>
          </p:nvSpPr>
          <p:spPr>
            <a:xfrm>
              <a:off x="3908288" y="4838031"/>
              <a:ext cx="728005" cy="100027"/>
            </a:xfrm>
            <a:prstGeom prst="rect">
              <a:avLst/>
            </a:prstGeom>
            <a:noFill/>
          </p:spPr>
          <p:txBody>
            <a:bodyPr wrap="square" lIns="0" tIns="0" rIns="0" bIns="0" rtlCol="0">
              <a:normAutofit/>
            </a:bodyPr>
            <a:lstStyle/>
            <a:p>
              <a:pPr algn="ctr" rtl="0"/>
              <a:r>
                <a:rPr lang="zh" sz="650" b="0" i="0">
                  <a:solidFill>
                    <a:schemeClr val="bg1"/>
                  </a:solidFill>
                  <a:effectLst/>
                  <a:latin typeface="Arial" panose="020B0604020202020204" pitchFamily="34" charset="0"/>
                  <a:cs typeface="Arial" panose="020B0604020202020204" pitchFamily="34" charset="0"/>
                </a:rPr>
                <a:t>英语工具箱</a:t>
              </a:r>
            </a:p>
          </p:txBody>
        </p:sp>
        <p:sp>
          <p:nvSpPr>
            <p:cNvPr id="55" name="TextBox 54">
              <a:extLst>
                <a:ext uri="{FF2B5EF4-FFF2-40B4-BE49-F238E27FC236}">
                  <a16:creationId xmlns:a16="http://schemas.microsoft.com/office/drawing/2014/main" id="{FE74A1AE-C2EC-4D97-A112-98434BBC891B}"/>
                </a:ext>
              </a:extLst>
            </p:cNvPr>
            <p:cNvSpPr txBox="1"/>
            <p:nvPr/>
          </p:nvSpPr>
          <p:spPr>
            <a:xfrm>
              <a:off x="4975499" y="4838031"/>
              <a:ext cx="1068114" cy="100027"/>
            </a:xfrm>
            <a:prstGeom prst="rect">
              <a:avLst/>
            </a:prstGeom>
            <a:noFill/>
          </p:spPr>
          <p:txBody>
            <a:bodyPr wrap="square" lIns="0" tIns="0" rIns="0" bIns="0" rtlCol="0">
              <a:normAutofit/>
            </a:bodyPr>
            <a:lstStyle/>
            <a:p>
              <a:pPr algn="ctr" rtl="0"/>
              <a:r>
                <a:rPr lang="zh" sz="650">
                  <a:solidFill>
                    <a:schemeClr val="bg1"/>
                  </a:solidFill>
                  <a:latin typeface="Arial" panose="020B0604020202020204" pitchFamily="34" charset="0"/>
                  <a:cs typeface="Arial" panose="020B0604020202020204" pitchFamily="34" charset="0"/>
                </a:rPr>
                <a:t>Boîte à outils Français</a:t>
              </a:r>
              <a:endParaRPr lang="en-US" sz="65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484C0F68-3AB4-462C-B0F3-8577B8E8829A}"/>
                </a:ext>
              </a:extLst>
            </p:cNvPr>
            <p:cNvSpPr txBox="1"/>
            <p:nvPr/>
          </p:nvSpPr>
          <p:spPr>
            <a:xfrm>
              <a:off x="6382819" y="4838031"/>
              <a:ext cx="1488006" cy="100027"/>
            </a:xfrm>
            <a:prstGeom prst="rect">
              <a:avLst/>
            </a:prstGeom>
            <a:noFill/>
          </p:spPr>
          <p:txBody>
            <a:bodyPr wrap="square" lIns="0" tIns="0" rIns="0" bIns="0" rtlCol="0">
              <a:normAutofit/>
            </a:bodyPr>
            <a:lstStyle/>
            <a:p>
              <a:pPr algn="ctr" rtl="0"/>
              <a:r>
                <a:rPr lang="zh" sz="650" dirty="0">
                  <a:solidFill>
                    <a:schemeClr val="bg1"/>
                  </a:solidFill>
                  <a:latin typeface="Arial" panose="020B0604020202020204" pitchFamily="34" charset="0"/>
                  <a:cs typeface="Arial" panose="020B0604020202020204" pitchFamily="34" charset="0"/>
                </a:rPr>
                <a:t>Conjunto de ferramentas em português</a:t>
              </a:r>
              <a:endParaRPr lang="en-US" sz="65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75C381FD-FC02-4687-82D4-3BAA74C62AB9}"/>
                </a:ext>
              </a:extLst>
            </p:cNvPr>
            <p:cNvSpPr txBox="1"/>
            <p:nvPr/>
          </p:nvSpPr>
          <p:spPr>
            <a:xfrm>
              <a:off x="8214794" y="4838031"/>
              <a:ext cx="554556" cy="100027"/>
            </a:xfrm>
            <a:prstGeom prst="rect">
              <a:avLst/>
            </a:prstGeom>
            <a:noFill/>
          </p:spPr>
          <p:txBody>
            <a:bodyPr wrap="square" lIns="0" tIns="0" rIns="0" bIns="0" rtlCol="0">
              <a:normAutofit/>
            </a:bodyPr>
            <a:lstStyle/>
            <a:p>
              <a:pPr algn="ctr" rtl="0"/>
              <a:r>
                <a:rPr lang="zh" sz="650">
                  <a:solidFill>
                    <a:schemeClr val="bg1"/>
                  </a:solidFill>
                  <a:latin typeface="Arial" panose="020B0604020202020204" pitchFamily="34" charset="0"/>
                  <a:cs typeface="Arial" panose="020B0604020202020204" pitchFamily="34" charset="0"/>
                </a:rPr>
                <a:t>英语工具箱</a:t>
              </a:r>
              <a:endParaRPr lang="en-US" sz="650" dirty="0">
                <a:solidFill>
                  <a:schemeClr val="bg1"/>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0C7C286-76C1-4EE1-A662-CFA61F463B93}"/>
                </a:ext>
              </a:extLst>
            </p:cNvPr>
            <p:cNvSpPr txBox="1"/>
            <p:nvPr/>
          </p:nvSpPr>
          <p:spPr>
            <a:xfrm>
              <a:off x="3817844" y="5244789"/>
              <a:ext cx="5232482" cy="993221"/>
            </a:xfrm>
            <a:prstGeom prst="rect">
              <a:avLst/>
            </a:prstGeom>
            <a:noFill/>
          </p:spPr>
          <p:txBody>
            <a:bodyPr wrap="square" lIns="0" tIns="0" rIns="0" bIns="0" rtlCol="0">
              <a:normAutofit/>
            </a:bodyPr>
            <a:lstStyle/>
            <a:p>
              <a:pPr rtl="0"/>
              <a:r>
                <a:rPr lang="zh" sz="600">
                  <a:solidFill>
                    <a:srgbClr val="333333"/>
                  </a:solidFill>
                  <a:latin typeface="Arial" panose="020B0604020202020204" pitchFamily="34" charset="0"/>
                  <a:cs typeface="Arial" panose="020B0604020202020204" pitchFamily="34" charset="0"/>
                </a:rPr>
                <a:t>所有工具箱材料均仅供参考，可供下列团体培训或使用：</a:t>
              </a:r>
            </a:p>
            <a:p>
              <a:pPr marL="228600" indent="-114300" rtl="0">
                <a:lnSpc>
                  <a:spcPct val="114000"/>
                </a:lnSpc>
                <a:spcBef>
                  <a:spcPts val="1000"/>
                </a:spcBef>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国家标准机构</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政策制定者</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监管机构</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公众</a:t>
              </a:r>
            </a:p>
            <a:p>
              <a:pPr marL="228600" indent="-114300" rtl="0">
                <a:lnSpc>
                  <a:spcPct val="114000"/>
                </a:lnSpc>
                <a:buFont typeface="Symbol" panose="05050102010706020507" pitchFamily="18" charset="2"/>
                <a:buChar char="·"/>
              </a:pPr>
              <a:r>
                <a:rPr lang="zh" sz="600">
                  <a:solidFill>
                    <a:srgbClr val="333333"/>
                  </a:solidFill>
                  <a:latin typeface="Arial" panose="020B0604020202020204" pitchFamily="34" charset="0"/>
                  <a:cs typeface="Arial" panose="020B0604020202020204" pitchFamily="34" charset="0"/>
                </a:rPr>
                <a:t>任何其他WASH领域的参与者（非政府组织、学术界、私营部门等）</a:t>
              </a:r>
            </a:p>
            <a:p>
              <a:pPr rtl="0">
                <a:spcBef>
                  <a:spcPts val="1000"/>
                </a:spcBef>
              </a:pPr>
              <a:r>
                <a:rPr lang="zh" sz="600">
                  <a:solidFill>
                    <a:srgbClr val="333333"/>
                  </a:solidFill>
                  <a:latin typeface="Arial" panose="020B0604020202020204" pitchFamily="34" charset="0"/>
                  <a:cs typeface="Arial" panose="020B0604020202020204" pitchFamily="34" charset="0"/>
                </a:rPr>
                <a:t>请根据您所在国家/地区的情况，并且按照您的需要调整和使用这些材料。</a:t>
              </a:r>
            </a:p>
          </p:txBody>
        </p:sp>
      </p:grpSp>
    </p:spTree>
    <p:custDataLst>
      <p:tags r:id="rId1"/>
    </p:custDataLst>
    <p:extLst>
      <p:ext uri="{BB962C8B-B14F-4D97-AF65-F5344CB8AC3E}">
        <p14:creationId xmlns:p14="http://schemas.microsoft.com/office/powerpoint/2010/main" val="4022910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7551" y="119735"/>
            <a:ext cx="10515600" cy="1325563"/>
          </a:xfrm>
        </p:spPr>
        <p:txBody>
          <a:bodyPr rtlCol="0">
            <a:normAutofit/>
          </a:bodyPr>
          <a:lstStyle/>
          <a:p>
            <a:pPr rtl="0"/>
            <a:r>
              <a:rPr lang="zh" dirty="0">
                <a:latin typeface="+mn-ea"/>
                <a:ea typeface="+mn-ea"/>
              </a:rPr>
              <a:t>沟通工具箱</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16</a:t>
            </a:fld>
            <a:endParaRPr lang="en-US" dirty="0">
              <a:solidFill>
                <a:prstClr val="black">
                  <a:tint val="75000"/>
                </a:prstClr>
              </a:solidFill>
            </a:endParaRPr>
          </a:p>
        </p:txBody>
      </p:sp>
      <p:sp>
        <p:nvSpPr>
          <p:cNvPr id="7" name="Content Placeholder 2"/>
          <p:cNvSpPr txBox="1">
            <a:spLocks/>
          </p:cNvSpPr>
          <p:nvPr/>
        </p:nvSpPr>
        <p:spPr>
          <a:xfrm>
            <a:off x="663755" y="1117425"/>
            <a:ext cx="3947068" cy="4623150"/>
          </a:xfrm>
          <a:prstGeom prst="rect">
            <a:avLst/>
          </a:prstGeom>
        </p:spPr>
        <p:txBody>
          <a:bodyPr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00000"/>
              </a:lnSpc>
              <a:buNone/>
            </a:pPr>
            <a:r>
              <a:rPr lang="zh" sz="2000" b="1" dirty="0"/>
              <a:t>您可选择自己的语言，使用工具箱查看相关材料，并选择特定材料用于会议、宣传及培训课程</a:t>
            </a:r>
          </a:p>
          <a:p>
            <a:pPr rtl="0">
              <a:lnSpc>
                <a:spcPct val="100000"/>
              </a:lnSpc>
              <a:buFont typeface="Arial" panose="020B0604020202020204" pitchFamily="34" charset="0"/>
              <a:buChar char="+"/>
            </a:pPr>
            <a:r>
              <a:rPr lang="zh" sz="2000" dirty="0"/>
              <a:t>展开每个部分，下载材料</a:t>
            </a:r>
          </a:p>
          <a:p>
            <a:pPr rtl="0">
              <a:lnSpc>
                <a:spcPct val="100000"/>
              </a:lnSpc>
              <a:buFont typeface="Arial" panose="020B0604020202020204" pitchFamily="34" charset="0"/>
              <a:buChar char="+"/>
            </a:pPr>
            <a:r>
              <a:rPr lang="zh" sz="2000" dirty="0"/>
              <a:t>这些材料适用于所有阶段：</a:t>
            </a:r>
          </a:p>
          <a:p>
            <a:pPr lvl="1" rtl="0">
              <a:lnSpc>
                <a:spcPct val="100000"/>
              </a:lnSpc>
              <a:buFont typeface="Arial" panose="020B0604020202020204" pitchFamily="34" charset="0"/>
              <a:buChar char="+"/>
            </a:pPr>
            <a:r>
              <a:rPr lang="zh" sz="1600" dirty="0"/>
              <a:t>在国家标准机构对NSS标准进行国家审查之前</a:t>
            </a:r>
          </a:p>
          <a:p>
            <a:pPr lvl="1" rtl="0">
              <a:lnSpc>
                <a:spcPct val="100000"/>
              </a:lnSpc>
              <a:buFont typeface="Arial" panose="020B0604020202020204" pitchFamily="34" charset="0"/>
              <a:buChar char="+"/>
            </a:pPr>
            <a:r>
              <a:rPr lang="zh" sz="1600" dirty="0"/>
              <a:t>在进行国家审查和举行技术委员会会议期间</a:t>
            </a:r>
          </a:p>
          <a:p>
            <a:pPr lvl="1" rtl="0">
              <a:lnSpc>
                <a:spcPct val="100000"/>
              </a:lnSpc>
              <a:buFont typeface="Arial" panose="020B0604020202020204" pitchFamily="34" charset="0"/>
              <a:buChar char="+"/>
            </a:pPr>
            <a:r>
              <a:rPr lang="zh" sz="1600" dirty="0"/>
              <a:t>在WASH领域的利益相关方审查期间</a:t>
            </a:r>
          </a:p>
          <a:p>
            <a:pPr lvl="1" rtl="0">
              <a:lnSpc>
                <a:spcPct val="100000"/>
              </a:lnSpc>
              <a:buFont typeface="Arial" panose="020B0604020202020204" pitchFamily="34" charset="0"/>
              <a:buChar char="+"/>
            </a:pPr>
            <a:r>
              <a:rPr lang="zh" sz="1600" dirty="0"/>
              <a:t>在国家采用/发布标准之后</a:t>
            </a:r>
          </a:p>
        </p:txBody>
      </p:sp>
      <p:sp>
        <p:nvSpPr>
          <p:cNvPr id="8" name="Text Placeholder 3"/>
          <p:cNvSpPr txBox="1">
            <a:spLocks/>
          </p:cNvSpPr>
          <p:nvPr/>
        </p:nvSpPr>
        <p:spPr>
          <a:xfrm>
            <a:off x="809624" y="5868063"/>
            <a:ext cx="7555147" cy="853416"/>
          </a:xfrm>
          <a:prstGeom prst="rect">
            <a:avLst/>
          </a:prstGeom>
        </p:spPr>
        <p:txBody>
          <a:bodyPr rtlCol="0">
            <a:normAutofit fontScale="700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buNone/>
            </a:pPr>
            <a:r>
              <a:rPr lang="zh" sz="1200"/>
              <a:t>英语工具箱：</a:t>
            </a:r>
            <a:r>
              <a:rPr lang="zh" sz="1200">
                <a:hlinkClick r:id="rId4"/>
              </a:rPr>
              <a:t>https://sanitation.ansi.org/EnglishToolbox</a:t>
            </a:r>
            <a:endParaRPr lang="en-US" sz="1200" dirty="0"/>
          </a:p>
          <a:p>
            <a:pPr marL="0" indent="0" rtl="0">
              <a:buNone/>
            </a:pPr>
            <a:r>
              <a:rPr lang="zh" sz="1200"/>
              <a:t>法语工具箱：</a:t>
            </a:r>
            <a:r>
              <a:rPr lang="zh" sz="1200">
                <a:hlinkClick r:id="rId5"/>
              </a:rPr>
              <a:t>https://sanitation.ansi.org/FrenchToolbox</a:t>
            </a:r>
            <a:endParaRPr lang="en-US" sz="1200" dirty="0"/>
          </a:p>
          <a:p>
            <a:pPr marL="0" indent="0" rtl="0">
              <a:buNone/>
            </a:pPr>
            <a:r>
              <a:rPr lang="zh" sz="1200"/>
              <a:t>葡萄牙语工具箱：</a:t>
            </a:r>
            <a:r>
              <a:rPr lang="zh" sz="1200">
                <a:hlinkClick r:id="rId6"/>
              </a:rPr>
              <a:t>https://sanitation.ansi.org/PortugueseToolbox</a:t>
            </a:r>
            <a:endParaRPr lang="en-US" sz="1200" dirty="0"/>
          </a:p>
          <a:p>
            <a:pPr marL="0" indent="0" rtl="0">
              <a:buNone/>
            </a:pPr>
            <a:r>
              <a:rPr lang="zh" sz="1200"/>
              <a:t>中文工具箱：</a:t>
            </a:r>
            <a:r>
              <a:rPr lang="zh" sz="1200">
                <a:hlinkClick r:id="rId7"/>
              </a:rPr>
              <a:t>https://sanitation.ansi.org/ChineseToolbox</a:t>
            </a:r>
            <a:endParaRPr lang="en-US" sz="1200" dirty="0"/>
          </a:p>
        </p:txBody>
      </p:sp>
      <p:grpSp>
        <p:nvGrpSpPr>
          <p:cNvPr id="5" name="Group 4">
            <a:extLst>
              <a:ext uri="{FF2B5EF4-FFF2-40B4-BE49-F238E27FC236}">
                <a16:creationId xmlns:a16="http://schemas.microsoft.com/office/drawing/2014/main" id="{D10B5F80-DFE0-4E59-9B7E-C69F4DFFF953}"/>
              </a:ext>
            </a:extLst>
          </p:cNvPr>
          <p:cNvGrpSpPr/>
          <p:nvPr/>
        </p:nvGrpSpPr>
        <p:grpSpPr>
          <a:xfrm>
            <a:off x="4885895" y="974568"/>
            <a:ext cx="7175206" cy="4310834"/>
            <a:chOff x="4885895" y="974568"/>
            <a:chExt cx="7175206" cy="4310834"/>
          </a:xfrm>
        </p:grpSpPr>
        <p:pic>
          <p:nvPicPr>
            <p:cNvPr id="6" name="Picture 5"/>
            <p:cNvPicPr>
              <a:picLocks noChangeAspect="1"/>
            </p:cNvPicPr>
            <p:nvPr/>
          </p:nvPicPr>
          <p:blipFill>
            <a:blip r:embed="rId8">
              <a:extLst>
                <a:ext uri="{28A0092B-C50C-407E-A947-70E740481C1C}">
                  <a14:useLocalDpi xmlns:a14="http://schemas.microsoft.com/office/drawing/2010/main" val="0"/>
                </a:ext>
              </a:extLst>
            </a:blip>
            <a:srcRect/>
            <a:stretch/>
          </p:blipFill>
          <p:spPr>
            <a:xfrm>
              <a:off x="4885895" y="974568"/>
              <a:ext cx="7175206" cy="4310834"/>
            </a:xfrm>
            <a:prstGeom prst="rect">
              <a:avLst/>
            </a:prstGeom>
          </p:spPr>
        </p:pic>
        <p:sp>
          <p:nvSpPr>
            <p:cNvPr id="4" name="TextBox 3">
              <a:extLst>
                <a:ext uri="{FF2B5EF4-FFF2-40B4-BE49-F238E27FC236}">
                  <a16:creationId xmlns:a16="http://schemas.microsoft.com/office/drawing/2014/main" id="{E5D889FA-2B53-4982-A5F0-1E9841783FE8}"/>
                </a:ext>
              </a:extLst>
            </p:cNvPr>
            <p:cNvSpPr txBox="1"/>
            <p:nvPr/>
          </p:nvSpPr>
          <p:spPr>
            <a:xfrm>
              <a:off x="5857257" y="1066222"/>
              <a:ext cx="5232482" cy="276999"/>
            </a:xfrm>
            <a:prstGeom prst="rect">
              <a:avLst/>
            </a:prstGeom>
            <a:noFill/>
          </p:spPr>
          <p:txBody>
            <a:bodyPr wrap="square" lIns="0" tIns="0" rIns="0" bIns="0" rtlCol="0">
              <a:normAutofit/>
            </a:bodyPr>
            <a:lstStyle/>
            <a:p>
              <a:pPr algn="ctr" rtl="0"/>
              <a:r>
                <a:rPr lang="zh" b="0" i="0" dirty="0">
                  <a:solidFill>
                    <a:srgbClr val="3398DC"/>
                  </a:solidFill>
                  <a:effectLst/>
                  <a:latin typeface="Arial" panose="020B0604020202020204" pitchFamily="34" charset="0"/>
                  <a:cs typeface="Arial" panose="020B0604020202020204" pitchFamily="34" charset="0"/>
                </a:rPr>
                <a:t>英语工具箱</a:t>
              </a:r>
            </a:p>
          </p:txBody>
        </p:sp>
        <p:sp>
          <p:nvSpPr>
            <p:cNvPr id="10" name="TextBox 9">
              <a:extLst>
                <a:ext uri="{FF2B5EF4-FFF2-40B4-BE49-F238E27FC236}">
                  <a16:creationId xmlns:a16="http://schemas.microsoft.com/office/drawing/2014/main" id="{EFFC82D5-7F16-4ED7-A693-CFCDC9F2E175}"/>
                </a:ext>
              </a:extLst>
            </p:cNvPr>
            <p:cNvSpPr txBox="1"/>
            <p:nvPr/>
          </p:nvSpPr>
          <p:spPr>
            <a:xfrm>
              <a:off x="5259820" y="1796049"/>
              <a:ext cx="6438899" cy="374461"/>
            </a:xfrm>
            <a:prstGeom prst="rect">
              <a:avLst/>
            </a:prstGeom>
            <a:noFill/>
          </p:spPr>
          <p:txBody>
            <a:bodyPr wrap="square" lIns="0" tIns="0" rIns="0" bIns="0" rtlCol="0">
              <a:normAutofit/>
            </a:bodyPr>
            <a:lstStyle/>
            <a:p>
              <a:pPr algn="l" rtl="0"/>
              <a:r>
                <a:rPr lang="zh" sz="800" b="1" i="0" dirty="0">
                  <a:solidFill>
                    <a:srgbClr val="333333"/>
                  </a:solidFill>
                  <a:effectLst/>
                  <a:latin typeface="Arial" panose="020B0604020202020204" pitchFamily="34" charset="0"/>
                  <a:cs typeface="Arial" panose="020B0604020202020204" pitchFamily="34" charset="0"/>
                </a:rPr>
                <a:t>请单击各个部分右侧的“+”号，查看对应类别中的资源。</a:t>
              </a:r>
            </a:p>
            <a:p>
              <a:pPr algn="l" rtl="0">
                <a:spcBef>
                  <a:spcPts val="1000"/>
                </a:spcBef>
              </a:pPr>
              <a:r>
                <a:rPr lang="zh" sz="800" b="0" i="0" dirty="0">
                  <a:solidFill>
                    <a:srgbClr val="333333"/>
                  </a:solidFill>
                  <a:effectLst/>
                  <a:latin typeface="Arial" panose="020B0604020202020204" pitchFamily="34" charset="0"/>
                  <a:cs typeface="Arial" panose="020B0604020202020204" pitchFamily="34" charset="0"/>
                </a:rPr>
                <a:t>所有工具箱材料均用作参考资料。请根据您所在国家/地区的情况，并且按照您的需要调整和使用这些材料。</a:t>
              </a:r>
            </a:p>
          </p:txBody>
        </p:sp>
        <p:sp>
          <p:nvSpPr>
            <p:cNvPr id="11" name="TextBox 10">
              <a:extLst>
                <a:ext uri="{FF2B5EF4-FFF2-40B4-BE49-F238E27FC236}">
                  <a16:creationId xmlns:a16="http://schemas.microsoft.com/office/drawing/2014/main" id="{0DC7701F-596D-47BD-BCCB-93DCDDA5C467}"/>
                </a:ext>
              </a:extLst>
            </p:cNvPr>
            <p:cNvSpPr txBox="1"/>
            <p:nvPr/>
          </p:nvSpPr>
          <p:spPr>
            <a:xfrm>
              <a:off x="5346701" y="2422125"/>
              <a:ext cx="6007100" cy="451406"/>
            </a:xfrm>
            <a:prstGeom prst="rect">
              <a:avLst/>
            </a:prstGeom>
            <a:noFill/>
          </p:spPr>
          <p:txBody>
            <a:bodyPr wrap="square" lIns="0" tIns="0" rIns="0" bIns="0" rtlCol="0">
              <a:normAutofit/>
            </a:bodyPr>
            <a:lstStyle/>
            <a:p>
              <a:pPr algn="l" rtl="0"/>
              <a:r>
                <a:rPr lang="zh" sz="1300" b="0" i="0" u="none" strike="noStrike" dirty="0">
                  <a:solidFill>
                    <a:srgbClr val="3398DC"/>
                  </a:solidFill>
                  <a:effectLst/>
                  <a:latin typeface="Arial" panose="020B0604020202020204" pitchFamily="34" charset="0"/>
                  <a:cs typeface="Arial" panose="020B0604020202020204" pitchFamily="34" charset="0"/>
                </a:rPr>
                <a:t>为什么需要制定标准？了解制定WASH领域相关标准的作用</a:t>
              </a:r>
            </a:p>
            <a:p>
              <a:pPr algn="l" rtl="0">
                <a:spcBef>
                  <a:spcPts val="1000"/>
                </a:spcBef>
              </a:pPr>
              <a:r>
                <a:rPr lang="zh" sz="750" b="1" i="0" u="none" strike="noStrike" dirty="0">
                  <a:solidFill>
                    <a:srgbClr val="333333"/>
                  </a:solidFill>
                  <a:effectLst/>
                  <a:latin typeface="Arial" panose="020B0604020202020204" pitchFamily="34" charset="0"/>
                  <a:cs typeface="Arial" panose="020B0604020202020204" pitchFamily="34" charset="0"/>
                </a:rPr>
                <a:t>视频、PowerPoint和讲义旨在加深受众对标准的理解，以及了解WASH与自身的联系。</a:t>
              </a:r>
            </a:p>
          </p:txBody>
        </p:sp>
        <p:sp>
          <p:nvSpPr>
            <p:cNvPr id="12" name="TextBox 11">
              <a:extLst>
                <a:ext uri="{FF2B5EF4-FFF2-40B4-BE49-F238E27FC236}">
                  <a16:creationId xmlns:a16="http://schemas.microsoft.com/office/drawing/2014/main" id="{3E2AE80B-21BD-444A-84F9-66BFA9AF3110}"/>
                </a:ext>
              </a:extLst>
            </p:cNvPr>
            <p:cNvSpPr txBox="1"/>
            <p:nvPr/>
          </p:nvSpPr>
          <p:spPr>
            <a:xfrm>
              <a:off x="5346700" y="3092863"/>
              <a:ext cx="6007100" cy="443711"/>
            </a:xfrm>
            <a:prstGeom prst="rect">
              <a:avLst/>
            </a:prstGeom>
            <a:noFill/>
          </p:spPr>
          <p:txBody>
            <a:bodyPr wrap="square" lIns="0" tIns="0" rIns="0" bIns="0" rtlCol="0">
              <a:normAutofit/>
            </a:bodyPr>
            <a:lstStyle/>
            <a:p>
              <a:pPr rtl="0"/>
              <a:r>
                <a:rPr lang="zh" sz="1300" dirty="0">
                  <a:solidFill>
                    <a:srgbClr val="3398DC"/>
                  </a:solidFill>
                  <a:latin typeface="Arial" panose="020B0604020202020204" pitchFamily="34" charset="0"/>
                  <a:cs typeface="Arial" panose="020B0604020202020204" pitchFamily="34" charset="0"/>
                </a:rPr>
                <a:t>意识建设+研讨会资料</a:t>
              </a:r>
            </a:p>
            <a:p>
              <a:pPr rtl="0">
                <a:spcBef>
                  <a:spcPts val="1000"/>
                </a:spcBef>
              </a:pPr>
              <a:r>
                <a:rPr lang="zh" sz="750" b="1" dirty="0">
                  <a:solidFill>
                    <a:srgbClr val="333333"/>
                  </a:solidFill>
                  <a:latin typeface="Arial" panose="020B0604020202020204" pitchFamily="34" charset="0"/>
                  <a:cs typeface="Arial" panose="020B0604020202020204" pitchFamily="34" charset="0"/>
                </a:rPr>
                <a:t>PowerPoint、讲义及网络研讨会适用于加深读者对ISO 30500、ISO 24521及ISO 31800标准的理解。</a:t>
              </a:r>
            </a:p>
          </p:txBody>
        </p:sp>
        <p:sp>
          <p:nvSpPr>
            <p:cNvPr id="13" name="TextBox 12">
              <a:extLst>
                <a:ext uri="{FF2B5EF4-FFF2-40B4-BE49-F238E27FC236}">
                  <a16:creationId xmlns:a16="http://schemas.microsoft.com/office/drawing/2014/main" id="{8B74791E-B616-425A-8234-C0CA6B12B6C9}"/>
                </a:ext>
              </a:extLst>
            </p:cNvPr>
            <p:cNvSpPr txBox="1"/>
            <p:nvPr/>
          </p:nvSpPr>
          <p:spPr>
            <a:xfrm>
              <a:off x="5346699" y="3768176"/>
              <a:ext cx="5886452" cy="443711"/>
            </a:xfrm>
            <a:prstGeom prst="rect">
              <a:avLst/>
            </a:prstGeom>
            <a:noFill/>
          </p:spPr>
          <p:txBody>
            <a:bodyPr wrap="square" lIns="0" tIns="0" rIns="0" bIns="0" rtlCol="0">
              <a:normAutofit/>
            </a:bodyPr>
            <a:lstStyle/>
            <a:p>
              <a:pPr rtl="0"/>
              <a:r>
                <a:rPr lang="zh" sz="1300" dirty="0">
                  <a:solidFill>
                    <a:srgbClr val="3398DC"/>
                  </a:solidFill>
                  <a:latin typeface="Arial" panose="020B0604020202020204" pitchFamily="34" charset="0"/>
                  <a:cs typeface="Arial" panose="020B0604020202020204" pitchFamily="34" charset="0"/>
                </a:rPr>
                <a:t>媒体资料</a:t>
              </a:r>
            </a:p>
            <a:p>
              <a:pPr rtl="0">
                <a:spcBef>
                  <a:spcPts val="1000"/>
                </a:spcBef>
              </a:pPr>
              <a:r>
                <a:rPr lang="zh" sz="750" b="1" dirty="0">
                  <a:solidFill>
                    <a:srgbClr val="333333"/>
                  </a:solidFill>
                  <a:latin typeface="Arial" panose="020B0604020202020204" pitchFamily="34" charset="0"/>
                  <a:cs typeface="Arial" panose="020B0604020202020204" pitchFamily="34" charset="0"/>
                </a:rPr>
                <a:t>短视频和模板旨在讲解ISO无下水管道厕所卫生处理标准并且加深受众对该标准的了解。</a:t>
              </a:r>
            </a:p>
          </p:txBody>
        </p:sp>
        <p:sp>
          <p:nvSpPr>
            <p:cNvPr id="14" name="TextBox 13">
              <a:extLst>
                <a:ext uri="{FF2B5EF4-FFF2-40B4-BE49-F238E27FC236}">
                  <a16:creationId xmlns:a16="http://schemas.microsoft.com/office/drawing/2014/main" id="{17043D40-3137-4F44-BFED-D1AB4BF6C2D4}"/>
                </a:ext>
              </a:extLst>
            </p:cNvPr>
            <p:cNvSpPr txBox="1"/>
            <p:nvPr/>
          </p:nvSpPr>
          <p:spPr>
            <a:xfrm>
              <a:off x="5346699" y="4504165"/>
              <a:ext cx="6106392" cy="559127"/>
            </a:xfrm>
            <a:prstGeom prst="rect">
              <a:avLst/>
            </a:prstGeom>
            <a:noFill/>
          </p:spPr>
          <p:txBody>
            <a:bodyPr wrap="square" lIns="0" tIns="0" rIns="0" bIns="0" rtlCol="0">
              <a:normAutofit/>
            </a:bodyPr>
            <a:lstStyle/>
            <a:p>
              <a:pPr rtl="0"/>
              <a:r>
                <a:rPr lang="zh" sz="1300" dirty="0">
                  <a:solidFill>
                    <a:srgbClr val="3398DC"/>
                  </a:solidFill>
                  <a:latin typeface="Arial" panose="020B0604020202020204" pitchFamily="34" charset="0"/>
                  <a:cs typeface="Arial" panose="020B0604020202020204" pitchFamily="34" charset="0"/>
                </a:rPr>
                <a:t>培训材料</a:t>
              </a:r>
            </a:p>
            <a:p>
              <a:pPr rtl="0">
                <a:spcBef>
                  <a:spcPts val="1000"/>
                </a:spcBef>
              </a:pPr>
              <a:r>
                <a:rPr lang="zh" sz="750" b="1" dirty="0">
                  <a:solidFill>
                    <a:srgbClr val="333333"/>
                  </a:solidFill>
                  <a:latin typeface="Arial" panose="020B0604020202020204" pitchFamily="34" charset="0"/>
                  <a:cs typeface="Arial" panose="020B0604020202020204" pitchFamily="34" charset="0"/>
                </a:rPr>
                <a:t>提供深度培训工具，以便整个WASH行业（NGO、学术界、私营部门、国家/地区/地方政府）的专业人员了解ISO无下水管道厕所卫生处理标准。</a:t>
              </a:r>
            </a:p>
          </p:txBody>
        </p:sp>
      </p:grpSp>
    </p:spTree>
    <p:custDataLst>
      <p:tags r:id="rId1"/>
    </p:custDataLst>
    <p:extLst>
      <p:ext uri="{BB962C8B-B14F-4D97-AF65-F5344CB8AC3E}">
        <p14:creationId xmlns:p14="http://schemas.microsoft.com/office/powerpoint/2010/main" val="4207756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77227" y="5324037"/>
            <a:ext cx="1582067" cy="1325880"/>
          </a:xfrm>
        </p:spPr>
        <p:txBody>
          <a:bodyPr rtlCol="0">
            <a:normAutofit/>
          </a:bodyPr>
          <a:lstStyle/>
          <a:p>
            <a:pPr rtl="0"/>
            <a:r>
              <a:rPr lang="zh" dirty="0"/>
              <a:t>媒体资料 </a:t>
            </a:r>
          </a:p>
        </p:txBody>
      </p:sp>
      <p:sp>
        <p:nvSpPr>
          <p:cNvPr id="3" name="Content Placeholder 2"/>
          <p:cNvSpPr>
            <a:spLocks noGrp="1"/>
          </p:cNvSpPr>
          <p:nvPr>
            <p:ph idx="1"/>
          </p:nvPr>
        </p:nvSpPr>
        <p:spPr>
          <a:xfrm>
            <a:off x="5802923" y="1252728"/>
            <a:ext cx="5683392" cy="1756433"/>
          </a:xfrm>
        </p:spPr>
        <p:txBody>
          <a:bodyPr rtlCol="0">
            <a:normAutofit fontScale="85000" lnSpcReduction="20000"/>
          </a:bodyPr>
          <a:lstStyle/>
          <a:p>
            <a:pPr rtl="0">
              <a:lnSpc>
                <a:spcPct val="120000"/>
              </a:lnSpc>
            </a:pPr>
            <a:r>
              <a:rPr lang="zh" dirty="0"/>
              <a:t>通过以下渠道播放卫生处理标准的短视频</a:t>
            </a:r>
            <a:r>
              <a:rPr lang="en-US" altLang="zh" dirty="0"/>
              <a:t>,</a:t>
            </a:r>
            <a:r>
              <a:rPr lang="zh" dirty="0"/>
              <a:t>向利益相关方宣传相关知识：</a:t>
            </a:r>
          </a:p>
          <a:p>
            <a:pPr lvl="1" rtl="0">
              <a:lnSpc>
                <a:spcPct val="120000"/>
              </a:lnSpc>
            </a:pPr>
            <a:r>
              <a:rPr lang="zh" sz="2000" dirty="0"/>
              <a:t>在贵组织的社交媒体页面中</a:t>
            </a:r>
          </a:p>
          <a:p>
            <a:pPr lvl="1" rtl="0">
              <a:lnSpc>
                <a:spcPct val="120000"/>
              </a:lnSpc>
            </a:pPr>
            <a:r>
              <a:rPr lang="zh" sz="2000" dirty="0"/>
              <a:t>在贵组织的时事通讯中</a:t>
            </a:r>
          </a:p>
          <a:p>
            <a:pPr lvl="1" rtl="0">
              <a:lnSpc>
                <a:spcPct val="120000"/>
              </a:lnSpc>
            </a:pPr>
            <a:r>
              <a:rPr lang="zh" sz="2000" dirty="0"/>
              <a:t>在信息和技术会议期间</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17</a:t>
            </a:fld>
            <a:endParaRPr lang="en-US" dirty="0">
              <a:solidFill>
                <a:prstClr val="black">
                  <a:tint val="75000"/>
                </a:prstClr>
              </a:solidFill>
            </a:endParaRPr>
          </a:p>
        </p:txBody>
      </p:sp>
      <p:grpSp>
        <p:nvGrpSpPr>
          <p:cNvPr id="39" name="Group 38">
            <a:extLst>
              <a:ext uri="{FF2B5EF4-FFF2-40B4-BE49-F238E27FC236}">
                <a16:creationId xmlns:a16="http://schemas.microsoft.com/office/drawing/2014/main" id="{F2C15180-EB74-4F98-BF8E-4A313DA19145}"/>
              </a:ext>
            </a:extLst>
          </p:cNvPr>
          <p:cNvGrpSpPr/>
          <p:nvPr/>
        </p:nvGrpSpPr>
        <p:grpSpPr>
          <a:xfrm>
            <a:off x="295031" y="612885"/>
            <a:ext cx="3016261" cy="5252290"/>
            <a:chOff x="295031" y="612885"/>
            <a:chExt cx="3016261" cy="525229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p:blipFill>
          <p:spPr>
            <a:xfrm>
              <a:off x="295031" y="612885"/>
              <a:ext cx="3016261" cy="5252290"/>
            </a:xfrm>
            <a:prstGeom prst="rect">
              <a:avLst/>
            </a:prstGeom>
          </p:spPr>
        </p:pic>
        <p:sp>
          <p:nvSpPr>
            <p:cNvPr id="10" name="TextBox 9">
              <a:extLst>
                <a:ext uri="{FF2B5EF4-FFF2-40B4-BE49-F238E27FC236}">
                  <a16:creationId xmlns:a16="http://schemas.microsoft.com/office/drawing/2014/main" id="{362C9A86-DE0A-4282-90D7-344EE6EFB5DB}"/>
                </a:ext>
              </a:extLst>
            </p:cNvPr>
            <p:cNvSpPr txBox="1"/>
            <p:nvPr/>
          </p:nvSpPr>
          <p:spPr>
            <a:xfrm>
              <a:off x="421979" y="675768"/>
              <a:ext cx="2594272" cy="197490"/>
            </a:xfrm>
            <a:prstGeom prst="rect">
              <a:avLst/>
            </a:prstGeom>
            <a:noFill/>
          </p:spPr>
          <p:txBody>
            <a:bodyPr wrap="square" lIns="0" tIns="0" rIns="0" bIns="0" rtlCol="0">
              <a:normAutofit/>
            </a:bodyPr>
            <a:lstStyle/>
            <a:p>
              <a:pPr algn="l" rtl="0"/>
              <a:r>
                <a:rPr lang="zh" sz="600" b="0" i="0" u="none" strike="noStrike">
                  <a:solidFill>
                    <a:srgbClr val="3398DC"/>
                  </a:solidFill>
                  <a:effectLst/>
                  <a:latin typeface="Arial" panose="020B0604020202020204" pitchFamily="34" charset="0"/>
                  <a:cs typeface="Arial" panose="020B0604020202020204" pitchFamily="34" charset="0"/>
                </a:rPr>
                <a:t>为什么需要制定标准？了解制定WASH领域相关标准的作用</a:t>
              </a:r>
            </a:p>
            <a:p>
              <a:pPr algn="l" rtl="0">
                <a:spcBef>
                  <a:spcPts val="400"/>
                </a:spcBef>
              </a:pPr>
              <a:r>
                <a:rPr lang="zh" sz="350" i="0" u="none" strike="noStrike">
                  <a:solidFill>
                    <a:srgbClr val="333333"/>
                  </a:solidFill>
                  <a:effectLst/>
                  <a:latin typeface="Arial" panose="020B0604020202020204" pitchFamily="34" charset="0"/>
                  <a:cs typeface="Arial" panose="020B0604020202020204" pitchFamily="34" charset="0"/>
                </a:rPr>
                <a:t>视频、PowerPoint和讲义旨在加深受众对标准的理解，以及了解WASH与自身的联系。</a:t>
              </a:r>
            </a:p>
          </p:txBody>
        </p:sp>
        <p:sp>
          <p:nvSpPr>
            <p:cNvPr id="12" name="TextBox 11">
              <a:extLst>
                <a:ext uri="{FF2B5EF4-FFF2-40B4-BE49-F238E27FC236}">
                  <a16:creationId xmlns:a16="http://schemas.microsoft.com/office/drawing/2014/main" id="{C2DF4158-42C8-4043-86AC-34D29B61D8A2}"/>
                </a:ext>
              </a:extLst>
            </p:cNvPr>
            <p:cNvSpPr txBox="1"/>
            <p:nvPr/>
          </p:nvSpPr>
          <p:spPr>
            <a:xfrm>
              <a:off x="421979" y="992825"/>
              <a:ext cx="2594272" cy="197490"/>
            </a:xfrm>
            <a:prstGeom prst="rect">
              <a:avLst/>
            </a:prstGeom>
            <a:noFill/>
          </p:spPr>
          <p:txBody>
            <a:bodyPr wrap="square" lIns="0" tIns="0" rIns="0" bIns="0" rtlCol="0">
              <a:normAutofit/>
            </a:bodyPr>
            <a:lstStyle/>
            <a:p>
              <a:pPr rtl="0"/>
              <a:r>
                <a:rPr lang="zh" sz="600">
                  <a:solidFill>
                    <a:srgbClr val="3398DC"/>
                  </a:solidFill>
                  <a:latin typeface="Arial" panose="020B0604020202020204" pitchFamily="34" charset="0"/>
                  <a:cs typeface="Arial" panose="020B0604020202020204" pitchFamily="34" charset="0"/>
                </a:rPr>
                <a:t>意识建设+研讨会资料</a:t>
              </a:r>
            </a:p>
            <a:p>
              <a:pPr rtl="0">
                <a:spcBef>
                  <a:spcPts val="400"/>
                </a:spcBef>
              </a:pPr>
              <a:r>
                <a:rPr lang="zh" sz="350">
                  <a:solidFill>
                    <a:srgbClr val="333333"/>
                  </a:solidFill>
                  <a:latin typeface="Arial" panose="020B0604020202020204" pitchFamily="34" charset="0"/>
                  <a:cs typeface="Arial" panose="020B0604020202020204" pitchFamily="34" charset="0"/>
                </a:rPr>
                <a:t>PowerPoint、讲义及网络研讨会适用于加深读者对ISO 30500、ISO 24521及ISO 31800标准的理解。</a:t>
              </a:r>
            </a:p>
          </p:txBody>
        </p:sp>
        <p:sp>
          <p:nvSpPr>
            <p:cNvPr id="14" name="TextBox 13">
              <a:extLst>
                <a:ext uri="{FF2B5EF4-FFF2-40B4-BE49-F238E27FC236}">
                  <a16:creationId xmlns:a16="http://schemas.microsoft.com/office/drawing/2014/main" id="{71FF7B4A-3A53-4C57-B04A-0887ACD35186}"/>
                </a:ext>
              </a:extLst>
            </p:cNvPr>
            <p:cNvSpPr txBox="1"/>
            <p:nvPr/>
          </p:nvSpPr>
          <p:spPr>
            <a:xfrm>
              <a:off x="421979" y="1298357"/>
              <a:ext cx="2594272" cy="197490"/>
            </a:xfrm>
            <a:prstGeom prst="rect">
              <a:avLst/>
            </a:prstGeom>
            <a:noFill/>
          </p:spPr>
          <p:txBody>
            <a:bodyPr wrap="square" lIns="0" tIns="0" rIns="0" bIns="0" rtlCol="0">
              <a:normAutofit/>
            </a:bodyPr>
            <a:lstStyle/>
            <a:p>
              <a:pPr rtl="0"/>
              <a:r>
                <a:rPr lang="zh" sz="600">
                  <a:solidFill>
                    <a:srgbClr val="3398DC"/>
                  </a:solidFill>
                  <a:latin typeface="Arial" panose="020B0604020202020204" pitchFamily="34" charset="0"/>
                  <a:cs typeface="Arial" panose="020B0604020202020204" pitchFamily="34" charset="0"/>
                </a:rPr>
                <a:t>媒体资料</a:t>
              </a:r>
            </a:p>
            <a:p>
              <a:pPr rtl="0">
                <a:spcBef>
                  <a:spcPts val="400"/>
                </a:spcBef>
              </a:pPr>
              <a:r>
                <a:rPr lang="zh" sz="350">
                  <a:solidFill>
                    <a:srgbClr val="333333"/>
                  </a:solidFill>
                  <a:latin typeface="Arial" panose="020B0604020202020204" pitchFamily="34" charset="0"/>
                  <a:cs typeface="Arial" panose="020B0604020202020204" pitchFamily="34" charset="0"/>
                </a:rPr>
                <a:t>短视频和模板旨在讲解ISO无下水管道厕所卫生处理标准并且加深受众对该标准的了解。</a:t>
              </a:r>
            </a:p>
          </p:txBody>
        </p:sp>
        <p:sp>
          <p:nvSpPr>
            <p:cNvPr id="16" name="TextBox 15">
              <a:extLst>
                <a:ext uri="{FF2B5EF4-FFF2-40B4-BE49-F238E27FC236}">
                  <a16:creationId xmlns:a16="http://schemas.microsoft.com/office/drawing/2014/main" id="{B77EBFF6-3077-42AF-9338-4484BC6FF3EF}"/>
                </a:ext>
              </a:extLst>
            </p:cNvPr>
            <p:cNvSpPr txBox="1"/>
            <p:nvPr/>
          </p:nvSpPr>
          <p:spPr>
            <a:xfrm>
              <a:off x="421978" y="5521768"/>
              <a:ext cx="2457748" cy="251351"/>
            </a:xfrm>
            <a:prstGeom prst="rect">
              <a:avLst/>
            </a:prstGeom>
            <a:noFill/>
          </p:spPr>
          <p:txBody>
            <a:bodyPr wrap="square" lIns="0" tIns="0" rIns="0" bIns="0" rtlCol="0">
              <a:normAutofit/>
            </a:bodyPr>
            <a:lstStyle/>
            <a:p>
              <a:pPr rtl="0"/>
              <a:r>
                <a:rPr lang="zh" sz="600">
                  <a:solidFill>
                    <a:srgbClr val="3398DC"/>
                  </a:solidFill>
                  <a:latin typeface="Arial" panose="020B0604020202020204" pitchFamily="34" charset="0"/>
                  <a:cs typeface="Arial" panose="020B0604020202020204" pitchFamily="34" charset="0"/>
                </a:rPr>
                <a:t>培训材料</a:t>
              </a:r>
            </a:p>
            <a:p>
              <a:pPr rtl="0">
                <a:spcBef>
                  <a:spcPts val="400"/>
                </a:spcBef>
              </a:pPr>
              <a:r>
                <a:rPr lang="zh" sz="350">
                  <a:solidFill>
                    <a:srgbClr val="333333"/>
                  </a:solidFill>
                  <a:latin typeface="Arial" panose="020B0604020202020204" pitchFamily="34" charset="0"/>
                  <a:cs typeface="Arial" panose="020B0604020202020204" pitchFamily="34" charset="0"/>
                </a:rPr>
                <a:t>提供深度培训工具，以便整个WASH行业（NGO、学术界、私营部门、国家/地区/地方政府）的专业人员了解ISO无下水管道厕所卫生处理标准。</a:t>
              </a:r>
            </a:p>
          </p:txBody>
        </p:sp>
        <p:sp>
          <p:nvSpPr>
            <p:cNvPr id="17" name="TextBox 16">
              <a:extLst>
                <a:ext uri="{FF2B5EF4-FFF2-40B4-BE49-F238E27FC236}">
                  <a16:creationId xmlns:a16="http://schemas.microsoft.com/office/drawing/2014/main" id="{7D94BF8F-D5A8-442D-9C71-10F4A0B660CE}"/>
                </a:ext>
              </a:extLst>
            </p:cNvPr>
            <p:cNvSpPr txBox="1"/>
            <p:nvPr/>
          </p:nvSpPr>
          <p:spPr>
            <a:xfrm>
              <a:off x="435662" y="1596746"/>
              <a:ext cx="516234"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模板</a:t>
              </a:r>
              <a:endParaRPr lang="en-US" sz="300" dirty="0">
                <a:solidFill>
                  <a:srgbClr val="37475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1DF7F6D-E125-435B-B157-9F54286EFB8F}"/>
                </a:ext>
              </a:extLst>
            </p:cNvPr>
            <p:cNvSpPr txBox="1"/>
            <p:nvPr/>
          </p:nvSpPr>
          <p:spPr>
            <a:xfrm>
              <a:off x="1865559" y="1596789"/>
              <a:ext cx="516234"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PowerPoint</a:t>
              </a:r>
              <a:endParaRPr lang="en-US" sz="300" dirty="0">
                <a:solidFill>
                  <a:srgbClr val="37475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8BF67FD-FB58-4825-8073-B755876FE9C7}"/>
                </a:ext>
              </a:extLst>
            </p:cNvPr>
            <p:cNvSpPr txBox="1"/>
            <p:nvPr/>
          </p:nvSpPr>
          <p:spPr>
            <a:xfrm>
              <a:off x="435662" y="1774589"/>
              <a:ext cx="687107" cy="46166"/>
            </a:xfrm>
            <a:prstGeom prst="rect">
              <a:avLst/>
            </a:prstGeom>
            <a:noFill/>
          </p:spPr>
          <p:txBody>
            <a:bodyPr wrap="square" lIns="0" tIns="0" rIns="0" bIns="0" rtlCol="0">
              <a:normAutofit/>
            </a:bodyPr>
            <a:lstStyle/>
            <a:p>
              <a:pPr rtl="0"/>
              <a:r>
                <a:rPr lang="zh" sz="300">
                  <a:solidFill>
                    <a:srgbClr val="3699FF"/>
                  </a:solidFill>
                  <a:latin typeface="Arial" panose="020B0604020202020204" pitchFamily="34" charset="0"/>
                  <a:cs typeface="Arial" panose="020B0604020202020204" pitchFamily="34" charset="0"/>
                </a:rPr>
                <a:t>社交媒体帖子模板</a:t>
              </a:r>
            </a:p>
          </p:txBody>
        </p:sp>
        <p:sp>
          <p:nvSpPr>
            <p:cNvPr id="20" name="TextBox 19">
              <a:extLst>
                <a:ext uri="{FF2B5EF4-FFF2-40B4-BE49-F238E27FC236}">
                  <a16:creationId xmlns:a16="http://schemas.microsoft.com/office/drawing/2014/main" id="{956387D7-6059-4667-A6FF-85B8105DFE3E}"/>
                </a:ext>
              </a:extLst>
            </p:cNvPr>
            <p:cNvSpPr txBox="1"/>
            <p:nvPr/>
          </p:nvSpPr>
          <p:spPr>
            <a:xfrm>
              <a:off x="435661" y="1880613"/>
              <a:ext cx="687107" cy="46166"/>
            </a:xfrm>
            <a:prstGeom prst="rect">
              <a:avLst/>
            </a:prstGeom>
            <a:noFill/>
          </p:spPr>
          <p:txBody>
            <a:bodyPr wrap="square" lIns="0" tIns="0" rIns="0" bIns="0" rtlCol="0">
              <a:normAutofit/>
            </a:bodyPr>
            <a:lstStyle/>
            <a:p>
              <a:pPr rtl="0"/>
              <a:r>
                <a:rPr lang="zh" sz="300">
                  <a:solidFill>
                    <a:srgbClr val="3699FF"/>
                  </a:solidFill>
                  <a:latin typeface="Arial" panose="020B0604020202020204" pitchFamily="34" charset="0"/>
                  <a:cs typeface="Arial" panose="020B0604020202020204" pitchFamily="34" charset="0"/>
                </a:rPr>
                <a:t>新闻稿模板</a:t>
              </a:r>
            </a:p>
          </p:txBody>
        </p:sp>
        <p:sp>
          <p:nvSpPr>
            <p:cNvPr id="21" name="TextBox 20">
              <a:extLst>
                <a:ext uri="{FF2B5EF4-FFF2-40B4-BE49-F238E27FC236}">
                  <a16:creationId xmlns:a16="http://schemas.microsoft.com/office/drawing/2014/main" id="{5679AF82-EED9-467A-BD84-3DB82DCE0BA6}"/>
                </a:ext>
              </a:extLst>
            </p:cNvPr>
            <p:cNvSpPr txBox="1"/>
            <p:nvPr/>
          </p:nvSpPr>
          <p:spPr>
            <a:xfrm>
              <a:off x="1865559" y="1774589"/>
              <a:ext cx="687107" cy="46166"/>
            </a:xfrm>
            <a:prstGeom prst="rect">
              <a:avLst/>
            </a:prstGeom>
            <a:noFill/>
          </p:spPr>
          <p:txBody>
            <a:bodyPr wrap="square" lIns="0" tIns="0" rIns="0" bIns="0" rtlCol="0">
              <a:normAutofit/>
            </a:bodyPr>
            <a:lstStyle/>
            <a:p>
              <a:pPr rtl="0"/>
              <a:r>
                <a:rPr lang="zh" sz="300">
                  <a:solidFill>
                    <a:srgbClr val="939393"/>
                  </a:solidFill>
                  <a:latin typeface="Arial" panose="020B0604020202020204" pitchFamily="34" charset="0"/>
                  <a:cs typeface="Arial" panose="020B0604020202020204" pitchFamily="34" charset="0"/>
                </a:rPr>
                <a:t>即将推出</a:t>
              </a:r>
            </a:p>
          </p:txBody>
        </p:sp>
        <p:sp>
          <p:nvSpPr>
            <p:cNvPr id="22" name="TextBox 21">
              <a:extLst>
                <a:ext uri="{FF2B5EF4-FFF2-40B4-BE49-F238E27FC236}">
                  <a16:creationId xmlns:a16="http://schemas.microsoft.com/office/drawing/2014/main" id="{85628697-CA1E-43B7-A7EF-436036769FCB}"/>
                </a:ext>
              </a:extLst>
            </p:cNvPr>
            <p:cNvSpPr txBox="1"/>
            <p:nvPr/>
          </p:nvSpPr>
          <p:spPr>
            <a:xfrm>
              <a:off x="434957" y="2095230"/>
              <a:ext cx="1181911"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讲解视频</a:t>
              </a:r>
              <a:endParaRPr lang="en-US" sz="300" dirty="0">
                <a:solidFill>
                  <a:srgbClr val="374751"/>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D00C97E2-6931-4616-9E22-F953F055956D}"/>
                </a:ext>
              </a:extLst>
            </p:cNvPr>
            <p:cNvSpPr txBox="1"/>
            <p:nvPr/>
          </p:nvSpPr>
          <p:spPr>
            <a:xfrm>
              <a:off x="436703" y="2265379"/>
              <a:ext cx="914540" cy="53861"/>
            </a:xfrm>
            <a:prstGeom prst="rect">
              <a:avLst/>
            </a:prstGeom>
            <a:noFill/>
          </p:spPr>
          <p:txBody>
            <a:bodyPr wrap="square" lIns="0" tIns="0" rIns="0" bIns="0" rtlCol="0">
              <a:normAutofit/>
            </a:bodyPr>
            <a:lstStyle/>
            <a:p>
              <a:pPr rtl="0"/>
              <a:r>
                <a:rPr lang="zh" sz="350" dirty="0">
                  <a:solidFill>
                    <a:srgbClr val="3699FF"/>
                  </a:solidFill>
                  <a:latin typeface="Arial" panose="020B0604020202020204" pitchFamily="34" charset="0"/>
                  <a:cs typeface="Arial" panose="020B0604020202020204" pitchFamily="34" charset="0"/>
                </a:rPr>
                <a:t>2分钟内讲解卫生标准</a:t>
              </a:r>
            </a:p>
          </p:txBody>
        </p:sp>
        <p:sp>
          <p:nvSpPr>
            <p:cNvPr id="24" name="TextBox 23">
              <a:extLst>
                <a:ext uri="{FF2B5EF4-FFF2-40B4-BE49-F238E27FC236}">
                  <a16:creationId xmlns:a16="http://schemas.microsoft.com/office/drawing/2014/main" id="{F236758E-FC5E-4442-9840-19089144C54B}"/>
                </a:ext>
              </a:extLst>
            </p:cNvPr>
            <p:cNvSpPr txBox="1"/>
            <p:nvPr/>
          </p:nvSpPr>
          <p:spPr>
            <a:xfrm>
              <a:off x="434322" y="2804107"/>
              <a:ext cx="914540"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p>
          </p:txBody>
        </p:sp>
        <p:sp>
          <p:nvSpPr>
            <p:cNvPr id="25" name="TextBox 24">
              <a:extLst>
                <a:ext uri="{FF2B5EF4-FFF2-40B4-BE49-F238E27FC236}">
                  <a16:creationId xmlns:a16="http://schemas.microsoft.com/office/drawing/2014/main" id="{2A2E95D3-E641-4DA7-A826-5225A1F27DCD}"/>
                </a:ext>
              </a:extLst>
            </p:cNvPr>
            <p:cNvSpPr txBox="1"/>
            <p:nvPr/>
          </p:nvSpPr>
          <p:spPr>
            <a:xfrm>
              <a:off x="434322" y="3009161"/>
              <a:ext cx="1143810"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社交媒体视频</a:t>
              </a:r>
              <a:endParaRPr lang="en-US" sz="300" dirty="0">
                <a:solidFill>
                  <a:srgbClr val="374751"/>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AEAEDD62-A589-49C2-B3E0-089012282CF8}"/>
                </a:ext>
              </a:extLst>
            </p:cNvPr>
            <p:cNvSpPr txBox="1"/>
            <p:nvPr/>
          </p:nvSpPr>
          <p:spPr>
            <a:xfrm>
              <a:off x="437483" y="3179478"/>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标准是什么？</a:t>
              </a:r>
              <a:endParaRPr lang="en-GB" sz="350" dirty="0">
                <a:solidFill>
                  <a:srgbClr val="3699F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64C697EB-E668-4B58-8A9B-57449557D60C}"/>
                </a:ext>
              </a:extLst>
            </p:cNvPr>
            <p:cNvSpPr txBox="1"/>
            <p:nvPr/>
          </p:nvSpPr>
          <p:spPr>
            <a:xfrm>
              <a:off x="1388494" y="3173391"/>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ISO标准和SDG</a:t>
              </a:r>
              <a:endParaRPr lang="en-GB" sz="350" dirty="0">
                <a:solidFill>
                  <a:srgbClr val="3699FF"/>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F8601C86-C27C-4CDD-AFB6-DACE2D914A90}"/>
                </a:ext>
              </a:extLst>
            </p:cNvPr>
            <p:cNvSpPr txBox="1"/>
            <p:nvPr/>
          </p:nvSpPr>
          <p:spPr>
            <a:xfrm>
              <a:off x="2339505" y="3176385"/>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 30500标准：惠及所有人</a:t>
              </a:r>
              <a:endParaRPr lang="en-GB" sz="350" dirty="0">
                <a:solidFill>
                  <a:srgbClr val="3699F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E3CD50-EF14-421B-AF57-254345597D26}"/>
                </a:ext>
              </a:extLst>
            </p:cNvPr>
            <p:cNvSpPr txBox="1"/>
            <p:nvPr/>
          </p:nvSpPr>
          <p:spPr>
            <a:xfrm>
              <a:off x="434322" y="3718035"/>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CE021C7-63EC-41E5-9BE2-D77B2AD8DDAD}"/>
                </a:ext>
              </a:extLst>
            </p:cNvPr>
            <p:cNvSpPr txBox="1"/>
            <p:nvPr/>
          </p:nvSpPr>
          <p:spPr>
            <a:xfrm>
              <a:off x="1388494" y="3719516"/>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B86535D-1419-4BC6-86C6-0AB500DFADD8}"/>
                </a:ext>
              </a:extLst>
            </p:cNvPr>
            <p:cNvSpPr txBox="1"/>
            <p:nvPr/>
          </p:nvSpPr>
          <p:spPr>
            <a:xfrm>
              <a:off x="2345001" y="3719516"/>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B38AB7C-D47B-460D-B1AE-DF91C8C25BF2}"/>
                </a:ext>
              </a:extLst>
            </p:cNvPr>
            <p:cNvSpPr txBox="1"/>
            <p:nvPr/>
          </p:nvSpPr>
          <p:spPr>
            <a:xfrm>
              <a:off x="434322" y="4376540"/>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E4B493B5-9B23-4DF7-8B9B-9C4C1CDE8066}"/>
                </a:ext>
              </a:extLst>
            </p:cNvPr>
            <p:cNvSpPr txBox="1"/>
            <p:nvPr/>
          </p:nvSpPr>
          <p:spPr>
            <a:xfrm>
              <a:off x="1388494" y="4378021"/>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334630A-721E-443D-841B-66EEA719BBE8}"/>
                </a:ext>
              </a:extLst>
            </p:cNvPr>
            <p:cNvSpPr txBox="1"/>
            <p:nvPr/>
          </p:nvSpPr>
          <p:spPr>
            <a:xfrm>
              <a:off x="434322" y="3838338"/>
              <a:ext cx="868177"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 24521：立即可以使用的标准</a:t>
              </a:r>
              <a:endParaRPr lang="en-GB" sz="350" dirty="0">
                <a:solidFill>
                  <a:srgbClr val="3699FF"/>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1FA786B8-360A-4129-8670-CED02243391E}"/>
                </a:ext>
              </a:extLst>
            </p:cNvPr>
            <p:cNvSpPr txBox="1"/>
            <p:nvPr/>
          </p:nvSpPr>
          <p:spPr>
            <a:xfrm>
              <a:off x="1388494" y="3838338"/>
              <a:ext cx="868177"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ISO 24521：立即可以使用的标准</a:t>
              </a:r>
              <a:endParaRPr lang="en-GB" sz="350" dirty="0">
                <a:solidFill>
                  <a:srgbClr val="3699FF"/>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C1665A58-FF9C-4889-B94A-85D5D50847D1}"/>
                </a:ext>
              </a:extLst>
            </p:cNvPr>
            <p:cNvSpPr txBox="1"/>
            <p:nvPr/>
          </p:nvSpPr>
          <p:spPr>
            <a:xfrm>
              <a:off x="434322" y="4583161"/>
              <a:ext cx="1099203" cy="76944"/>
            </a:xfrm>
            <a:prstGeom prst="rect">
              <a:avLst/>
            </a:prstGeom>
            <a:noFill/>
          </p:spPr>
          <p:txBody>
            <a:bodyPr wrap="square" lIns="0" tIns="0" rIns="0" bIns="0" rtlCol="0">
              <a:normAutofit/>
            </a:bodyPr>
            <a:lstStyle/>
            <a:p>
              <a:pPr rtl="0"/>
              <a:r>
                <a:rPr lang="zh" sz="500">
                  <a:solidFill>
                    <a:srgbClr val="374751"/>
                  </a:solidFill>
                  <a:latin typeface="Arial" panose="020B0604020202020204" pitchFamily="34" charset="0"/>
                  <a:cs typeface="Arial" panose="020B0604020202020204" pitchFamily="34" charset="0"/>
                </a:rPr>
                <a:t>完整播放清单</a:t>
              </a:r>
              <a:endParaRPr lang="en-US" sz="300" dirty="0">
                <a:solidFill>
                  <a:srgbClr val="374751"/>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A9770854-0057-417A-A250-829E629B9D38}"/>
                </a:ext>
              </a:extLst>
            </p:cNvPr>
            <p:cNvSpPr txBox="1"/>
            <p:nvPr/>
          </p:nvSpPr>
          <p:spPr>
            <a:xfrm>
              <a:off x="434322" y="4753862"/>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卫生处理标准</a:t>
              </a:r>
              <a:endParaRPr lang="en-GB" sz="350" dirty="0">
                <a:solidFill>
                  <a:srgbClr val="3699F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D8BEDA5-C458-4BEE-97BA-47FADEC1AFD6}"/>
                </a:ext>
              </a:extLst>
            </p:cNvPr>
            <p:cNvSpPr txBox="1"/>
            <p:nvPr/>
          </p:nvSpPr>
          <p:spPr>
            <a:xfrm>
              <a:off x="434322" y="5297206"/>
              <a:ext cx="755818" cy="53861"/>
            </a:xfrm>
            <a:prstGeom prst="rect">
              <a:avLst/>
            </a:prstGeom>
            <a:noFill/>
          </p:spPr>
          <p:txBody>
            <a:bodyPr wrap="square" lIns="0" tIns="0" rIns="0" bIns="0" rtlCol="0">
              <a:normAutofit/>
            </a:bodyPr>
            <a:lstStyle/>
            <a:p>
              <a:pPr rtl="0"/>
              <a:r>
                <a:rPr lang="zh" sz="350">
                  <a:solidFill>
                    <a:srgbClr val="3699FF"/>
                  </a:solidFill>
                  <a:latin typeface="Arial" panose="020B0604020202020204" pitchFamily="34" charset="0"/>
                  <a:cs typeface="Arial" panose="020B0604020202020204" pitchFamily="34" charset="0"/>
                </a:rPr>
                <a:t>字幕|无字幕</a:t>
              </a:r>
              <a:endParaRPr lang="en-GB" sz="350" dirty="0">
                <a:solidFill>
                  <a:srgbClr val="3699FF"/>
                </a:solidFill>
                <a:latin typeface="Arial" panose="020B0604020202020204" pitchFamily="34" charset="0"/>
                <a:cs typeface="Arial" panose="020B0604020202020204" pitchFamily="34" charset="0"/>
              </a:endParaRPr>
            </a:p>
          </p:txBody>
        </p:sp>
      </p:grpSp>
      <p:grpSp>
        <p:nvGrpSpPr>
          <p:cNvPr id="62" name="Group 61">
            <a:extLst>
              <a:ext uri="{FF2B5EF4-FFF2-40B4-BE49-F238E27FC236}">
                <a16:creationId xmlns:a16="http://schemas.microsoft.com/office/drawing/2014/main" id="{67559C32-8FB5-4BDE-AC59-44A5FE569F57}"/>
              </a:ext>
            </a:extLst>
          </p:cNvPr>
          <p:cNvGrpSpPr/>
          <p:nvPr/>
        </p:nvGrpSpPr>
        <p:grpSpPr>
          <a:xfrm>
            <a:off x="6433674" y="3239030"/>
            <a:ext cx="4690904" cy="2626145"/>
            <a:chOff x="6433674" y="3239030"/>
            <a:chExt cx="4690904" cy="2626145"/>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6433674" y="3239030"/>
              <a:ext cx="4690904" cy="2626145"/>
            </a:xfrm>
            <a:prstGeom prst="rect">
              <a:avLst/>
            </a:prstGeom>
          </p:spPr>
        </p:pic>
        <p:sp>
          <p:nvSpPr>
            <p:cNvPr id="41" name="TextBox 40">
              <a:extLst>
                <a:ext uri="{FF2B5EF4-FFF2-40B4-BE49-F238E27FC236}">
                  <a16:creationId xmlns:a16="http://schemas.microsoft.com/office/drawing/2014/main" id="{3B4DFB0A-6EC6-4678-A016-48D626BD3FD4}"/>
                </a:ext>
              </a:extLst>
            </p:cNvPr>
            <p:cNvSpPr txBox="1"/>
            <p:nvPr/>
          </p:nvSpPr>
          <p:spPr>
            <a:xfrm>
              <a:off x="6487460" y="3392766"/>
              <a:ext cx="1143810" cy="130805"/>
            </a:xfrm>
            <a:prstGeom prst="rect">
              <a:avLst/>
            </a:prstGeom>
            <a:noFill/>
          </p:spPr>
          <p:txBody>
            <a:bodyPr wrap="square" lIns="0" tIns="0" rIns="0" bIns="0" rtlCol="0">
              <a:normAutofit/>
            </a:bodyPr>
            <a:lstStyle/>
            <a:p>
              <a:pPr rtl="0"/>
              <a:r>
                <a:rPr lang="zh" sz="850">
                  <a:solidFill>
                    <a:srgbClr val="374751"/>
                  </a:solidFill>
                  <a:latin typeface="Arial" panose="020B0604020202020204" pitchFamily="34" charset="0"/>
                  <a:cs typeface="Arial" panose="020B0604020202020204" pitchFamily="34" charset="0"/>
                </a:rPr>
                <a:t>社交媒体视频</a:t>
              </a:r>
            </a:p>
          </p:txBody>
        </p:sp>
        <p:sp>
          <p:nvSpPr>
            <p:cNvPr id="43" name="TextBox 42">
              <a:extLst>
                <a:ext uri="{FF2B5EF4-FFF2-40B4-BE49-F238E27FC236}">
                  <a16:creationId xmlns:a16="http://schemas.microsoft.com/office/drawing/2014/main" id="{0B79857A-C48F-4C6D-99B0-AD66DBA43AD0}"/>
                </a:ext>
              </a:extLst>
            </p:cNvPr>
            <p:cNvSpPr txBox="1"/>
            <p:nvPr/>
          </p:nvSpPr>
          <p:spPr>
            <a:xfrm>
              <a:off x="6493829" y="3678627"/>
              <a:ext cx="1402396"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标准是什么？</a:t>
              </a:r>
              <a:endParaRPr lang="en-GB" sz="600" dirty="0">
                <a:solidFill>
                  <a:srgbClr val="3699FF"/>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AB3087B2-C77B-463B-AC53-3036DAB821BD}"/>
                </a:ext>
              </a:extLst>
            </p:cNvPr>
            <p:cNvSpPr txBox="1"/>
            <p:nvPr/>
          </p:nvSpPr>
          <p:spPr>
            <a:xfrm>
              <a:off x="8059304" y="3674249"/>
              <a:ext cx="138517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ISO标准和SDG</a:t>
              </a:r>
              <a:endParaRPr lang="en-GB" sz="600" dirty="0">
                <a:solidFill>
                  <a:srgbClr val="3699FF"/>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5A1C44B6-6CBF-44A6-AE43-90DC35532364}"/>
                </a:ext>
              </a:extLst>
            </p:cNvPr>
            <p:cNvSpPr txBox="1"/>
            <p:nvPr/>
          </p:nvSpPr>
          <p:spPr>
            <a:xfrm>
              <a:off x="9619310" y="3674249"/>
              <a:ext cx="138517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 30500标准：惠及所有人</a:t>
              </a:r>
              <a:endParaRPr lang="en-GB" sz="600" dirty="0">
                <a:solidFill>
                  <a:srgbClr val="3699FF"/>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9D19C0A-FB49-4E6F-B385-81D4B4768989}"/>
                </a:ext>
              </a:extLst>
            </p:cNvPr>
            <p:cNvSpPr txBox="1"/>
            <p:nvPr/>
          </p:nvSpPr>
          <p:spPr>
            <a:xfrm>
              <a:off x="6487459" y="4559664"/>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D83C2FBB-9CF7-4548-8BB3-3A7C63A7B1B7}"/>
                </a:ext>
              </a:extLst>
            </p:cNvPr>
            <p:cNvSpPr txBox="1"/>
            <p:nvPr/>
          </p:nvSpPr>
          <p:spPr>
            <a:xfrm>
              <a:off x="8060756" y="4559664"/>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E20D47B2-EEFD-4FFA-97E8-CF72F360CA1D}"/>
                </a:ext>
              </a:extLst>
            </p:cNvPr>
            <p:cNvSpPr txBox="1"/>
            <p:nvPr/>
          </p:nvSpPr>
          <p:spPr>
            <a:xfrm>
              <a:off x="9619310" y="4561300"/>
              <a:ext cx="1429690"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1EE81F58-F5A5-4227-96BC-2857012CCFB7}"/>
                </a:ext>
              </a:extLst>
            </p:cNvPr>
            <p:cNvSpPr txBox="1"/>
            <p:nvPr/>
          </p:nvSpPr>
          <p:spPr>
            <a:xfrm>
              <a:off x="6493809" y="5660333"/>
              <a:ext cx="1402395"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35032F95-6FE2-4DDC-9A1C-7751F09ADEC4}"/>
                </a:ext>
              </a:extLst>
            </p:cNvPr>
            <p:cNvSpPr txBox="1"/>
            <p:nvPr/>
          </p:nvSpPr>
          <p:spPr>
            <a:xfrm>
              <a:off x="8059303" y="5660523"/>
              <a:ext cx="1442315"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字幕|无字幕</a:t>
              </a:r>
              <a:endParaRPr lang="en-GB" sz="600" dirty="0">
                <a:solidFill>
                  <a:srgbClr val="3699FF"/>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BD1953AD-5A68-454F-A295-B94B9D1B68FC}"/>
                </a:ext>
              </a:extLst>
            </p:cNvPr>
            <p:cNvSpPr txBox="1"/>
            <p:nvPr/>
          </p:nvSpPr>
          <p:spPr>
            <a:xfrm>
              <a:off x="6493829" y="4779929"/>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 24521：立即可以使用的标准</a:t>
              </a:r>
              <a:endParaRPr lang="en-GB" sz="600" dirty="0">
                <a:solidFill>
                  <a:srgbClr val="3699FF"/>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37D15C7B-11AB-4193-9670-EB6226D41CBF}"/>
                </a:ext>
              </a:extLst>
            </p:cNvPr>
            <p:cNvSpPr txBox="1"/>
            <p:nvPr/>
          </p:nvSpPr>
          <p:spPr>
            <a:xfrm>
              <a:off x="8059303" y="4780792"/>
              <a:ext cx="1429689" cy="92333"/>
            </a:xfrm>
            <a:prstGeom prst="rect">
              <a:avLst/>
            </a:prstGeom>
            <a:noFill/>
          </p:spPr>
          <p:txBody>
            <a:bodyPr wrap="square" lIns="0" tIns="0" rIns="0" bIns="0" rtlCol="0">
              <a:normAutofit/>
            </a:bodyPr>
            <a:lstStyle/>
            <a:p>
              <a:pPr rtl="0"/>
              <a:r>
                <a:rPr lang="zh" sz="600">
                  <a:solidFill>
                    <a:srgbClr val="3699FF"/>
                  </a:solidFill>
                  <a:latin typeface="Arial" panose="020B0604020202020204" pitchFamily="34" charset="0"/>
                  <a:cs typeface="Arial" panose="020B0604020202020204" pitchFamily="34" charset="0"/>
                </a:rPr>
                <a:t>ISO 24521：立即可以使用的标准</a:t>
              </a:r>
              <a:endParaRPr lang="en-GB" sz="600" dirty="0">
                <a:solidFill>
                  <a:srgbClr val="3699FF"/>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476498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EC9DA25-C14F-DA4B-842F-BC2A351D4FC0}"/>
              </a:ext>
            </a:extLst>
          </p:cNvPr>
          <p:cNvSpPr>
            <a:spLocks noGrp="1"/>
          </p:cNvSpPr>
          <p:nvPr>
            <p:ph type="sldNum" sz="quarter" idx="12"/>
          </p:nvPr>
        </p:nvSpPr>
        <p:spPr/>
        <p:txBody>
          <a:bodyPr rtlCol="0">
            <a:normAutofit/>
          </a:bodyPr>
          <a:lstStyle/>
          <a:p>
            <a:pPr rtl="0"/>
            <a:fld id="{FA0B7275-42E7-9344-8EE7-3495E2503A86}" type="slidenum">
              <a:rPr lang="en-US" smtClean="0"/>
              <a:t>18</a:t>
            </a:fld>
            <a:endParaRPr lang="en-US" dirty="0"/>
          </a:p>
        </p:txBody>
      </p:sp>
      <p:grpSp>
        <p:nvGrpSpPr>
          <p:cNvPr id="6" name="Group 5"/>
          <p:cNvGrpSpPr/>
          <p:nvPr/>
        </p:nvGrpSpPr>
        <p:grpSpPr>
          <a:xfrm>
            <a:off x="408062" y="266413"/>
            <a:ext cx="9170645" cy="5617029"/>
            <a:chOff x="1592090" y="266413"/>
            <a:chExt cx="9170645" cy="5617029"/>
          </a:xfrm>
        </p:grpSpPr>
        <p:pic>
          <p:nvPicPr>
            <p:cNvPr id="7" name="Picture 6"/>
            <p:cNvPicPr>
              <a:picLocks noChangeAspect="1"/>
            </p:cNvPicPr>
            <p:nvPr/>
          </p:nvPicPr>
          <p:blipFill rotWithShape="1">
            <a:blip r:embed="rId4"/>
            <a:srcRect b="85125"/>
            <a:stretch/>
          </p:blipFill>
          <p:spPr>
            <a:xfrm>
              <a:off x="1592090" y="266413"/>
              <a:ext cx="9170645" cy="905895"/>
            </a:xfrm>
            <a:prstGeom prst="rect">
              <a:avLst/>
            </a:prstGeom>
          </p:spPr>
        </p:pic>
        <p:sp>
          <p:nvSpPr>
            <p:cNvPr id="8" name="Rectangle 7"/>
            <p:cNvSpPr/>
            <p:nvPr/>
          </p:nvSpPr>
          <p:spPr>
            <a:xfrm>
              <a:off x="10083114" y="1087395"/>
              <a:ext cx="679621" cy="4796047"/>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grpSp>
      <p:sp>
        <p:nvSpPr>
          <p:cNvPr id="9" name="TextBox 8"/>
          <p:cNvSpPr txBox="1"/>
          <p:nvPr/>
        </p:nvSpPr>
        <p:spPr>
          <a:xfrm>
            <a:off x="-28996" y="5221705"/>
            <a:ext cx="8458200" cy="757990"/>
          </a:xfrm>
          <a:prstGeom prst="rect">
            <a:avLst/>
          </a:prstGeom>
          <a:noFill/>
        </p:spPr>
        <p:txBody>
          <a:bodyPr wrap="square" rtlCol="0">
            <a:spAutoFit/>
          </a:bodyPr>
          <a:lstStyle/>
          <a:p>
            <a:pPr rtl="0"/>
            <a:endParaRPr lang="en-US" dirty="0"/>
          </a:p>
        </p:txBody>
      </p:sp>
      <p:sp>
        <p:nvSpPr>
          <p:cNvPr id="10" name="TextBox 9"/>
          <p:cNvSpPr txBox="1"/>
          <p:nvPr/>
        </p:nvSpPr>
        <p:spPr>
          <a:xfrm>
            <a:off x="3379862" y="322740"/>
            <a:ext cx="5013246" cy="369332"/>
          </a:xfrm>
          <a:prstGeom prst="rect">
            <a:avLst/>
          </a:prstGeom>
          <a:solidFill>
            <a:schemeClr val="bg1"/>
          </a:solidFill>
        </p:spPr>
        <p:txBody>
          <a:bodyPr wrap="square" rtlCol="0">
            <a:normAutofit fontScale="25000" lnSpcReduction="20000"/>
          </a:bodyPr>
          <a:lstStyle/>
          <a:p>
            <a:r>
              <a:rPr lang="en-US" altLang="zh" sz="8800" dirty="0"/>
              <a:t>2</a:t>
            </a:r>
            <a:r>
              <a:rPr lang="zh" altLang="en-US" sz="8800" dirty="0"/>
              <a:t>分钟内讲解卫生标准</a:t>
            </a:r>
          </a:p>
          <a:p>
            <a:pPr rtl="0"/>
            <a:r>
              <a:rPr lang="zh" dirty="0"/>
              <a:t> </a:t>
            </a:r>
          </a:p>
        </p:txBody>
      </p:sp>
      <p:sp>
        <p:nvSpPr>
          <p:cNvPr id="12" name="Rectangle 11"/>
          <p:cNvSpPr/>
          <p:nvPr/>
        </p:nvSpPr>
        <p:spPr>
          <a:xfrm>
            <a:off x="9882625" y="1034576"/>
            <a:ext cx="2104372" cy="1815882"/>
          </a:xfrm>
          <a:prstGeom prst="rect">
            <a:avLst/>
          </a:prstGeom>
        </p:spPr>
        <p:txBody>
          <a:bodyPr wrap="square" rtlCol="0">
            <a:normAutofit/>
          </a:bodyPr>
          <a:lstStyle/>
          <a:p>
            <a:pPr rtl="0"/>
            <a:r>
              <a:rPr lang="zh" sz="2800" dirty="0">
                <a:hlinkClick r:id="rId5"/>
              </a:rPr>
              <a:t>English</a:t>
            </a:r>
            <a:r>
              <a:rPr lang="zh" sz="2800" dirty="0"/>
              <a:t> </a:t>
            </a:r>
          </a:p>
          <a:p>
            <a:pPr rtl="0"/>
            <a:r>
              <a:rPr lang="zh" sz="2800" dirty="0">
                <a:hlinkClick r:id="rId6"/>
              </a:rPr>
              <a:t>Français</a:t>
            </a:r>
            <a:r>
              <a:rPr lang="zh" sz="2800" dirty="0"/>
              <a:t> </a:t>
            </a:r>
          </a:p>
          <a:p>
            <a:pPr rtl="0"/>
            <a:r>
              <a:rPr lang="zh" sz="2800" dirty="0">
                <a:hlinkClick r:id="rId7"/>
              </a:rPr>
              <a:t>Português</a:t>
            </a:r>
            <a:endParaRPr lang="en-US" sz="2800" dirty="0"/>
          </a:p>
          <a:p>
            <a:pPr rtl="0"/>
            <a:r>
              <a:rPr lang="zh" sz="2800" dirty="0">
                <a:hlinkClick r:id="rId8"/>
              </a:rPr>
              <a:t>中文</a:t>
            </a:r>
            <a:endParaRPr lang="en-US" altLang="ja-JP" sz="2800" dirty="0"/>
          </a:p>
        </p:txBody>
      </p:sp>
      <p:pic>
        <p:nvPicPr>
          <p:cNvPr id="15" name="Picture 14">
            <a:extLst>
              <a:ext uri="{FF2B5EF4-FFF2-40B4-BE49-F238E27FC236}">
                <a16:creationId xmlns:a16="http://schemas.microsoft.com/office/drawing/2014/main" id="{B8151FC8-E432-422F-8183-6A8DBC55C50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61237" y="980710"/>
            <a:ext cx="8584675" cy="4910968"/>
          </a:xfrm>
          <a:prstGeom prst="rect">
            <a:avLst/>
          </a:prstGeom>
        </p:spPr>
      </p:pic>
      <p:sp>
        <p:nvSpPr>
          <p:cNvPr id="16" name="TextBox 12">
            <a:extLst>
              <a:ext uri="{FF2B5EF4-FFF2-40B4-BE49-F238E27FC236}">
                <a16:creationId xmlns:a16="http://schemas.microsoft.com/office/drawing/2014/main" id="{631B1BBD-FEEB-4E43-B6BF-D7E4F44A99C7}"/>
              </a:ext>
            </a:extLst>
          </p:cNvPr>
          <p:cNvSpPr txBox="1"/>
          <p:nvPr/>
        </p:nvSpPr>
        <p:spPr>
          <a:xfrm>
            <a:off x="2512291" y="1617317"/>
            <a:ext cx="447040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r>
              <a:rPr lang="zh" sz="2300" b="1" dirty="0">
                <a:solidFill>
                  <a:srgbClr val="205674"/>
                </a:solidFill>
                <a:latin typeface="Arial" panose="020B0604020202020204" pitchFamily="34" charset="0"/>
                <a:cs typeface="Arial" panose="020B0604020202020204" pitchFamily="34" charset="0"/>
              </a:rPr>
              <a:t>尊严。进步。繁荣。</a:t>
            </a:r>
          </a:p>
        </p:txBody>
      </p:sp>
    </p:spTree>
    <p:custDataLst>
      <p:tags r:id="rId1"/>
    </p:custDataLst>
    <p:extLst>
      <p:ext uri="{BB962C8B-B14F-4D97-AF65-F5344CB8AC3E}">
        <p14:creationId xmlns:p14="http://schemas.microsoft.com/office/powerpoint/2010/main" val="2710307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665" y="1852294"/>
            <a:ext cx="2957914" cy="1325880"/>
          </a:xfrm>
        </p:spPr>
        <p:txBody>
          <a:bodyPr rtlCol="0">
            <a:normAutofit/>
          </a:bodyPr>
          <a:lstStyle/>
          <a:p>
            <a:pPr rtl="0"/>
            <a:r>
              <a:rPr lang="zh" dirty="0"/>
              <a:t>因地制宜编制材料</a:t>
            </a:r>
          </a:p>
        </p:txBody>
      </p:sp>
      <p:sp>
        <p:nvSpPr>
          <p:cNvPr id="3" name="Content Placeholder 2"/>
          <p:cNvSpPr>
            <a:spLocks noGrp="1"/>
          </p:cNvSpPr>
          <p:nvPr>
            <p:ph idx="1"/>
          </p:nvPr>
        </p:nvSpPr>
        <p:spPr>
          <a:xfrm>
            <a:off x="5812158" y="486375"/>
            <a:ext cx="5650169" cy="5383599"/>
          </a:xfrm>
        </p:spPr>
        <p:txBody>
          <a:bodyPr rtlCol="0">
            <a:normAutofit/>
          </a:bodyPr>
          <a:lstStyle/>
          <a:p>
            <a:pPr rtl="0">
              <a:lnSpc>
                <a:spcPct val="100000"/>
              </a:lnSpc>
              <a:buFont typeface="Arial" panose="020B0604020202020204" pitchFamily="34" charset="0"/>
              <a:buChar char="+"/>
            </a:pPr>
            <a:r>
              <a:rPr lang="zh" sz="2400" dirty="0"/>
              <a:t>与WASH专家合作编辑Powerpoint文件和培训材料，并加入各国特殊内容，例如：</a:t>
            </a:r>
          </a:p>
          <a:p>
            <a:pPr lvl="1" rtl="0">
              <a:lnSpc>
                <a:spcPct val="100000"/>
              </a:lnSpc>
              <a:buFont typeface="Arial" panose="020B0604020202020204" pitchFamily="34" charset="0"/>
              <a:buChar char="+"/>
            </a:pPr>
            <a:r>
              <a:rPr lang="zh" sz="2000" dirty="0"/>
              <a:t>WASH领域的统计数据</a:t>
            </a:r>
          </a:p>
          <a:p>
            <a:pPr lvl="1" rtl="0">
              <a:lnSpc>
                <a:spcPct val="100000"/>
              </a:lnSpc>
              <a:buFont typeface="Arial" panose="020B0604020202020204" pitchFamily="34" charset="0"/>
              <a:buChar char="+"/>
            </a:pPr>
            <a:r>
              <a:rPr lang="zh" sz="2000" dirty="0"/>
              <a:t>与环境卫生有关的国家优先事项</a:t>
            </a:r>
          </a:p>
          <a:p>
            <a:pPr lvl="1" rtl="0">
              <a:lnSpc>
                <a:spcPct val="100000"/>
              </a:lnSpc>
              <a:buFont typeface="Arial" panose="020B0604020202020204" pitchFamily="34" charset="0"/>
              <a:buChar char="+"/>
            </a:pPr>
            <a:r>
              <a:rPr lang="zh" sz="2000" dirty="0"/>
              <a:t>《国家卫生战略》 </a:t>
            </a:r>
          </a:p>
          <a:p>
            <a:pPr lvl="1" rtl="0">
              <a:lnSpc>
                <a:spcPct val="100000"/>
              </a:lnSpc>
              <a:buFont typeface="Arial" panose="020B0604020202020204" pitchFamily="34" charset="0"/>
              <a:buChar char="+"/>
            </a:pPr>
            <a:r>
              <a:rPr lang="zh" sz="2000" dirty="0"/>
              <a:t>污水处理厂数量</a:t>
            </a:r>
          </a:p>
          <a:p>
            <a:pPr lvl="1" rtl="0">
              <a:lnSpc>
                <a:spcPct val="100000"/>
              </a:lnSpc>
              <a:buFont typeface="Arial" panose="020B0604020202020204" pitchFamily="34" charset="0"/>
              <a:buChar char="+"/>
            </a:pPr>
            <a:r>
              <a:rPr lang="zh" sz="2000" dirty="0"/>
              <a:t>相关卫生法规</a:t>
            </a:r>
            <a:endParaRPr lang="en-US" sz="2400" dirty="0"/>
          </a:p>
          <a:p>
            <a:pPr rtl="0">
              <a:lnSpc>
                <a:spcPct val="100000"/>
              </a:lnSpc>
            </a:pPr>
            <a:r>
              <a:rPr lang="zh" sz="2400" i="1" dirty="0"/>
              <a:t>不确定应包含哪些内容？ </a:t>
            </a:r>
          </a:p>
          <a:p>
            <a:pPr lvl="1" rtl="0">
              <a:lnSpc>
                <a:spcPct val="100000"/>
              </a:lnSpc>
            </a:pPr>
            <a:r>
              <a:rPr lang="zh" sz="2000" dirty="0"/>
              <a:t>请查阅《南非水务与卫生设施条例PowerPoint_WRC》，作为参考示例</a:t>
            </a:r>
          </a:p>
          <a:p>
            <a:pPr rtl="0">
              <a:lnSpc>
                <a:spcPct val="100000"/>
              </a:lnSpc>
            </a:pPr>
            <a:r>
              <a:rPr lang="zh" sz="2400" dirty="0"/>
              <a:t>请任意使用上述材料，以满足贵国需求。</a:t>
            </a:r>
            <a:br>
              <a:rPr lang="en-US" altLang="zh" sz="2400" dirty="0"/>
            </a:br>
            <a:r>
              <a:rPr lang="zh" sz="2400" dirty="0"/>
              <a:t>您可添加自己的标识，包括相关国家信息等。</a:t>
            </a:r>
          </a:p>
          <a:p>
            <a:pPr rtl="0">
              <a:lnSpc>
                <a:spcPct val="100000"/>
              </a:lnSpc>
            </a:pPr>
            <a:endParaRPr lang="en-US" dirty="0"/>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19</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3946354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extLst>
              <p:ext uri="{D42A27DB-BD31-4B8C-83A1-F6EECF244321}">
                <p14:modId xmlns:p14="http://schemas.microsoft.com/office/powerpoint/2010/main" val="3448390670"/>
              </p:ext>
            </p:extLst>
          </p:nvPr>
        </p:nvGraphicFramePr>
        <p:xfrm>
          <a:off x="909399" y="1910687"/>
          <a:ext cx="12475233" cy="481079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242830" y="2442082"/>
            <a:ext cx="5060690" cy="1388025"/>
          </a:xfrm>
        </p:spPr>
        <p:txBody>
          <a:bodyPr rtlCol="0">
            <a:normAutofit fontScale="90000"/>
          </a:bodyPr>
          <a:lstStyle/>
          <a:p>
            <a:pPr algn="l" rtl="0">
              <a:lnSpc>
                <a:spcPct val="100000"/>
              </a:lnSpc>
            </a:pPr>
            <a:r>
              <a:rPr lang="zh" sz="3600" dirty="0">
                <a:hlinkClick r:id="rId9"/>
              </a:rPr>
              <a:t>https://sanitation.ansi.org</a:t>
            </a:r>
            <a:br>
              <a:rPr lang="en-US" altLang="zh" sz="3600" dirty="0"/>
            </a:br>
            <a:r>
              <a:rPr lang="zh" sz="3600" dirty="0">
                <a:latin typeface="+mn-ea"/>
                <a:ea typeface="+mn-ea"/>
              </a:rPr>
              <a:t>对您有何帮助？</a:t>
            </a:r>
          </a:p>
        </p:txBody>
      </p:sp>
      <p:sp>
        <p:nvSpPr>
          <p:cNvPr id="3" name="Content Placeholder 2"/>
          <p:cNvSpPr>
            <a:spLocks noGrp="1"/>
          </p:cNvSpPr>
          <p:nvPr>
            <p:ph idx="1"/>
          </p:nvPr>
        </p:nvSpPr>
        <p:spPr>
          <a:xfrm>
            <a:off x="5670408" y="0"/>
            <a:ext cx="5683392" cy="2186508"/>
          </a:xfrm>
        </p:spPr>
        <p:txBody>
          <a:bodyPr rtlCol="0">
            <a:normAutofit/>
          </a:bodyPr>
          <a:lstStyle/>
          <a:p>
            <a:pPr rtl="0"/>
            <a:r>
              <a:rPr lang="zh" dirty="0"/>
              <a:t>了解如何浏览网站并通过工具分享ISO无下水管道厕所卫生处理标准的相关信息</a:t>
            </a:r>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a:t>
            </a:fld>
            <a:endParaRPr lang="en-US">
              <a:solidFill>
                <a:prstClr val="black">
                  <a:tint val="75000"/>
                </a:prstClr>
              </a:solidFill>
            </a:endParaRPr>
          </a:p>
        </p:txBody>
      </p:sp>
      <p:sp>
        <p:nvSpPr>
          <p:cNvPr id="6" name="Content Placeholder 2">
            <a:extLst>
              <a:ext uri="{FF2B5EF4-FFF2-40B4-BE49-F238E27FC236}">
                <a16:creationId xmlns:a16="http://schemas.microsoft.com/office/drawing/2014/main" id="{A9590C8D-2FEF-446A-8132-E26E04FC2BC7}"/>
              </a:ext>
            </a:extLst>
          </p:cNvPr>
          <p:cNvSpPr txBox="1">
            <a:spLocks/>
          </p:cNvSpPr>
          <p:nvPr/>
        </p:nvSpPr>
        <p:spPr>
          <a:xfrm rot="21160955">
            <a:off x="6037925" y="4381847"/>
            <a:ext cx="1073150" cy="632980"/>
          </a:xfrm>
          <a:prstGeom prst="rect">
            <a:avLst/>
          </a:prstGeom>
          <a:noFill/>
        </p:spPr>
        <p:txBody>
          <a:bodyPr lIns="0" tIns="0" rIns="0" bIns="0" rtlCol="0" anchor="ctr">
            <a:normAutofit/>
          </a:bodyPr>
          <a:lstStyle>
            <a:lvl1pPr marL="228594" indent="-228594" algn="l" defTabSz="914377" rtl="0" eaLnBrk="1" latinLnBrk="0" hangingPunct="1">
              <a:lnSpc>
                <a:spcPct val="90000"/>
              </a:lnSpc>
              <a:spcBef>
                <a:spcPts val="1000"/>
              </a:spcBef>
              <a:buClr>
                <a:srgbClr val="0A55A3"/>
              </a:buClr>
              <a:buSzPct val="75000"/>
              <a:buFont typeface="PingFang SC Regular" panose="020B0400000000000000" pitchFamily="34" charset="-122"/>
              <a:buChar char="＋"/>
              <a:defRPr sz="2800" kern="1200">
                <a:solidFill>
                  <a:srgbClr val="0A55A3"/>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400" kern="1200">
                <a:solidFill>
                  <a:srgbClr val="0A55A3"/>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2000" kern="1200">
                <a:solidFill>
                  <a:srgbClr val="0A55A3"/>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Clr>
                <a:srgbClr val="0A55A3"/>
              </a:buClr>
              <a:buSzPct val="75000"/>
              <a:buFont typeface="PingFang SC Regular" panose="020B0400000000000000" pitchFamily="34" charset="-122"/>
              <a:buChar char="﹣"/>
              <a:defRPr sz="1800" kern="1200">
                <a:solidFill>
                  <a:srgbClr val="0A55A3"/>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zh" sz="1000" b="1" dirty="0">
                <a:solidFill>
                  <a:schemeClr val="bg1"/>
                </a:solidFill>
              </a:rPr>
              <a:t>在线培训</a:t>
            </a:r>
            <a:endParaRPr lang="en-US" sz="1000" b="1" dirty="0">
              <a:solidFill>
                <a:schemeClr val="bg1"/>
              </a:solidFill>
            </a:endParaRPr>
          </a:p>
        </p:txBody>
      </p:sp>
    </p:spTree>
    <p:custDataLst>
      <p:tags r:id="rId1"/>
    </p:custDataLst>
    <p:extLst>
      <p:ext uri="{BB962C8B-B14F-4D97-AF65-F5344CB8AC3E}">
        <p14:creationId xmlns:p14="http://schemas.microsoft.com/office/powerpoint/2010/main" val="3646393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4574" y="2027555"/>
            <a:ext cx="4081265" cy="1325880"/>
          </a:xfrm>
        </p:spPr>
        <p:txBody>
          <a:bodyPr rtlCol="0">
            <a:normAutofit/>
          </a:bodyPr>
          <a:lstStyle/>
          <a:p>
            <a:pPr rtl="0"/>
            <a:r>
              <a:rPr lang="zh" dirty="0"/>
              <a:t>模板</a:t>
            </a:r>
          </a:p>
        </p:txBody>
      </p:sp>
      <p:sp>
        <p:nvSpPr>
          <p:cNvPr id="3" name="Content Placeholder 2"/>
          <p:cNvSpPr>
            <a:spLocks noGrp="1"/>
          </p:cNvSpPr>
          <p:nvPr>
            <p:ph idx="1"/>
          </p:nvPr>
        </p:nvSpPr>
        <p:spPr>
          <a:xfrm>
            <a:off x="5791098" y="517236"/>
            <a:ext cx="5562702" cy="4675909"/>
          </a:xfrm>
        </p:spPr>
        <p:txBody>
          <a:bodyPr rtlCol="0">
            <a:normAutofit/>
          </a:bodyPr>
          <a:lstStyle/>
          <a:p>
            <a:pPr rtl="0">
              <a:lnSpc>
                <a:spcPct val="100000"/>
              </a:lnSpc>
            </a:pPr>
            <a:r>
              <a:rPr lang="zh" sz="2400" dirty="0"/>
              <a:t>社交媒体模板</a:t>
            </a:r>
          </a:p>
          <a:p>
            <a:pPr lvl="1" rtl="0">
              <a:lnSpc>
                <a:spcPct val="100000"/>
              </a:lnSpc>
            </a:pPr>
            <a:r>
              <a:rPr lang="zh" sz="2000" dirty="0"/>
              <a:t>访问针对NSS标准的相关标签、链接和句柄</a:t>
            </a:r>
          </a:p>
          <a:p>
            <a:pPr lvl="1" rtl="0">
              <a:lnSpc>
                <a:spcPct val="100000"/>
              </a:lnSpc>
            </a:pPr>
            <a:r>
              <a:rPr lang="zh" sz="2000" dirty="0"/>
              <a:t>编制多个帖子并发布到Twitter、Facebook和LinkedIn：</a:t>
            </a:r>
          </a:p>
          <a:p>
            <a:pPr lvl="2" rtl="0">
              <a:lnSpc>
                <a:spcPct val="100000"/>
              </a:lnSpc>
            </a:pPr>
            <a:r>
              <a:rPr lang="zh" sz="1800" dirty="0"/>
              <a:t> 宣布国家/地区采用ISO NSS标准</a:t>
            </a:r>
          </a:p>
          <a:p>
            <a:pPr lvl="2" rtl="0">
              <a:lnSpc>
                <a:spcPct val="100000"/>
              </a:lnSpc>
            </a:pPr>
            <a:r>
              <a:rPr lang="zh" sz="1800" dirty="0"/>
              <a:t>分享信息</a:t>
            </a:r>
          </a:p>
          <a:p>
            <a:pPr lvl="2" rtl="0">
              <a:lnSpc>
                <a:spcPct val="100000"/>
              </a:lnSpc>
            </a:pPr>
            <a:r>
              <a:rPr lang="zh" sz="1800" dirty="0"/>
              <a:t>在会议或培训期间掀起关于标准的讨论。 </a:t>
            </a:r>
          </a:p>
          <a:p>
            <a:pPr rtl="0">
              <a:lnSpc>
                <a:spcPct val="100000"/>
              </a:lnSpc>
            </a:pPr>
            <a:r>
              <a:rPr lang="zh" sz="2400" dirty="0"/>
              <a:t>新闻稿模板</a:t>
            </a:r>
          </a:p>
          <a:p>
            <a:pPr lvl="1" rtl="0">
              <a:lnSpc>
                <a:spcPct val="100000"/>
              </a:lnSpc>
            </a:pPr>
            <a:r>
              <a:rPr lang="zh" sz="2000" dirty="0"/>
              <a:t>贵国国家标准组织是否采用了ISO 30500或ISO 24521标准？根据国家标准机构的需求定制新闻稿模板，并与下列各方分享：</a:t>
            </a:r>
          </a:p>
          <a:p>
            <a:pPr lvl="2" rtl="0">
              <a:lnSpc>
                <a:spcPct val="100000"/>
              </a:lnSpc>
            </a:pPr>
            <a:r>
              <a:rPr lang="zh" sz="1800" dirty="0"/>
              <a:t>国家媒体</a:t>
            </a:r>
          </a:p>
          <a:p>
            <a:pPr lvl="2" rtl="0">
              <a:lnSpc>
                <a:spcPct val="100000"/>
              </a:lnSpc>
            </a:pPr>
            <a:r>
              <a:rPr lang="zh" sz="1800" dirty="0"/>
              <a:t>时事通讯</a:t>
            </a:r>
            <a:endParaRPr lang="en-US" sz="1800" dirty="0"/>
          </a:p>
          <a:p>
            <a:pPr lvl="2" rtl="0">
              <a:lnSpc>
                <a:spcPct val="100000"/>
              </a:lnSpc>
            </a:pPr>
            <a:endParaRPr lang="zh" sz="1800" dirty="0"/>
          </a:p>
        </p:txBody>
      </p:sp>
      <p:sp>
        <p:nvSpPr>
          <p:cNvPr id="4" name="Slide Number Placeholder 3"/>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20</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08473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174B88-AC1D-304E-BB64-6CE36FFE0421}"/>
              </a:ext>
            </a:extLst>
          </p:cNvPr>
          <p:cNvSpPr>
            <a:spLocks noGrp="1"/>
          </p:cNvSpPr>
          <p:nvPr>
            <p:ph type="sldNum" sz="quarter" idx="12"/>
          </p:nvPr>
        </p:nvSpPr>
        <p:spPr/>
        <p:txBody>
          <a:bodyPr rtlCol="0">
            <a:normAutofit/>
          </a:bodyPr>
          <a:lstStyle/>
          <a:p>
            <a:pPr rtl="0"/>
            <a:fld id="{FA0B7275-42E7-9344-8EE7-3495E2503A86}" type="slidenum">
              <a:rPr lang="en-US" smtClean="0"/>
              <a:pPr/>
              <a:t>21</a:t>
            </a:fld>
            <a:endParaRPr lang="en-US"/>
          </a:p>
        </p:txBody>
      </p:sp>
      <p:sp>
        <p:nvSpPr>
          <p:cNvPr id="14" name="Subtitle 13">
            <a:extLst>
              <a:ext uri="{FF2B5EF4-FFF2-40B4-BE49-F238E27FC236}">
                <a16:creationId xmlns:a16="http://schemas.microsoft.com/office/drawing/2014/main" id="{FC9B942C-3A6E-8443-9ACD-7C57D473DE26}"/>
              </a:ext>
            </a:extLst>
          </p:cNvPr>
          <p:cNvSpPr>
            <a:spLocks noGrp="1"/>
          </p:cNvSpPr>
          <p:nvPr>
            <p:ph type="subTitle" idx="13"/>
          </p:nvPr>
        </p:nvSpPr>
        <p:spPr>
          <a:xfrm>
            <a:off x="96128" y="514083"/>
            <a:ext cx="5307145" cy="1107983"/>
          </a:xfrm>
        </p:spPr>
        <p:txBody>
          <a:bodyPr rtlCol="0">
            <a:normAutofit/>
          </a:bodyPr>
          <a:lstStyle/>
          <a:p>
            <a:pPr algn="l" rtl="0"/>
            <a:r>
              <a:rPr lang="zh" sz="2000" b="1" dirty="0"/>
              <a:t>存在疑问或有何意见？欢迎发送电子邮件至： </a:t>
            </a:r>
          </a:p>
          <a:p>
            <a:pPr algn="l" rtl="0"/>
            <a:r>
              <a:rPr lang="zh" sz="2000" dirty="0"/>
              <a:t>sanitation@ansi.org</a:t>
            </a:r>
          </a:p>
        </p:txBody>
      </p:sp>
      <p:sp>
        <p:nvSpPr>
          <p:cNvPr id="4" name="Subtitle 13">
            <a:extLst>
              <a:ext uri="{FF2B5EF4-FFF2-40B4-BE49-F238E27FC236}">
                <a16:creationId xmlns:a16="http://schemas.microsoft.com/office/drawing/2014/main" id="{FC9B942C-3A6E-8443-9ACD-7C57D473DE26}"/>
              </a:ext>
            </a:extLst>
          </p:cNvPr>
          <p:cNvSpPr txBox="1">
            <a:spLocks/>
          </p:cNvSpPr>
          <p:nvPr/>
        </p:nvSpPr>
        <p:spPr>
          <a:xfrm>
            <a:off x="7937902" y="5547258"/>
            <a:ext cx="4088596" cy="904055"/>
          </a:xfrm>
        </p:spPr>
        <p:txBody>
          <a:bodyPr rtlCol="0">
            <a:normAutofit/>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kern="1200" smtClean="0">
                <a:solidFill>
                  <a:srgbClr val="0A55A3"/>
                </a:solidFill>
                <a:effectLst/>
                <a:latin typeface="Arial" panose="020B0604020202020204" pitchFamily="34" charset="0"/>
                <a:ea typeface="+mn-ea"/>
                <a:cs typeface="Arial" panose="020B0604020202020204" pitchFamily="34" charset="0"/>
              </a:defRPr>
            </a:lvl1pPr>
            <a:lvl2pPr marL="457200" indent="0" algn="ctr" defTabSz="914377" rtl="0" eaLnBrk="1" latinLnBrk="0" hangingPunct="1">
              <a:lnSpc>
                <a:spcPct val="90000"/>
              </a:lnSpc>
              <a:spcBef>
                <a:spcPts val="500"/>
              </a:spcBef>
              <a:buFont typeface="Arial" panose="020B0604020202020204" pitchFamily="34" charset="0"/>
              <a:buNone/>
              <a:defRPr sz="2000" kern="1200">
                <a:solidFill>
                  <a:srgbClr val="0A55A3"/>
                </a:solidFill>
                <a:latin typeface="Arial" panose="020B0604020202020204" pitchFamily="34" charset="0"/>
                <a:ea typeface="+mn-ea"/>
                <a:cs typeface="Arial" panose="020B0604020202020204" pitchFamily="34" charset="0"/>
              </a:defRPr>
            </a:lvl2pPr>
            <a:lvl3pPr marL="914400" indent="0" algn="ctr" defTabSz="914377" rtl="0" eaLnBrk="1" latinLnBrk="0" hangingPunct="1">
              <a:lnSpc>
                <a:spcPct val="90000"/>
              </a:lnSpc>
              <a:spcBef>
                <a:spcPts val="500"/>
              </a:spcBef>
              <a:buFont typeface="Arial" panose="020B0604020202020204" pitchFamily="34" charset="0"/>
              <a:buNone/>
              <a:defRPr sz="1800" kern="1200">
                <a:solidFill>
                  <a:srgbClr val="0A55A3"/>
                </a:solidFill>
                <a:latin typeface="Arial" panose="020B0604020202020204" pitchFamily="34" charset="0"/>
                <a:ea typeface="+mn-ea"/>
                <a:cs typeface="Arial" panose="020B0604020202020204" pitchFamily="34" charset="0"/>
              </a:defRPr>
            </a:lvl3pPr>
            <a:lvl4pPr marL="13716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4pPr>
            <a:lvl5pPr marL="1828800" indent="0" algn="ctr" defTabSz="914377" rtl="0" eaLnBrk="1" latinLnBrk="0" hangingPunct="1">
              <a:lnSpc>
                <a:spcPct val="90000"/>
              </a:lnSpc>
              <a:spcBef>
                <a:spcPts val="500"/>
              </a:spcBef>
              <a:buFont typeface="Arial" panose="020B0604020202020204" pitchFamily="34" charset="0"/>
              <a:buNone/>
              <a:defRPr sz="1600" kern="1200">
                <a:solidFill>
                  <a:srgbClr val="0A55A3"/>
                </a:solidFill>
                <a:latin typeface="Arial" panose="020B0604020202020204" pitchFamily="34" charset="0"/>
                <a:ea typeface="+mn-ea"/>
                <a:cs typeface="Arial" panose="020B0604020202020204" pitchFamily="34" charset="0"/>
              </a:defRPr>
            </a:lvl5pPr>
            <a:lvl6pPr marL="22860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377"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rtl="0"/>
            <a:r>
              <a:rPr lang="en-US" altLang="zh" sz="2000" dirty="0">
                <a:hlinkClick r:id="rId3"/>
              </a:rPr>
              <a:t>https://sanitation.ansi.org/</a:t>
            </a:r>
            <a:endParaRPr lang="en-US" sz="2000" dirty="0"/>
          </a:p>
        </p:txBody>
      </p:sp>
    </p:spTree>
    <p:custDataLst>
      <p:tags r:id="rId1"/>
    </p:custDataLst>
    <p:extLst>
      <p:ext uri="{BB962C8B-B14F-4D97-AF65-F5344CB8AC3E}">
        <p14:creationId xmlns:p14="http://schemas.microsoft.com/office/powerpoint/2010/main" val="39761677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9625" y="1"/>
            <a:ext cx="10515600" cy="1030696"/>
          </a:xfrm>
        </p:spPr>
        <p:txBody>
          <a:bodyPr rtlCol="0">
            <a:normAutofit/>
          </a:bodyPr>
          <a:lstStyle/>
          <a:p>
            <a:pPr rtl="0"/>
            <a:r>
              <a:rPr lang="zh" dirty="0">
                <a:latin typeface="+mn-ea"/>
                <a:ea typeface="+mn-ea"/>
              </a:rPr>
              <a:t>主页</a:t>
            </a:r>
          </a:p>
        </p:txBody>
      </p:sp>
      <p:sp>
        <p:nvSpPr>
          <p:cNvPr id="10" name="Footer Placeholder 1"/>
          <p:cNvSpPr txBox="1">
            <a:spLocks/>
          </p:cNvSpPr>
          <p:nvPr/>
        </p:nvSpPr>
        <p:spPr>
          <a:xfrm flipH="1">
            <a:off x="116686" y="6381750"/>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4"/>
              </a:rPr>
              <a:t>https://sanitation.ansi.org/</a:t>
            </a:r>
            <a:r>
              <a:rPr lang="zh" altLang="en-US" sz="1600" dirty="0"/>
              <a:t> </a:t>
            </a:r>
          </a:p>
        </p:txBody>
      </p:sp>
      <p:grpSp>
        <p:nvGrpSpPr>
          <p:cNvPr id="6" name="Group 5">
            <a:extLst>
              <a:ext uri="{FF2B5EF4-FFF2-40B4-BE49-F238E27FC236}">
                <a16:creationId xmlns:a16="http://schemas.microsoft.com/office/drawing/2014/main" id="{80EE3F06-F31D-46D0-AEC3-3DCB7C9C4F85}"/>
              </a:ext>
            </a:extLst>
          </p:cNvPr>
          <p:cNvGrpSpPr/>
          <p:nvPr/>
        </p:nvGrpSpPr>
        <p:grpSpPr>
          <a:xfrm>
            <a:off x="0" y="1019548"/>
            <a:ext cx="12192001" cy="1612397"/>
            <a:chOff x="0" y="1760206"/>
            <a:chExt cx="12192001" cy="1612397"/>
          </a:xfrm>
        </p:grpSpPr>
        <p:pic>
          <p:nvPicPr>
            <p:cNvPr id="7" name="Picture 6">
              <a:extLst>
                <a:ext uri="{FF2B5EF4-FFF2-40B4-BE49-F238E27FC236}">
                  <a16:creationId xmlns:a16="http://schemas.microsoft.com/office/drawing/2014/main" id="{BB8D79C4-C450-45B1-BA1F-562EDF178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8" name="TextBox 7">
              <a:extLst>
                <a:ext uri="{FF2B5EF4-FFF2-40B4-BE49-F238E27FC236}">
                  <a16:creationId xmlns:a16="http://schemas.microsoft.com/office/drawing/2014/main" id="{AA8E5DB9-C920-41D2-B239-863F9B7D97BB}"/>
                </a:ext>
              </a:extLst>
            </p:cNvPr>
            <p:cNvSpPr txBox="1"/>
            <p:nvPr/>
          </p:nvSpPr>
          <p:spPr>
            <a:xfrm>
              <a:off x="0" y="267750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lvl="0" algn="ctr" defTabSz="409877" rtl="0" hangingPunct="0">
                <a:defRPr/>
              </a:pPr>
              <a:r>
                <a:rPr lang="zh" sz="2160" b="1" kern="0" spc="-36" dirty="0">
                  <a:solidFill>
                    <a:srgbClr val="2492DC"/>
                  </a:solidFill>
                  <a:latin typeface="Arial" panose="020B0604020202020204" pitchFamily="34" charset="0"/>
                  <a:ea typeface="Source Sans Pro"/>
                  <a:cs typeface="Arial" panose="020B0604020202020204" pitchFamily="34" charset="0"/>
                  <a:sym typeface="Source Sans Pro"/>
                </a:rPr>
                <a:t>ISO无下水管道厕所卫生处理标准</a:t>
              </a:r>
              <a:endParaRPr kumimoji="0" lang="en-US" sz="2160" b="1" i="0" u="none" strike="noStrike" kern="0" cap="none" spc="-36" normalizeH="0" baseline="0" noProof="0" dirty="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endParaRPr>
            </a:p>
          </p:txBody>
        </p:sp>
        <p:sp>
          <p:nvSpPr>
            <p:cNvPr id="11" name="TextBox 10">
              <a:extLst>
                <a:ext uri="{FF2B5EF4-FFF2-40B4-BE49-F238E27FC236}">
                  <a16:creationId xmlns:a16="http://schemas.microsoft.com/office/drawing/2014/main" id="{5573D3AC-5B0C-4685-BDB3-D5ED208859EC}"/>
                </a:ext>
              </a:extLst>
            </p:cNvPr>
            <p:cNvSpPr txBox="1"/>
            <p:nvPr/>
          </p:nvSpPr>
          <p:spPr>
            <a:xfrm>
              <a:off x="1983344"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12" name="TextBox 11">
              <a:extLst>
                <a:ext uri="{FF2B5EF4-FFF2-40B4-BE49-F238E27FC236}">
                  <a16:creationId xmlns:a16="http://schemas.microsoft.com/office/drawing/2014/main" id="{272D6925-D3DD-42BA-AE93-FD3494C5F9D4}"/>
                </a:ext>
              </a:extLst>
            </p:cNvPr>
            <p:cNvSpPr txBox="1"/>
            <p:nvPr/>
          </p:nvSpPr>
          <p:spPr>
            <a:xfrm>
              <a:off x="2312355"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背景</a:t>
              </a:r>
            </a:p>
          </p:txBody>
        </p:sp>
        <p:sp>
          <p:nvSpPr>
            <p:cNvPr id="13" name="TextBox 12">
              <a:extLst>
                <a:ext uri="{FF2B5EF4-FFF2-40B4-BE49-F238E27FC236}">
                  <a16:creationId xmlns:a16="http://schemas.microsoft.com/office/drawing/2014/main" id="{A7019172-E453-4111-9D04-2B54FBB7E4BB}"/>
                </a:ext>
              </a:extLst>
            </p:cNvPr>
            <p:cNvSpPr txBox="1"/>
            <p:nvPr/>
          </p:nvSpPr>
          <p:spPr>
            <a:xfrm>
              <a:off x="3170472"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标准</a:t>
              </a:r>
            </a:p>
          </p:txBody>
        </p:sp>
        <p:sp>
          <p:nvSpPr>
            <p:cNvPr id="14" name="TextBox 13">
              <a:extLst>
                <a:ext uri="{FF2B5EF4-FFF2-40B4-BE49-F238E27FC236}">
                  <a16:creationId xmlns:a16="http://schemas.microsoft.com/office/drawing/2014/main" id="{0A8FF908-F353-4472-9134-FFB1D70FE025}"/>
                </a:ext>
              </a:extLst>
            </p:cNvPr>
            <p:cNvSpPr txBox="1"/>
            <p:nvPr/>
          </p:nvSpPr>
          <p:spPr>
            <a:xfrm>
              <a:off x="3861205"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资源</a:t>
              </a:r>
            </a:p>
          </p:txBody>
        </p:sp>
        <p:sp>
          <p:nvSpPr>
            <p:cNvPr id="15" name="TextBox 14">
              <a:extLst>
                <a:ext uri="{FF2B5EF4-FFF2-40B4-BE49-F238E27FC236}">
                  <a16:creationId xmlns:a16="http://schemas.microsoft.com/office/drawing/2014/main" id="{77FF7A70-BEC3-4661-9478-CA8B8E4D4B2B}"/>
                </a:ext>
              </a:extLst>
            </p:cNvPr>
            <p:cNvSpPr txBox="1"/>
            <p:nvPr/>
          </p:nvSpPr>
          <p:spPr>
            <a:xfrm>
              <a:off x="4620426"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事件</a:t>
              </a:r>
            </a:p>
          </p:txBody>
        </p:sp>
        <p:sp>
          <p:nvSpPr>
            <p:cNvPr id="16" name="TextBox 15">
              <a:extLst>
                <a:ext uri="{FF2B5EF4-FFF2-40B4-BE49-F238E27FC236}">
                  <a16:creationId xmlns:a16="http://schemas.microsoft.com/office/drawing/2014/main" id="{B1A06791-ECD3-41C2-A7BF-D1DE3EDC7075}"/>
                </a:ext>
              </a:extLst>
            </p:cNvPr>
            <p:cNvSpPr txBox="1"/>
            <p:nvPr/>
          </p:nvSpPr>
          <p:spPr>
            <a:xfrm>
              <a:off x="5147631"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证明书</a:t>
              </a:r>
            </a:p>
          </p:txBody>
        </p:sp>
        <p:sp>
          <p:nvSpPr>
            <p:cNvPr id="17" name="TextBox 16">
              <a:extLst>
                <a:ext uri="{FF2B5EF4-FFF2-40B4-BE49-F238E27FC236}">
                  <a16:creationId xmlns:a16="http://schemas.microsoft.com/office/drawing/2014/main" id="{4F185261-AB7C-4523-ACB9-EB1EA65C45F4}"/>
                </a:ext>
              </a:extLst>
            </p:cNvPr>
            <p:cNvSpPr txBox="1"/>
            <p:nvPr/>
          </p:nvSpPr>
          <p:spPr>
            <a:xfrm>
              <a:off x="5889493"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新闻</a:t>
              </a:r>
            </a:p>
          </p:txBody>
        </p:sp>
        <p:sp>
          <p:nvSpPr>
            <p:cNvPr id="18" name="TextBox 17">
              <a:extLst>
                <a:ext uri="{FF2B5EF4-FFF2-40B4-BE49-F238E27FC236}">
                  <a16:creationId xmlns:a16="http://schemas.microsoft.com/office/drawing/2014/main" id="{6F606E8F-1B7B-4826-9555-F7D9D88ECC25}"/>
                </a:ext>
              </a:extLst>
            </p:cNvPr>
            <p:cNvSpPr txBox="1"/>
            <p:nvPr/>
          </p:nvSpPr>
          <p:spPr>
            <a:xfrm>
              <a:off x="627816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19" name="TextBox 18">
              <a:extLst>
                <a:ext uri="{FF2B5EF4-FFF2-40B4-BE49-F238E27FC236}">
                  <a16:creationId xmlns:a16="http://schemas.microsoft.com/office/drawing/2014/main" id="{DF817E75-3BB3-4979-9FA3-D8993CD81620}"/>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20" name="TextBox 19">
              <a:extLst>
                <a:ext uri="{FF2B5EF4-FFF2-40B4-BE49-F238E27FC236}">
                  <a16:creationId xmlns:a16="http://schemas.microsoft.com/office/drawing/2014/main" id="{50D8E9A1-5EA9-464E-A52B-DCEA5F1E5561}"/>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pic>
          <p:nvPicPr>
            <p:cNvPr id="21" name="Picture 20" descr="A close up of a logo&#10;&#10;Description automatically generated">
              <a:extLst>
                <a:ext uri="{FF2B5EF4-FFF2-40B4-BE49-F238E27FC236}">
                  <a16:creationId xmlns:a16="http://schemas.microsoft.com/office/drawing/2014/main" id="{3BD73DC2-6444-41B5-B13A-29E7C2010C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22" name="TextBox 21">
              <a:extLst>
                <a:ext uri="{FF2B5EF4-FFF2-40B4-BE49-F238E27FC236}">
                  <a16:creationId xmlns:a16="http://schemas.microsoft.com/office/drawing/2014/main" id="{CB46F58E-51C0-42A6-AF96-889C6298C5BA}"/>
                </a:ext>
              </a:extLst>
            </p:cNvPr>
            <p:cNvSpPr txBox="1"/>
            <p:nvPr/>
          </p:nvSpPr>
          <p:spPr>
            <a:xfrm>
              <a:off x="6707096"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论坛</a:t>
              </a:r>
            </a:p>
          </p:txBody>
        </p:sp>
      </p:grpSp>
      <p:grpSp>
        <p:nvGrpSpPr>
          <p:cNvPr id="3" name="Group 2">
            <a:extLst>
              <a:ext uri="{FF2B5EF4-FFF2-40B4-BE49-F238E27FC236}">
                <a16:creationId xmlns:a16="http://schemas.microsoft.com/office/drawing/2014/main" id="{D4BEFBD1-32FB-4ECA-846D-48916EF94A37}"/>
              </a:ext>
            </a:extLst>
          </p:cNvPr>
          <p:cNvGrpSpPr/>
          <p:nvPr/>
        </p:nvGrpSpPr>
        <p:grpSpPr>
          <a:xfrm>
            <a:off x="4046468" y="2641034"/>
            <a:ext cx="3962400" cy="4250716"/>
            <a:chOff x="4046468" y="2641034"/>
            <a:chExt cx="3962400" cy="4250716"/>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4046468" y="2641034"/>
              <a:ext cx="3962400" cy="4181474"/>
            </a:xfrm>
            <a:prstGeom prst="rect">
              <a:avLst/>
            </a:prstGeom>
          </p:spPr>
        </p:pic>
        <p:sp>
          <p:nvSpPr>
            <p:cNvPr id="24" name="TextBox 23">
              <a:extLst>
                <a:ext uri="{FF2B5EF4-FFF2-40B4-BE49-F238E27FC236}">
                  <a16:creationId xmlns:a16="http://schemas.microsoft.com/office/drawing/2014/main" id="{A5A6AAB3-CF08-4BE8-AA81-2C668217E5C7}"/>
                </a:ext>
              </a:extLst>
            </p:cNvPr>
            <p:cNvSpPr txBox="1"/>
            <p:nvPr/>
          </p:nvSpPr>
          <p:spPr>
            <a:xfrm>
              <a:off x="4059145" y="4329406"/>
              <a:ext cx="2384517"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这些标准如何帮助全世界打造卫生环境？</a:t>
              </a:r>
              <a:endParaRPr lang="fr-FR" sz="800" dirty="0">
                <a:solidFill>
                  <a:srgbClr val="419FDD"/>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367308D-49A2-4C5B-B317-2CBDE8105A8C}"/>
                </a:ext>
              </a:extLst>
            </p:cNvPr>
            <p:cNvSpPr txBox="1"/>
            <p:nvPr/>
          </p:nvSpPr>
          <p:spPr>
            <a:xfrm>
              <a:off x="4065305" y="4530561"/>
              <a:ext cx="2626008" cy="1624227"/>
            </a:xfrm>
            <a:prstGeom prst="rect">
              <a:avLst/>
            </a:prstGeom>
            <a:noFill/>
          </p:spPr>
          <p:txBody>
            <a:bodyPr wrap="square" rtlCol="0">
              <a:normAutofit fontScale="77500" lnSpcReduction="20000"/>
            </a:bodyPr>
            <a:lstStyle/>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据</a:t>
              </a:r>
              <a:r>
                <a:rPr lang="zh" sz="700" dirty="0">
                  <a:solidFill>
                    <a:srgbClr val="2492DC"/>
                  </a:solidFill>
                  <a:latin typeface="Arial" panose="020B0604020202020204" pitchFamily="34" charset="0"/>
                  <a:cs typeface="Arial" panose="020B0604020202020204" pitchFamily="34" charset="0"/>
                </a:rPr>
                <a:t>WHO</a:t>
              </a:r>
              <a:r>
                <a:rPr lang="zh" sz="700" dirty="0">
                  <a:solidFill>
                    <a:schemeClr val="tx1">
                      <a:lumMod val="65000"/>
                      <a:lumOff val="35000"/>
                    </a:schemeClr>
                  </a:solidFill>
                  <a:latin typeface="Arial" panose="020B0604020202020204" pitchFamily="34" charset="0"/>
                  <a:cs typeface="Arial" panose="020B0604020202020204" pitchFamily="34" charset="0"/>
                </a:rPr>
                <a:t>统计，全世界约有20亿人生活在缺乏基础性卫生服务的环境中，仍有8.92亿人在露天排便。</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通过制定国际卫生标准，可以保护人类健康、安全和环境。产品标准</a:t>
              </a:r>
              <a:br>
                <a:rPr lang="en-US" altLang="zh" sz="700" dirty="0">
                  <a:solidFill>
                    <a:schemeClr val="tx1">
                      <a:lumMod val="65000"/>
                      <a:lumOff val="35000"/>
                    </a:schemeClr>
                  </a:solidFill>
                  <a:latin typeface="Arial" panose="020B0604020202020204" pitchFamily="34" charset="0"/>
                  <a:cs typeface="Arial" panose="020B0604020202020204" pitchFamily="34" charset="0"/>
                </a:rPr>
              </a:br>
              <a:r>
                <a:rPr lang="zh" sz="700" dirty="0">
                  <a:solidFill>
                    <a:srgbClr val="2492DC"/>
                  </a:solidFill>
                  <a:latin typeface="Arial" panose="020B0604020202020204" pitchFamily="34" charset="0"/>
                  <a:cs typeface="Arial" panose="020B0604020202020204" pitchFamily="34" charset="0"/>
                </a:rPr>
                <a:t>（如ISO 30500）</a:t>
              </a:r>
              <a:r>
                <a:rPr lang="zh" sz="700" dirty="0">
                  <a:solidFill>
                    <a:schemeClr val="tx1">
                      <a:lumMod val="65000"/>
                      <a:lumOff val="35000"/>
                    </a:schemeClr>
                  </a:solidFill>
                  <a:latin typeface="Arial" panose="020B0604020202020204" pitchFamily="34" charset="0"/>
                  <a:cs typeface="Arial" panose="020B0604020202020204" pitchFamily="34" charset="0"/>
                </a:rPr>
                <a:t>可以确保不同产品与其他工作统筹规划，并按预期安全、有效、可靠地发挥作用。</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简言之，标准是一种商定的做事方式。在实践过程中，标准是一个文件，为人类生产的几乎所有产品的设计、操作、制造和使用制定具体的指导，包括厕所和其他卫生处理系统。</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通过给出用于衡量下一代厕所性能的公认标准，国际标准将加大实施力度，以便在最需要的地方广泛制造、销售和部署该技术。</a:t>
              </a:r>
            </a:p>
            <a:p>
              <a:pPr rtl="0">
                <a:lnSpc>
                  <a:spcPct val="120000"/>
                </a:lnSpc>
              </a:pPr>
              <a:endParaRPr lang="en-US" sz="700" dirty="0">
                <a:solidFill>
                  <a:schemeClr val="tx1">
                    <a:lumMod val="65000"/>
                    <a:lumOff val="35000"/>
                  </a:schemeClr>
                </a:solidFill>
                <a:latin typeface="Arial" panose="020B0604020202020204" pitchFamily="34" charset="0"/>
                <a:cs typeface="Arial" panose="020B0604020202020204" pitchFamily="34" charset="0"/>
              </a:endParaRPr>
            </a:p>
            <a:p>
              <a:pPr rtl="0">
                <a:lnSpc>
                  <a:spcPct val="120000"/>
                </a:lnSpc>
              </a:pPr>
              <a:r>
                <a:rPr lang="zh" sz="700" dirty="0">
                  <a:solidFill>
                    <a:schemeClr val="tx1">
                      <a:lumMod val="65000"/>
                      <a:lumOff val="35000"/>
                    </a:schemeClr>
                  </a:solidFill>
                  <a:latin typeface="Arial" panose="020B0604020202020204" pitchFamily="34" charset="0"/>
                  <a:cs typeface="Arial" panose="020B0604020202020204" pitchFamily="34" charset="0"/>
                </a:rPr>
                <a:t>国际标准可以跨越国界，旨在向各国政府、监管机构、公司和消费者保证，产品和服务在全球经济中是安全、可靠和高质量的。对于企业而言，标准是一种战略工具，通过采用相关标准可以减少浪费和错误、提高生产率，从而降低成本。标准还可以帮助企业进入新市场，为发展中国家提供公平的竞争环境，促进自由和公平的全球贸易。</a:t>
              </a:r>
              <a:endParaRPr lang="fr-FR" sz="7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5512D89-7FA1-4091-B1E7-5FEB1E1FA4AC}"/>
                </a:ext>
              </a:extLst>
            </p:cNvPr>
            <p:cNvSpPr txBox="1"/>
            <p:nvPr/>
          </p:nvSpPr>
          <p:spPr>
            <a:xfrm>
              <a:off x="6649945" y="4329406"/>
              <a:ext cx="1274855"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快速链接</a:t>
              </a:r>
              <a:endParaRPr lang="fr-FR" sz="800" dirty="0">
                <a:solidFill>
                  <a:srgbClr val="419FD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F2FC7A8-7125-48C9-99CB-94C6E9DE3DE7}"/>
                </a:ext>
              </a:extLst>
            </p:cNvPr>
            <p:cNvSpPr txBox="1"/>
            <p:nvPr/>
          </p:nvSpPr>
          <p:spPr>
            <a:xfrm>
              <a:off x="6649945" y="5348081"/>
              <a:ext cx="1274855"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深入了解ISO 30500</a:t>
              </a:r>
              <a:endParaRPr lang="fr-FR" sz="800" dirty="0">
                <a:solidFill>
                  <a:srgbClr val="419FDD"/>
                </a:solidFill>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9DA78FA6-7D62-4304-8D95-ED018C26E1FE}"/>
                </a:ext>
              </a:extLst>
            </p:cNvPr>
            <p:cNvSpPr txBox="1"/>
            <p:nvPr/>
          </p:nvSpPr>
          <p:spPr>
            <a:xfrm>
              <a:off x="4059145" y="5979061"/>
              <a:ext cx="2384517" cy="215444"/>
            </a:xfrm>
            <a:prstGeom prst="rect">
              <a:avLst/>
            </a:prstGeom>
            <a:noFill/>
          </p:spPr>
          <p:txBody>
            <a:bodyPr wrap="square" rtlCol="0">
              <a:normAutofit/>
            </a:bodyPr>
            <a:lstStyle/>
            <a:p>
              <a:pPr rtl="0"/>
              <a:r>
                <a:rPr lang="zh" sz="800" dirty="0">
                  <a:solidFill>
                    <a:srgbClr val="419FDD"/>
                  </a:solidFill>
                  <a:latin typeface="Arial" panose="020B0604020202020204" pitchFamily="34" charset="0"/>
                  <a:cs typeface="Arial" panose="020B0604020202020204" pitchFamily="34" charset="0"/>
                </a:rPr>
                <a:t>重点国际卫生处理标准</a:t>
              </a:r>
              <a:endParaRPr lang="fr-FR" sz="800" dirty="0">
                <a:solidFill>
                  <a:srgbClr val="419FDD"/>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96F0016E-1E82-4160-A9FB-46C4404BF93D}"/>
                </a:ext>
              </a:extLst>
            </p:cNvPr>
            <p:cNvSpPr txBox="1"/>
            <p:nvPr/>
          </p:nvSpPr>
          <p:spPr>
            <a:xfrm>
              <a:off x="4059145" y="6174018"/>
              <a:ext cx="2384517" cy="200055"/>
            </a:xfrm>
            <a:prstGeom prst="rect">
              <a:avLst/>
            </a:prstGeom>
            <a:noFill/>
          </p:spPr>
          <p:txBody>
            <a:bodyPr wrap="square" rtlCol="0">
              <a:normAutofit/>
            </a:bodyPr>
            <a:lstStyle/>
            <a:p>
              <a:pPr rtl="0"/>
              <a:r>
                <a:rPr lang="zh" sz="700">
                  <a:solidFill>
                    <a:srgbClr val="2492DC"/>
                  </a:solidFill>
                  <a:latin typeface="Arial" panose="020B0604020202020204" pitchFamily="34" charset="0"/>
                  <a:cs typeface="Arial" panose="020B0604020202020204" pitchFamily="34" charset="0"/>
                </a:rPr>
                <a:t>ISO 30500</a:t>
              </a:r>
              <a:endParaRPr lang="fr-FR" sz="700" dirty="0">
                <a:solidFill>
                  <a:srgbClr val="2492DC"/>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A70EC839-9322-4CCA-A757-529C723181CE}"/>
                </a:ext>
              </a:extLst>
            </p:cNvPr>
            <p:cNvSpPr txBox="1"/>
            <p:nvPr/>
          </p:nvSpPr>
          <p:spPr>
            <a:xfrm>
              <a:off x="6640419" y="6293080"/>
              <a:ext cx="1274855" cy="200055"/>
            </a:xfrm>
            <a:prstGeom prst="rect">
              <a:avLst/>
            </a:prstGeom>
            <a:noFill/>
          </p:spPr>
          <p:txBody>
            <a:bodyPr wrap="square" rtlCol="0">
              <a:normAutofit/>
            </a:bodyPr>
            <a:lstStyle/>
            <a:p>
              <a:pPr rtl="0"/>
              <a:r>
                <a:rPr lang="zh" sz="700">
                  <a:solidFill>
                    <a:srgbClr val="419FDD"/>
                  </a:solidFill>
                  <a:latin typeface="Arial" panose="020B0604020202020204" pitchFamily="34" charset="0"/>
                  <a:cs typeface="Arial" panose="020B0604020202020204" pitchFamily="34" charset="0"/>
                </a:rPr>
                <a:t>对监管机构有什么意义？</a:t>
              </a:r>
              <a:endParaRPr lang="fr-FR" sz="700" dirty="0">
                <a:solidFill>
                  <a:srgbClr val="419FDD"/>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5E9DE76-19A2-4708-B152-168CD9DD420F}"/>
                </a:ext>
              </a:extLst>
            </p:cNvPr>
            <p:cNvSpPr txBox="1"/>
            <p:nvPr/>
          </p:nvSpPr>
          <p:spPr>
            <a:xfrm>
              <a:off x="4132436" y="6316067"/>
              <a:ext cx="2568403" cy="393121"/>
            </a:xfrm>
            <a:prstGeom prst="rect">
              <a:avLst/>
            </a:prstGeom>
            <a:noFill/>
          </p:spPr>
          <p:txBody>
            <a:bodyPr wrap="square" rtlCol="0">
              <a:normAutofit/>
            </a:bodyPr>
            <a:lstStyle/>
            <a:p>
              <a:pPr marL="57150" indent="-57150" rtl="0">
                <a:lnSpc>
                  <a:spcPts val="600"/>
                </a:lnSpc>
                <a:buFont typeface="Arial" panose="020B0604020202020204" pitchFamily="34" charset="0"/>
                <a:buChar char="•"/>
              </a:pPr>
              <a:r>
                <a:rPr lang="zh" sz="500" b="1" dirty="0">
                  <a:solidFill>
                    <a:schemeClr val="tx1">
                      <a:lumMod val="65000"/>
                      <a:lumOff val="35000"/>
                    </a:schemeClr>
                  </a:solidFill>
                  <a:latin typeface="Arial" panose="020B0604020202020204" pitchFamily="34" charset="0"/>
                  <a:cs typeface="Arial" panose="020B0604020202020204" pitchFamily="34" charset="0"/>
                </a:rPr>
                <a:t>家用</a:t>
              </a:r>
              <a:r>
                <a:rPr lang="zh" sz="500" dirty="0">
                  <a:solidFill>
                    <a:schemeClr val="tx1">
                      <a:lumMod val="65000"/>
                      <a:lumOff val="35000"/>
                    </a:schemeClr>
                  </a:solidFill>
                  <a:latin typeface="Arial" panose="020B0604020202020204" pitchFamily="34" charset="0"/>
                  <a:cs typeface="Arial" panose="020B0604020202020204" pitchFamily="34" charset="0"/>
                </a:rPr>
                <a:t>无下水管道厕所卫生处理系统（NSSS）自愿国际产品标准</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提供产品设计和性能测试的一般安全和性能要求</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指出NSSS的技术要求、测试方法和可持续性注意事项</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B848F5A-16E9-4E79-9FA1-1B1B70CA2E20}"/>
                </a:ext>
              </a:extLst>
            </p:cNvPr>
            <p:cNvSpPr txBox="1"/>
            <p:nvPr/>
          </p:nvSpPr>
          <p:spPr>
            <a:xfrm>
              <a:off x="6700608" y="6421685"/>
              <a:ext cx="1271129" cy="470065"/>
            </a:xfrm>
            <a:prstGeom prst="rect">
              <a:avLst/>
            </a:prstGeom>
            <a:noFill/>
          </p:spPr>
          <p:txBody>
            <a:bodyPr wrap="square" rtlCol="0">
              <a:normAutofit/>
            </a:bodyPr>
            <a:lstStyle/>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省时省钱</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对全球专家意见充满信心，可确保公民使用产品的安全性</a:t>
              </a:r>
            </a:p>
            <a:p>
              <a:pPr marL="57150" indent="-57150" rtl="0">
                <a:lnSpc>
                  <a:spcPts val="600"/>
                </a:lnSpc>
                <a:buFont typeface="Arial" panose="020B0604020202020204" pitchFamily="34" charset="0"/>
                <a:buChar char="•"/>
              </a:pPr>
              <a:r>
                <a:rPr lang="zh" sz="500" dirty="0">
                  <a:solidFill>
                    <a:schemeClr val="tx1">
                      <a:lumMod val="65000"/>
                      <a:lumOff val="35000"/>
                    </a:schemeClr>
                  </a:solidFill>
                  <a:latin typeface="Arial" panose="020B0604020202020204" pitchFamily="34" charset="0"/>
                  <a:cs typeface="Arial" panose="020B0604020202020204" pitchFamily="34" charset="0"/>
                </a:rPr>
                <a:t>增加国际贸易潜力，创造就业机会</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CB9364F-823E-4580-9B67-9F8BD445A1F6}"/>
                </a:ext>
              </a:extLst>
            </p:cNvPr>
            <p:cNvSpPr txBox="1"/>
            <p:nvPr/>
          </p:nvSpPr>
          <p:spPr>
            <a:xfrm>
              <a:off x="6734013" y="4519332"/>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沟通工具</a:t>
              </a:r>
              <a:endParaRPr lang="fr-FR" sz="500" dirty="0">
                <a:solidFill>
                  <a:schemeClr val="bg1"/>
                </a:solidFill>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76E70080-C03F-467B-A240-B46474C89D69}"/>
                </a:ext>
              </a:extLst>
            </p:cNvPr>
            <p:cNvSpPr txBox="1"/>
            <p:nvPr/>
          </p:nvSpPr>
          <p:spPr>
            <a:xfrm>
              <a:off x="6734013" y="4714021"/>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革新的厕所技术</a:t>
              </a:r>
              <a:endParaRPr lang="fr-FR" sz="500" dirty="0">
                <a:solidFill>
                  <a:schemeClr val="bg1"/>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2CCB138F-D444-496C-B811-C464CC82ACEE}"/>
                </a:ext>
              </a:extLst>
            </p:cNvPr>
            <p:cNvSpPr txBox="1"/>
            <p:nvPr/>
          </p:nvSpPr>
          <p:spPr>
            <a:xfrm>
              <a:off x="6734013" y="4905682"/>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活动照片</a:t>
              </a:r>
              <a:endParaRPr lang="fr-FR" sz="500" dirty="0">
                <a:solidFill>
                  <a:schemeClr val="bg1"/>
                </a:solidFill>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EF165EEE-EC98-4D3C-A499-102D43907EE1}"/>
                </a:ext>
              </a:extLst>
            </p:cNvPr>
            <p:cNvSpPr txBox="1"/>
            <p:nvPr/>
          </p:nvSpPr>
          <p:spPr>
            <a:xfrm>
              <a:off x="6734013" y="5106001"/>
              <a:ext cx="1181261" cy="169277"/>
            </a:xfrm>
            <a:prstGeom prst="rect">
              <a:avLst/>
            </a:prstGeom>
            <a:noFill/>
          </p:spPr>
          <p:txBody>
            <a:bodyPr wrap="square" rtlCol="0">
              <a:normAutofit/>
            </a:bodyPr>
            <a:lstStyle/>
            <a:p>
              <a:pPr algn="ctr" rtl="0"/>
              <a:r>
                <a:rPr lang="zh" sz="500">
                  <a:solidFill>
                    <a:schemeClr val="bg1"/>
                  </a:solidFill>
                  <a:latin typeface="Arial" panose="020B0604020202020204" pitchFamily="34" charset="0"/>
                  <a:cs typeface="Arial" panose="020B0604020202020204" pitchFamily="34" charset="0"/>
                </a:rPr>
                <a:t>采用标准的国家/地区地图</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3748075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AD33C88-B053-4807-A925-09368260C579}"/>
              </a:ext>
            </a:extLst>
          </p:cNvPr>
          <p:cNvGrpSpPr/>
          <p:nvPr/>
        </p:nvGrpSpPr>
        <p:grpSpPr>
          <a:xfrm>
            <a:off x="2980" y="1077002"/>
            <a:ext cx="12189019" cy="4954340"/>
            <a:chOff x="1148358" y="2040666"/>
            <a:chExt cx="9806704" cy="3986028"/>
          </a:xfrm>
        </p:grpSpPr>
        <p:pic>
          <p:nvPicPr>
            <p:cNvPr id="9" name="Picture 8">
              <a:extLst>
                <a:ext uri="{FF2B5EF4-FFF2-40B4-BE49-F238E27FC236}">
                  <a16:creationId xmlns:a16="http://schemas.microsoft.com/office/drawing/2014/main" id="{6DDC38FD-8529-410A-AA8D-3E1C684F6A9A}"/>
                </a:ext>
              </a:extLst>
            </p:cNvPr>
            <p:cNvPicPr>
              <a:picLocks noChangeAspect="1"/>
            </p:cNvPicPr>
            <p:nvPr/>
          </p:nvPicPr>
          <p:blipFill rotWithShape="1">
            <a:blip r:embed="rId3">
              <a:extLst>
                <a:ext uri="{28A0092B-C50C-407E-A947-70E740481C1C}">
                  <a14:useLocalDpi xmlns:a14="http://schemas.microsoft.com/office/drawing/2010/main" val="0"/>
                </a:ext>
              </a:extLst>
            </a:blip>
            <a:srcRect b="54942"/>
            <a:stretch/>
          </p:blipFill>
          <p:spPr>
            <a:xfrm>
              <a:off x="1148358" y="2040666"/>
              <a:ext cx="9806704" cy="1829318"/>
            </a:xfrm>
            <a:prstGeom prst="rect">
              <a:avLst/>
            </a:prstGeom>
          </p:spPr>
        </p:pic>
        <p:sp>
          <p:nvSpPr>
            <p:cNvPr id="11" name="TextBox 10">
              <a:extLst>
                <a:ext uri="{FF2B5EF4-FFF2-40B4-BE49-F238E27FC236}">
                  <a16:creationId xmlns:a16="http://schemas.microsoft.com/office/drawing/2014/main" id="{3F3A9F8C-9BAE-4431-9F6A-83A012F9B8B1}"/>
                </a:ext>
              </a:extLst>
            </p:cNvPr>
            <p:cNvSpPr txBox="1"/>
            <p:nvPr/>
          </p:nvSpPr>
          <p:spPr>
            <a:xfrm>
              <a:off x="4463953" y="3039403"/>
              <a:ext cx="3145768" cy="39924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2800" b="1" i="0" u="none" strike="noStrike" kern="0" cap="none" spc="-42" normalizeH="0" noProof="0" dirty="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项目历史</a:t>
              </a:r>
            </a:p>
          </p:txBody>
        </p:sp>
        <p:sp>
          <p:nvSpPr>
            <p:cNvPr id="12" name="TextBox 11">
              <a:extLst>
                <a:ext uri="{FF2B5EF4-FFF2-40B4-BE49-F238E27FC236}">
                  <a16:creationId xmlns:a16="http://schemas.microsoft.com/office/drawing/2014/main" id="{CF8113F0-F70E-45F6-84A7-7067712F218A}"/>
                </a:ext>
              </a:extLst>
            </p:cNvPr>
            <p:cNvSpPr txBox="1"/>
            <p:nvPr/>
          </p:nvSpPr>
          <p:spPr>
            <a:xfrm>
              <a:off x="1621312" y="3769486"/>
              <a:ext cx="8896940" cy="2257208"/>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2011年，人们认识到有必要开发“新一代”厕所，为全世界无法使用安全、负担得起的卫生设施的25亿人口提供卫生设施，并认识到有必要制定一项标准，借此支持</a:t>
              </a:r>
              <a:r>
                <a:rPr lang="zh" sz="1600" b="0" i="0" u="none" strike="noStrike" kern="0" cap="none" spc="0" normalizeH="0" noProof="0" dirty="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第6号联合国可持续发展目标</a:t>
              </a: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（SDG 6）的实现。</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为了应对全球卫生危机，发起了研发</a:t>
              </a:r>
              <a:r>
                <a:rPr lang="zh" sz="1600" b="0" i="0" u="none" strike="noStrike" kern="0" cap="none" spc="0" normalizeH="0" noProof="0" dirty="0">
                  <a:ln>
                    <a:noFill/>
                  </a:ln>
                  <a:solidFill>
                    <a:srgbClr val="0074BF"/>
                  </a:solidFill>
                  <a:effectLst/>
                  <a:uLnTx/>
                  <a:uFillTx/>
                  <a:latin typeface="Arial" panose="020B0604020202020204" pitchFamily="34" charset="0"/>
                  <a:ea typeface="Source Sans Pro"/>
                  <a:cs typeface="Arial" panose="020B0604020202020204" pitchFamily="34" charset="0"/>
                  <a:sym typeface="Source Sans Pro"/>
                </a:rPr>
                <a:t>革新厕所</a:t>
              </a: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的挑战。这项挑战的目的是实现人人享有适当和公平的环境卫生并且建立良好的个人卫生习惯，杜绝天排便，特别注意满足妇女、女童和弱势群体在此方面的需求。</a:t>
              </a:r>
            </a:p>
            <a:p>
              <a:pPr marL="0" marR="0" lvl="0" indent="0" defTabSz="480841" rtl="0" eaLnBrk="1" fontAlgn="auto" latinLnBrk="0" hangingPunct="0">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endParaRPr>
            </a:p>
            <a:p>
              <a:pPr marL="0" marR="0" lvl="0" indent="0" defTabSz="480841" rtl="0" eaLnBrk="1" fontAlgn="auto" latinLnBrk="0" hangingPunct="0">
                <a:lnSpc>
                  <a:spcPct val="100000"/>
                </a:lnSpc>
                <a:spcBef>
                  <a:spcPts val="0"/>
                </a:spcBef>
                <a:spcAft>
                  <a:spcPts val="0"/>
                </a:spcAft>
                <a:buClrTx/>
                <a:buSzTx/>
                <a:buFontTx/>
                <a:buNone/>
                <a:tabLst/>
                <a:defRPr/>
              </a:pPr>
              <a:r>
                <a:rPr lang="zh" sz="16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由于没有ISO技术委员会负责可持续性无下水管道厕所卫生处理系统相关事宜，ANSI连同“革新厕所挑战”组织共同制定了一项国际研讨会协议（IWA），由此迈出了第一步。由于没有新型技术的参考文件，因此建议将IWA作为制定无下水管道厕所卫生处理系统标准的最有效起点。IWA是ISO项目委员会制定新国际标准的基础。IWA的目标是制定一项国际标准，纳入衡量革新厕所性能的公认标准。</a:t>
              </a:r>
            </a:p>
          </p:txBody>
        </p:sp>
        <p:sp>
          <p:nvSpPr>
            <p:cNvPr id="13" name="TextBox 12">
              <a:extLst>
                <a:ext uri="{FF2B5EF4-FFF2-40B4-BE49-F238E27FC236}">
                  <a16:creationId xmlns:a16="http://schemas.microsoft.com/office/drawing/2014/main" id="{259E1518-8E2B-4164-91C5-08F38DFC61DE}"/>
                </a:ext>
              </a:extLst>
            </p:cNvPr>
            <p:cNvSpPr txBox="1"/>
            <p:nvPr/>
          </p:nvSpPr>
          <p:spPr>
            <a:xfrm>
              <a:off x="2961241" y="2121059"/>
              <a:ext cx="36948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14" name="TextBox 13">
              <a:extLst>
                <a:ext uri="{FF2B5EF4-FFF2-40B4-BE49-F238E27FC236}">
                  <a16:creationId xmlns:a16="http://schemas.microsoft.com/office/drawing/2014/main" id="{91657003-5856-43F3-96FC-351D0795054B}"/>
                </a:ext>
              </a:extLst>
            </p:cNvPr>
            <p:cNvSpPr txBox="1"/>
            <p:nvPr/>
          </p:nvSpPr>
          <p:spPr>
            <a:xfrm>
              <a:off x="3464353" y="2121059"/>
              <a:ext cx="697940"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背景</a:t>
              </a:r>
            </a:p>
          </p:txBody>
        </p:sp>
        <p:sp>
          <p:nvSpPr>
            <p:cNvPr id="15" name="TextBox 14">
              <a:extLst>
                <a:ext uri="{FF2B5EF4-FFF2-40B4-BE49-F238E27FC236}">
                  <a16:creationId xmlns:a16="http://schemas.microsoft.com/office/drawing/2014/main" id="{59A3E35C-33A8-4268-B340-D6810B5B5A70}"/>
                </a:ext>
              </a:extLst>
            </p:cNvPr>
            <p:cNvSpPr txBox="1"/>
            <p:nvPr/>
          </p:nvSpPr>
          <p:spPr>
            <a:xfrm>
              <a:off x="4021341" y="2121059"/>
              <a:ext cx="68073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标准</a:t>
              </a:r>
            </a:p>
          </p:txBody>
        </p:sp>
        <p:sp>
          <p:nvSpPr>
            <p:cNvPr id="16" name="TextBox 15">
              <a:extLst>
                <a:ext uri="{FF2B5EF4-FFF2-40B4-BE49-F238E27FC236}">
                  <a16:creationId xmlns:a16="http://schemas.microsoft.com/office/drawing/2014/main" id="{DA169458-A7D7-474F-AF50-2F775D062014}"/>
                </a:ext>
              </a:extLst>
            </p:cNvPr>
            <p:cNvSpPr txBox="1"/>
            <p:nvPr/>
          </p:nvSpPr>
          <p:spPr>
            <a:xfrm>
              <a:off x="4806691" y="2124413"/>
              <a:ext cx="65640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资源</a:t>
              </a:r>
            </a:p>
          </p:txBody>
        </p:sp>
        <p:sp>
          <p:nvSpPr>
            <p:cNvPr id="17" name="TextBox 16">
              <a:extLst>
                <a:ext uri="{FF2B5EF4-FFF2-40B4-BE49-F238E27FC236}">
                  <a16:creationId xmlns:a16="http://schemas.microsoft.com/office/drawing/2014/main" id="{F5DA64D7-6F32-414C-87F3-FF2E4A782528}"/>
                </a:ext>
              </a:extLst>
            </p:cNvPr>
            <p:cNvSpPr txBox="1"/>
            <p:nvPr/>
          </p:nvSpPr>
          <p:spPr>
            <a:xfrm>
              <a:off x="5515530" y="2121059"/>
              <a:ext cx="513215"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事件</a:t>
              </a:r>
            </a:p>
          </p:txBody>
        </p:sp>
        <p:sp>
          <p:nvSpPr>
            <p:cNvPr id="18" name="TextBox 17">
              <a:extLst>
                <a:ext uri="{FF2B5EF4-FFF2-40B4-BE49-F238E27FC236}">
                  <a16:creationId xmlns:a16="http://schemas.microsoft.com/office/drawing/2014/main" id="{C3BCF610-050C-4FFD-AF7F-119B847379A2}"/>
                </a:ext>
              </a:extLst>
            </p:cNvPr>
            <p:cNvSpPr txBox="1"/>
            <p:nvPr/>
          </p:nvSpPr>
          <p:spPr>
            <a:xfrm>
              <a:off x="6232869" y="2121059"/>
              <a:ext cx="692741"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证明书</a:t>
              </a:r>
            </a:p>
          </p:txBody>
        </p:sp>
        <p:sp>
          <p:nvSpPr>
            <p:cNvPr id="19" name="TextBox 18">
              <a:extLst>
                <a:ext uri="{FF2B5EF4-FFF2-40B4-BE49-F238E27FC236}">
                  <a16:creationId xmlns:a16="http://schemas.microsoft.com/office/drawing/2014/main" id="{17F876B4-2F71-46B3-B3B2-79203CEAB3BC}"/>
                </a:ext>
              </a:extLst>
            </p:cNvPr>
            <p:cNvSpPr txBox="1"/>
            <p:nvPr/>
          </p:nvSpPr>
          <p:spPr>
            <a:xfrm>
              <a:off x="696186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新闻</a:t>
              </a:r>
            </a:p>
          </p:txBody>
        </p:sp>
        <p:sp>
          <p:nvSpPr>
            <p:cNvPr id="20" name="TextBox 19">
              <a:extLst>
                <a:ext uri="{FF2B5EF4-FFF2-40B4-BE49-F238E27FC236}">
                  <a16:creationId xmlns:a16="http://schemas.microsoft.com/office/drawing/2014/main" id="{81791666-CE62-4F07-BF33-E3DFD346D8A2}"/>
                </a:ext>
              </a:extLst>
            </p:cNvPr>
            <p:cNvSpPr txBox="1"/>
            <p:nvPr/>
          </p:nvSpPr>
          <p:spPr>
            <a:xfrm>
              <a:off x="7350453" y="2121059"/>
              <a:ext cx="364552"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21" name="TextBox 20">
              <a:extLst>
                <a:ext uri="{FF2B5EF4-FFF2-40B4-BE49-F238E27FC236}">
                  <a16:creationId xmlns:a16="http://schemas.microsoft.com/office/drawing/2014/main" id="{65A5C409-9AED-4D12-8F07-E0BAF20FE474}"/>
                </a:ext>
              </a:extLst>
            </p:cNvPr>
            <p:cNvSpPr txBox="1"/>
            <p:nvPr/>
          </p:nvSpPr>
          <p:spPr>
            <a:xfrm>
              <a:off x="8292227" y="2285468"/>
              <a:ext cx="1097137"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22" name="TextBox 21">
              <a:extLst>
                <a:ext uri="{FF2B5EF4-FFF2-40B4-BE49-F238E27FC236}">
                  <a16:creationId xmlns:a16="http://schemas.microsoft.com/office/drawing/2014/main" id="{DEBC8233-8331-4856-95EE-9CBCF77F6435}"/>
                </a:ext>
              </a:extLst>
            </p:cNvPr>
            <p:cNvSpPr txBox="1"/>
            <p:nvPr/>
          </p:nvSpPr>
          <p:spPr>
            <a:xfrm>
              <a:off x="9619049" y="2295213"/>
              <a:ext cx="1054087" cy="176384"/>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algn="ctr" defTabSz="480841" rtl="0" eaLnBrk="1" fontAlgn="auto" latinLnBrk="0" hangingPunct="0">
                <a:lnSpc>
                  <a:spcPct val="100000"/>
                </a:lnSpc>
                <a:spcBef>
                  <a:spcPts val="0"/>
                </a:spcBef>
                <a:spcAft>
                  <a:spcPts val="0"/>
                </a:spcAft>
                <a:buClrTx/>
                <a:buSzTx/>
                <a:buFontTx/>
                <a:buNone/>
                <a:tabLst/>
                <a:defRPr/>
              </a:pPr>
              <a:r>
                <a:rPr lang="zh" sz="1000" b="0" i="0" u="none" strike="noStrike" kern="0" cap="none" spc="0" normalizeH="0" noProof="0">
                  <a:ln>
                    <a:noFill/>
                  </a:ln>
                  <a:solidFill>
                    <a:srgbClr val="399EE2"/>
                  </a:solidFill>
                  <a:effectLst/>
                  <a:uLnTx/>
                  <a:uFillTx/>
                  <a:latin typeface="Arial" panose="020B0604020202020204" pitchFamily="34" charset="0"/>
                  <a:ea typeface="Source Sans Pro"/>
                  <a:cs typeface="Arial" panose="020B0604020202020204" pitchFamily="34" charset="0"/>
                  <a:sym typeface="Source Sans Pro"/>
                </a:rPr>
                <a:t>登录/注册</a:t>
              </a:r>
            </a:p>
          </p:txBody>
        </p:sp>
        <p:sp>
          <p:nvSpPr>
            <p:cNvPr id="23" name="TextBox 22">
              <a:extLst>
                <a:ext uri="{FF2B5EF4-FFF2-40B4-BE49-F238E27FC236}">
                  <a16:creationId xmlns:a16="http://schemas.microsoft.com/office/drawing/2014/main" id="{55D25BBA-71CD-4EDB-A03B-C4C9281F8CA7}"/>
                </a:ext>
              </a:extLst>
            </p:cNvPr>
            <p:cNvSpPr txBox="1"/>
            <p:nvPr/>
          </p:nvSpPr>
          <p:spPr>
            <a:xfrm>
              <a:off x="7736900" y="2119018"/>
              <a:ext cx="440484" cy="182575"/>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a:bodyPr>
            <a:lstStyle/>
            <a:p>
              <a:pPr marL="0" marR="0" lvl="0" indent="0" defTabSz="480841" rtl="0" eaLnBrk="1" fontAlgn="auto" latinLnBrk="0" hangingPunct="0">
                <a:lnSpc>
                  <a:spcPct val="100000"/>
                </a:lnSpc>
                <a:spcBef>
                  <a:spcPts val="0"/>
                </a:spcBef>
                <a:spcAft>
                  <a:spcPts val="0"/>
                </a:spcAft>
                <a:buClrTx/>
                <a:buSzTx/>
                <a:buFontTx/>
                <a:buNone/>
                <a:tabLst/>
                <a:defRPr/>
              </a:pPr>
              <a:r>
                <a:rPr lang="zh" sz="105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论坛</a:t>
              </a:r>
            </a:p>
          </p:txBody>
        </p:sp>
        <p:sp>
          <p:nvSpPr>
            <p:cNvPr id="24" name="TextBox 23">
              <a:extLst>
                <a:ext uri="{FF2B5EF4-FFF2-40B4-BE49-F238E27FC236}">
                  <a16:creationId xmlns:a16="http://schemas.microsoft.com/office/drawing/2014/main" id="{9A646B74-831B-45DC-92F1-A31D2C2E50CE}"/>
                </a:ext>
              </a:extLst>
            </p:cNvPr>
            <p:cNvSpPr txBox="1"/>
            <p:nvPr/>
          </p:nvSpPr>
          <p:spPr>
            <a:xfrm>
              <a:off x="3374490" y="2397236"/>
              <a:ext cx="1119935" cy="508389"/>
            </a:xfrm>
            <a:prstGeom prst="rect">
              <a:avLst/>
            </a:prstGeom>
            <a:noFill/>
            <a:ln w="12700" cap="flat">
              <a:noFill/>
              <a:miter lim="400000"/>
            </a:ln>
            <a:effectLst/>
            <a:sp3d/>
          </p:spPr>
          <p:txBody>
            <a:bodyPr rot="0" spcFirstLastPara="1" vertOverflow="overflow" horzOverflow="overflow" vert="horz" wrap="square" lIns="32356" tIns="32356" rIns="32356" bIns="32356" numCol="1" spcCol="38100" rtlCol="0" anchor="ctr">
              <a:normAutofit fontScale="92500"/>
            </a:bodyPr>
            <a:lstStyle/>
            <a:p>
              <a:pPr marL="0" marR="0" lvl="0" indent="0" defTabSz="480841" rtl="0" eaLnBrk="1" fontAlgn="auto" latinLnBrk="0" hangingPunct="0">
                <a:lnSpc>
                  <a:spcPct val="200000"/>
                </a:lnSpc>
                <a:spcBef>
                  <a:spcPts val="0"/>
                </a:spcBef>
                <a:spcAft>
                  <a:spcPts val="0"/>
                </a:spcAft>
                <a:buClrTx/>
                <a:buSzTx/>
                <a:buFontTx/>
                <a:buNone/>
                <a:tabLst/>
                <a:defRPr/>
              </a:pPr>
              <a:r>
                <a:rPr lang="zh" sz="10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关于ANSI</a:t>
              </a:r>
            </a:p>
            <a:p>
              <a:pPr marL="0" marR="0" lvl="0" indent="0" defTabSz="480841" rtl="0" eaLnBrk="1" fontAlgn="auto" latinLnBrk="0" hangingPunct="0">
                <a:lnSpc>
                  <a:spcPct val="200000"/>
                </a:lnSpc>
                <a:spcBef>
                  <a:spcPts val="0"/>
                </a:spcBef>
                <a:spcAft>
                  <a:spcPts val="0"/>
                </a:spcAft>
                <a:buClrTx/>
                <a:buSzTx/>
                <a:buFontTx/>
                <a:buNone/>
                <a:tabLst/>
                <a:defRPr/>
              </a:pPr>
              <a:r>
                <a:rPr lang="zh" sz="1000" b="0" i="0" u="none" strike="noStrike" kern="0" cap="none" spc="0" normalizeH="0" noProof="0" dirty="0">
                  <a:ln>
                    <a:noFill/>
                  </a:ln>
                  <a:solidFill>
                    <a:srgbClr val="25272B"/>
                  </a:solidFill>
                  <a:effectLst/>
                  <a:uLnTx/>
                  <a:uFillTx/>
                  <a:latin typeface="Arial" panose="020B0604020202020204" pitchFamily="34" charset="0"/>
                  <a:ea typeface="Source Sans Pro"/>
                  <a:cs typeface="Arial" panose="020B0604020202020204" pitchFamily="34" charset="0"/>
                  <a:sym typeface="Source Sans Pro"/>
                </a:rPr>
                <a:t>项目历史</a:t>
              </a:r>
            </a:p>
          </p:txBody>
        </p:sp>
        <p:pic>
          <p:nvPicPr>
            <p:cNvPr id="26" name="Picture 25" descr="A close up of a logo&#10;&#10;Description automatically generated">
              <a:extLst>
                <a:ext uri="{FF2B5EF4-FFF2-40B4-BE49-F238E27FC236}">
                  <a16:creationId xmlns:a16="http://schemas.microsoft.com/office/drawing/2014/main" id="{5F272C7F-1D77-45C0-9D38-5E118E1768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280" y="2119018"/>
              <a:ext cx="1503177" cy="468731"/>
            </a:xfrm>
            <a:prstGeom prst="rect">
              <a:avLst/>
            </a:prstGeom>
          </p:spPr>
        </p:pic>
      </p:grpSp>
      <p:sp>
        <p:nvSpPr>
          <p:cNvPr id="5" name="Title 4"/>
          <p:cNvSpPr>
            <a:spLocks noGrp="1"/>
          </p:cNvSpPr>
          <p:nvPr>
            <p:ph type="title"/>
          </p:nvPr>
        </p:nvSpPr>
        <p:spPr>
          <a:xfrm>
            <a:off x="809625" y="36945"/>
            <a:ext cx="10515600" cy="1033444"/>
          </a:xfrm>
        </p:spPr>
        <p:txBody>
          <a:bodyPr rtlCol="0">
            <a:normAutofit/>
          </a:bodyPr>
          <a:lstStyle/>
          <a:p>
            <a:r>
              <a:rPr lang="zh" altLang="en-US" dirty="0">
                <a:latin typeface="+mn-ea"/>
                <a:ea typeface="+mn-ea"/>
              </a:rPr>
              <a:t>了解有关</a:t>
            </a:r>
            <a:r>
              <a:rPr lang="en-US" altLang="zh" dirty="0">
                <a:ea typeface="+mn-ea"/>
              </a:rPr>
              <a:t>ANSI</a:t>
            </a:r>
            <a:r>
              <a:rPr lang="zh" altLang="en-US" dirty="0">
                <a:latin typeface="+mn-ea"/>
                <a:ea typeface="+mn-ea"/>
              </a:rPr>
              <a:t>的更多信息：</a:t>
            </a:r>
          </a:p>
        </p:txBody>
      </p:sp>
      <p:sp>
        <p:nvSpPr>
          <p:cNvPr id="7" name="Oval 6"/>
          <p:cNvSpPr/>
          <p:nvPr/>
        </p:nvSpPr>
        <p:spPr>
          <a:xfrm>
            <a:off x="2650949" y="1825846"/>
            <a:ext cx="1245356" cy="449883"/>
          </a:xfrm>
          <a:prstGeom prst="ellipse">
            <a:avLst/>
          </a:prstGeom>
          <a:noFill/>
          <a:ln w="762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sp>
        <p:nvSpPr>
          <p:cNvPr id="10" name="Footer Placeholder 1"/>
          <p:cNvSpPr txBox="1">
            <a:spLocks/>
          </p:cNvSpPr>
          <p:nvPr/>
        </p:nvSpPr>
        <p:spPr>
          <a:xfrm flipH="1">
            <a:off x="200536" y="6071075"/>
            <a:ext cx="2569364" cy="371475"/>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5"/>
              </a:rPr>
              <a:t>https://sanitation.ansi.org/</a:t>
            </a:r>
            <a:r>
              <a:rPr lang="zh" altLang="en-US" sz="1600" dirty="0"/>
              <a:t> </a:t>
            </a:r>
          </a:p>
        </p:txBody>
      </p:sp>
    </p:spTree>
    <p:custDataLst>
      <p:tags r:id="rId1"/>
    </p:custDataLst>
    <p:extLst>
      <p:ext uri="{BB962C8B-B14F-4D97-AF65-F5344CB8AC3E}">
        <p14:creationId xmlns:p14="http://schemas.microsoft.com/office/powerpoint/2010/main" val="16443479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rtlCol="0">
            <a:normAutofit/>
          </a:bodyPr>
          <a:lstStyle/>
          <a:p>
            <a:pPr rtl="0"/>
            <a:r>
              <a:rPr lang="zh" b="1" dirty="0"/>
              <a:t>了解如何下载标准</a:t>
            </a:r>
          </a:p>
          <a:p>
            <a:pPr rtl="0"/>
            <a:endParaRPr lang="en-US" dirty="0"/>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5</a:t>
            </a:fld>
            <a:endParaRPr lang="en-US">
              <a:solidFill>
                <a:prstClr val="black">
                  <a:tint val="75000"/>
                </a:prstClr>
              </a:solidFill>
            </a:endParaRPr>
          </a:p>
        </p:txBody>
      </p:sp>
    </p:spTree>
    <p:custDataLst>
      <p:tags r:id="rId1"/>
    </p:custDataLst>
    <p:extLst>
      <p:ext uri="{BB962C8B-B14F-4D97-AF65-F5344CB8AC3E}">
        <p14:creationId xmlns:p14="http://schemas.microsoft.com/office/powerpoint/2010/main" val="1162548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290486" y="5399903"/>
            <a:ext cx="4139514" cy="14580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1" name="Footer Placeholder 1"/>
          <p:cNvSpPr txBox="1">
            <a:spLocks/>
          </p:cNvSpPr>
          <p:nvPr/>
        </p:nvSpPr>
        <p:spPr>
          <a:xfrm flipH="1">
            <a:off x="116685" y="6356354"/>
            <a:ext cx="3124615" cy="396871"/>
          </a:xfrm>
          <a:prstGeom prst="rect">
            <a:avLst/>
          </a:prstGeom>
        </p:spPr>
        <p:txBody>
          <a:bodyPr vert="horz" lIns="45720" tIns="22860" rIns="45720" bIns="22860" rtlCol="0" anchor="ctr">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algn="l" rtl="0"/>
            <a:r>
              <a:rPr lang="en-US" altLang="zh" sz="1600" dirty="0">
                <a:hlinkClick r:id="rId4"/>
              </a:rPr>
              <a:t>https://sanitation.ansi.org/Download</a:t>
            </a:r>
            <a:endParaRPr lang="en-US" sz="1600" dirty="0"/>
          </a:p>
        </p:txBody>
      </p:sp>
      <p:grpSp>
        <p:nvGrpSpPr>
          <p:cNvPr id="41" name="Group 40">
            <a:extLst>
              <a:ext uri="{FF2B5EF4-FFF2-40B4-BE49-F238E27FC236}">
                <a16:creationId xmlns:a16="http://schemas.microsoft.com/office/drawing/2014/main" id="{731FB182-27A2-443C-8E9E-2A9D52827500}"/>
              </a:ext>
            </a:extLst>
          </p:cNvPr>
          <p:cNvGrpSpPr/>
          <p:nvPr/>
        </p:nvGrpSpPr>
        <p:grpSpPr>
          <a:xfrm>
            <a:off x="0" y="0"/>
            <a:ext cx="12192001" cy="1612397"/>
            <a:chOff x="0" y="1760206"/>
            <a:chExt cx="12192001" cy="1612397"/>
          </a:xfrm>
        </p:grpSpPr>
        <p:pic>
          <p:nvPicPr>
            <p:cNvPr id="27" name="Picture 26">
              <a:extLst>
                <a:ext uri="{FF2B5EF4-FFF2-40B4-BE49-F238E27FC236}">
                  <a16:creationId xmlns:a16="http://schemas.microsoft.com/office/drawing/2014/main" id="{7F59E762-3B37-490A-AA0B-2A807C64422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 y="1760206"/>
              <a:ext cx="12192000" cy="1612397"/>
            </a:xfrm>
            <a:prstGeom prst="rect">
              <a:avLst/>
            </a:prstGeom>
          </p:spPr>
        </p:pic>
        <p:sp>
          <p:nvSpPr>
            <p:cNvPr id="28" name="TextBox 27">
              <a:extLst>
                <a:ext uri="{FF2B5EF4-FFF2-40B4-BE49-F238E27FC236}">
                  <a16:creationId xmlns:a16="http://schemas.microsoft.com/office/drawing/2014/main" id="{BB484D5A-0673-4A7A-94B2-0A18466EB0C3}"/>
                </a:ext>
              </a:extLst>
            </p:cNvPr>
            <p:cNvSpPr txBox="1"/>
            <p:nvPr/>
          </p:nvSpPr>
          <p:spPr>
            <a:xfrm>
              <a:off x="0" y="2769867"/>
              <a:ext cx="12191999" cy="397321"/>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2160" b="1" i="0" u="none" strike="noStrike" kern="0" cap="none" spc="-36" normalizeH="0" noProof="0" dirty="0">
                  <a:ln>
                    <a:noFill/>
                  </a:ln>
                  <a:solidFill>
                    <a:srgbClr val="2492DC"/>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29" name="TextBox 28">
              <a:extLst>
                <a:ext uri="{FF2B5EF4-FFF2-40B4-BE49-F238E27FC236}">
                  <a16:creationId xmlns:a16="http://schemas.microsoft.com/office/drawing/2014/main" id="{0ECD51FF-69C1-4FAE-8BE7-18B2B7769B0A}"/>
                </a:ext>
              </a:extLst>
            </p:cNvPr>
            <p:cNvSpPr txBox="1"/>
            <p:nvPr/>
          </p:nvSpPr>
          <p:spPr>
            <a:xfrm>
              <a:off x="1984731" y="2036503"/>
              <a:ext cx="37425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主页</a:t>
              </a:r>
            </a:p>
          </p:txBody>
        </p:sp>
        <p:sp>
          <p:nvSpPr>
            <p:cNvPr id="30" name="TextBox 29">
              <a:extLst>
                <a:ext uri="{FF2B5EF4-FFF2-40B4-BE49-F238E27FC236}">
                  <a16:creationId xmlns:a16="http://schemas.microsoft.com/office/drawing/2014/main" id="{C2628B30-9984-4515-B03B-D1A28502559B}"/>
                </a:ext>
              </a:extLst>
            </p:cNvPr>
            <p:cNvSpPr txBox="1"/>
            <p:nvPr/>
          </p:nvSpPr>
          <p:spPr>
            <a:xfrm>
              <a:off x="2313742" y="2036285"/>
              <a:ext cx="789225"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背景</a:t>
              </a:r>
            </a:p>
          </p:txBody>
        </p:sp>
        <p:sp>
          <p:nvSpPr>
            <p:cNvPr id="31" name="TextBox 30">
              <a:extLst>
                <a:ext uri="{FF2B5EF4-FFF2-40B4-BE49-F238E27FC236}">
                  <a16:creationId xmlns:a16="http://schemas.microsoft.com/office/drawing/2014/main" id="{09B86E33-3254-42DC-A3C5-9C561366F4EB}"/>
                </a:ext>
              </a:extLst>
            </p:cNvPr>
            <p:cNvSpPr txBox="1"/>
            <p:nvPr/>
          </p:nvSpPr>
          <p:spPr>
            <a:xfrm>
              <a:off x="3171859" y="2029578"/>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标准</a:t>
              </a:r>
            </a:p>
          </p:txBody>
        </p:sp>
        <p:sp>
          <p:nvSpPr>
            <p:cNvPr id="32" name="TextBox 31">
              <a:extLst>
                <a:ext uri="{FF2B5EF4-FFF2-40B4-BE49-F238E27FC236}">
                  <a16:creationId xmlns:a16="http://schemas.microsoft.com/office/drawing/2014/main" id="{6795C467-079D-4EA1-806E-75F5D96FBB6C}"/>
                </a:ext>
              </a:extLst>
            </p:cNvPr>
            <p:cNvSpPr txBox="1"/>
            <p:nvPr/>
          </p:nvSpPr>
          <p:spPr>
            <a:xfrm>
              <a:off x="3862592" y="2028854"/>
              <a:ext cx="68479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资源</a:t>
              </a:r>
            </a:p>
          </p:txBody>
        </p:sp>
        <p:sp>
          <p:nvSpPr>
            <p:cNvPr id="33" name="TextBox 32">
              <a:extLst>
                <a:ext uri="{FF2B5EF4-FFF2-40B4-BE49-F238E27FC236}">
                  <a16:creationId xmlns:a16="http://schemas.microsoft.com/office/drawing/2014/main" id="{E174BDD2-FC6A-483B-9F68-924BEDE1E2AE}"/>
                </a:ext>
              </a:extLst>
            </p:cNvPr>
            <p:cNvSpPr txBox="1"/>
            <p:nvPr/>
          </p:nvSpPr>
          <p:spPr>
            <a:xfrm>
              <a:off x="4557161" y="2028665"/>
              <a:ext cx="476882"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dirty="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事件</a:t>
              </a:r>
            </a:p>
          </p:txBody>
        </p:sp>
        <p:sp>
          <p:nvSpPr>
            <p:cNvPr id="34" name="TextBox 33">
              <a:extLst>
                <a:ext uri="{FF2B5EF4-FFF2-40B4-BE49-F238E27FC236}">
                  <a16:creationId xmlns:a16="http://schemas.microsoft.com/office/drawing/2014/main" id="{E0341FFB-BE85-4562-BF49-72B18C7805C2}"/>
                </a:ext>
              </a:extLst>
            </p:cNvPr>
            <p:cNvSpPr txBox="1"/>
            <p:nvPr/>
          </p:nvSpPr>
          <p:spPr>
            <a:xfrm>
              <a:off x="5149018" y="2028665"/>
              <a:ext cx="824819"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证明书</a:t>
              </a:r>
            </a:p>
          </p:txBody>
        </p:sp>
        <p:sp>
          <p:nvSpPr>
            <p:cNvPr id="35" name="TextBox 34">
              <a:extLst>
                <a:ext uri="{FF2B5EF4-FFF2-40B4-BE49-F238E27FC236}">
                  <a16:creationId xmlns:a16="http://schemas.microsoft.com/office/drawing/2014/main" id="{FB138D5C-F044-41FE-BEA1-88B4B72B7882}"/>
                </a:ext>
              </a:extLst>
            </p:cNvPr>
            <p:cNvSpPr txBox="1"/>
            <p:nvPr/>
          </p:nvSpPr>
          <p:spPr>
            <a:xfrm>
              <a:off x="5890880" y="203207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新闻</a:t>
              </a:r>
            </a:p>
          </p:txBody>
        </p:sp>
        <p:sp>
          <p:nvSpPr>
            <p:cNvPr id="36" name="TextBox 35">
              <a:extLst>
                <a:ext uri="{FF2B5EF4-FFF2-40B4-BE49-F238E27FC236}">
                  <a16:creationId xmlns:a16="http://schemas.microsoft.com/office/drawing/2014/main" id="{3472E9B4-C85F-411A-B130-AAC3DCC48804}"/>
                </a:ext>
              </a:extLst>
            </p:cNvPr>
            <p:cNvSpPr txBox="1"/>
            <p:nvPr/>
          </p:nvSpPr>
          <p:spPr>
            <a:xfrm>
              <a:off x="6279550"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FAQ</a:t>
              </a:r>
            </a:p>
          </p:txBody>
        </p:sp>
        <p:sp>
          <p:nvSpPr>
            <p:cNvPr id="37" name="TextBox 36">
              <a:extLst>
                <a:ext uri="{FF2B5EF4-FFF2-40B4-BE49-F238E27FC236}">
                  <a16:creationId xmlns:a16="http://schemas.microsoft.com/office/drawing/2014/main" id="{937EC460-A187-4303-A501-C7BC4B4013E1}"/>
                </a:ext>
              </a:extLst>
            </p:cNvPr>
            <p:cNvSpPr txBox="1"/>
            <p:nvPr/>
          </p:nvSpPr>
          <p:spPr>
            <a:xfrm>
              <a:off x="952783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下载标准</a:t>
              </a:r>
            </a:p>
          </p:txBody>
        </p:sp>
        <p:sp>
          <p:nvSpPr>
            <p:cNvPr id="38" name="TextBox 37">
              <a:extLst>
                <a:ext uri="{FF2B5EF4-FFF2-40B4-BE49-F238E27FC236}">
                  <a16:creationId xmlns:a16="http://schemas.microsoft.com/office/drawing/2014/main" id="{D8F4B5E2-877E-4B37-BC55-C79AC4AC3F2C}"/>
                </a:ext>
              </a:extLst>
            </p:cNvPr>
            <p:cNvSpPr txBox="1"/>
            <p:nvPr/>
          </p:nvSpPr>
          <p:spPr>
            <a:xfrm>
              <a:off x="10798381" y="2029579"/>
              <a:ext cx="1101457"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9ED0F1"/>
                  </a:solidFill>
                  <a:effectLst/>
                  <a:uLnTx/>
                  <a:uFillTx/>
                  <a:latin typeface="Arial" panose="020B0604020202020204" pitchFamily="34" charset="0"/>
                  <a:ea typeface="Source Sans Pro"/>
                  <a:cs typeface="Arial" panose="020B0604020202020204" pitchFamily="34" charset="0"/>
                  <a:sym typeface="Source Sans Pro"/>
                </a:rPr>
                <a:t>登录/注册</a:t>
              </a:r>
            </a:p>
          </p:txBody>
        </p:sp>
        <p:pic>
          <p:nvPicPr>
            <p:cNvPr id="39" name="Picture 38" descr="A close up of a logo&#10;&#10;Description automatically generated">
              <a:extLst>
                <a:ext uri="{FF2B5EF4-FFF2-40B4-BE49-F238E27FC236}">
                  <a16:creationId xmlns:a16="http://schemas.microsoft.com/office/drawing/2014/main" id="{D4DE4EF8-3A75-4C69-93B9-C4FD4384FD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82" y="1844157"/>
              <a:ext cx="1594085" cy="497081"/>
            </a:xfrm>
            <a:prstGeom prst="rect">
              <a:avLst/>
            </a:prstGeom>
          </p:spPr>
        </p:pic>
        <p:sp>
          <p:nvSpPr>
            <p:cNvPr id="40" name="TextBox 39">
              <a:extLst>
                <a:ext uri="{FF2B5EF4-FFF2-40B4-BE49-F238E27FC236}">
                  <a16:creationId xmlns:a16="http://schemas.microsoft.com/office/drawing/2014/main" id="{0D2031E5-3929-418A-ABBB-DFD008073D53}"/>
                </a:ext>
              </a:extLst>
            </p:cNvPr>
            <p:cNvSpPr txBox="1"/>
            <p:nvPr/>
          </p:nvSpPr>
          <p:spPr>
            <a:xfrm>
              <a:off x="6708483" y="2035133"/>
              <a:ext cx="454014"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8BBDDD"/>
                  </a:solidFill>
                  <a:effectLst/>
                  <a:uLnTx/>
                  <a:uFillTx/>
                  <a:latin typeface="Arial" panose="020B0604020202020204" pitchFamily="34" charset="0"/>
                  <a:ea typeface="Source Sans Pro"/>
                  <a:cs typeface="Arial" panose="020B0604020202020204" pitchFamily="34" charset="0"/>
                  <a:sym typeface="Source Sans Pro"/>
                </a:rPr>
                <a:t>论坛</a:t>
              </a:r>
            </a:p>
          </p:txBody>
        </p:sp>
        <p:sp>
          <p:nvSpPr>
            <p:cNvPr id="8" name="Oval 7"/>
            <p:cNvSpPr/>
            <p:nvPr/>
          </p:nvSpPr>
          <p:spPr>
            <a:xfrm>
              <a:off x="9228072" y="1853366"/>
              <a:ext cx="1570309" cy="593648"/>
            </a:xfrm>
            <a:prstGeom prst="ellipse">
              <a:avLst/>
            </a:prstGeom>
            <a:noFill/>
            <a:ln w="5715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normAutofit/>
            </a:bodyPr>
            <a:lstStyle/>
            <a:p>
              <a:pPr algn="ctr" defTabSz="410756" rtl="0" hangingPunct="0"/>
              <a:endParaRPr lang="en-US" sz="1600" dirty="0">
                <a:solidFill>
                  <a:srgbClr val="FFFFFF"/>
                </a:solidFill>
                <a:latin typeface="Helvetica Light"/>
                <a:ea typeface="Helvetica Light"/>
                <a:cs typeface="Helvetica Light"/>
                <a:sym typeface="Helvetica Light"/>
              </a:endParaRPr>
            </a:p>
          </p:txBody>
        </p:sp>
      </p:grpSp>
      <p:sp>
        <p:nvSpPr>
          <p:cNvPr id="42" name="Footer Placeholder 1">
            <a:extLst>
              <a:ext uri="{FF2B5EF4-FFF2-40B4-BE49-F238E27FC236}">
                <a16:creationId xmlns:a16="http://schemas.microsoft.com/office/drawing/2014/main" id="{BFB01C58-4093-4946-8B14-C137D0CA7E87}"/>
              </a:ext>
            </a:extLst>
          </p:cNvPr>
          <p:cNvSpPr txBox="1">
            <a:spLocks/>
          </p:cNvSpPr>
          <p:nvPr/>
        </p:nvSpPr>
        <p:spPr>
          <a:xfrm flipH="1">
            <a:off x="2964419" y="2096075"/>
            <a:ext cx="7103033" cy="396871"/>
          </a:xfrm>
          <a:prstGeom prst="rect">
            <a:avLst/>
          </a:prstGeom>
        </p:spPr>
        <p:txBody>
          <a:bodyPr vert="horz" lIns="45720" tIns="22860" rIns="45720" bIns="22860" rtlCol="0"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30000"/>
              </a:lnSpc>
              <a:spcBef>
                <a:spcPts val="0"/>
              </a:spcBef>
              <a:spcAft>
                <a:spcPts val="0"/>
              </a:spcAft>
              <a:buClrTx/>
              <a:buSzTx/>
              <a:buFontTx/>
              <a:buNone/>
              <a:tabLst/>
              <a:defRPr kumimoji="0" sz="2200" b="0" i="0" u="none" strike="noStrike" cap="none" spc="-72" normalizeH="0" baseline="0">
                <a:ln>
                  <a:noFill/>
                </a:ln>
                <a:solidFill>
                  <a:schemeClr val="tx2"/>
                </a:solidFill>
                <a:effectLst/>
                <a:uFillTx/>
                <a:latin typeface="+mj-lt"/>
                <a:ea typeface="Source Sans Pro"/>
                <a:cs typeface="Source Sans Pro"/>
                <a:sym typeface="Source Sans Pro"/>
              </a:defRPr>
            </a:lvl1pPr>
            <a:lvl2pPr marL="0" marR="0" indent="228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2pPr>
            <a:lvl3pPr marL="0" marR="0" indent="457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3pPr>
            <a:lvl4pPr marL="0" marR="0" indent="685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4pPr>
            <a:lvl5pPr marL="0" marR="0" indent="9144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5pPr>
            <a:lvl6pPr marL="0" marR="0" indent="11430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6pPr>
            <a:lvl7pPr marL="0" marR="0" indent="13716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7pPr>
            <a:lvl8pPr marL="0" marR="0" indent="16002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8pPr>
            <a:lvl9pPr marL="0" marR="0" indent="1828800" algn="just" defTabSz="821531" rtl="0" fontAlgn="auto" latinLnBrk="0" hangingPunct="0">
              <a:lnSpc>
                <a:spcPct val="130000"/>
              </a:lnSpc>
              <a:spcBef>
                <a:spcPts val="0"/>
              </a:spcBef>
              <a:spcAft>
                <a:spcPts val="0"/>
              </a:spcAft>
              <a:buClrTx/>
              <a:buSzTx/>
              <a:buFontTx/>
              <a:buNone/>
              <a:tabLst/>
              <a:defRPr kumimoji="0" sz="2400" b="0" i="0" u="none" strike="noStrike" cap="none" spc="-72" normalizeH="0" baseline="0">
                <a:ln>
                  <a:noFill/>
                </a:ln>
                <a:solidFill>
                  <a:srgbClr val="828994"/>
                </a:solidFill>
                <a:effectLst/>
                <a:uFillTx/>
                <a:latin typeface="Source Sans Pro"/>
                <a:ea typeface="Source Sans Pro"/>
                <a:cs typeface="Source Sans Pro"/>
                <a:sym typeface="Source Sans Pro"/>
              </a:defRPr>
            </a:lvl9pPr>
          </a:lstStyle>
          <a:p>
            <a:pPr rtl="0">
              <a:lnSpc>
                <a:spcPts val="1300"/>
              </a:lnSpc>
            </a:pPr>
            <a:r>
              <a:rPr lang="zh" sz="900" spc="0" dirty="0">
                <a:solidFill>
                  <a:schemeClr val="tx1"/>
                </a:solidFill>
                <a:latin typeface="Arial" panose="020B0604020202020204" pitchFamily="34" charset="0"/>
                <a:cs typeface="Arial" panose="020B0604020202020204" pitchFamily="34" charset="0"/>
              </a:rPr>
              <a:t>如要下载标准，请务必登录（老用户）或注册（新用户），以接受我们的《最终用户许可协议》。</a:t>
            </a:r>
          </a:p>
          <a:p>
            <a:pPr rtl="0">
              <a:lnSpc>
                <a:spcPts val="1300"/>
              </a:lnSpc>
            </a:pPr>
            <a:endParaRPr lang="en-US" sz="1100" spc="0" dirty="0">
              <a:solidFill>
                <a:schemeClr val="tx1"/>
              </a:solidFill>
              <a:latin typeface="Arial" panose="020B0604020202020204" pitchFamily="34" charset="0"/>
              <a:cs typeface="Arial" panose="020B0604020202020204" pitchFamily="34" charset="0"/>
            </a:endParaRPr>
          </a:p>
          <a:p>
            <a:pPr algn="l" rtl="0">
              <a:lnSpc>
                <a:spcPts val="1300"/>
              </a:lnSpc>
            </a:pPr>
            <a:r>
              <a:rPr lang="zh" sz="1100" spc="0" dirty="0">
                <a:solidFill>
                  <a:schemeClr val="tx1"/>
                </a:solidFill>
                <a:latin typeface="Arial" panose="020B0604020202020204" pitchFamily="34" charset="0"/>
                <a:cs typeface="Arial" panose="020B0604020202020204" pitchFamily="34" charset="0"/>
              </a:rPr>
              <a:t>您可以要求您的国家标准机构索取这些标准。请在</a:t>
            </a:r>
            <a:br>
              <a:rPr lang="en-US" sz="1100" spc="0" dirty="0">
                <a:solidFill>
                  <a:schemeClr val="tx1"/>
                </a:solidFill>
                <a:latin typeface="Arial" panose="020B0604020202020204" pitchFamily="34" charset="0"/>
                <a:cs typeface="Arial" panose="020B0604020202020204" pitchFamily="34" charset="0"/>
              </a:rPr>
            </a:br>
            <a:r>
              <a:rPr lang="zh" sz="1100" spc="0" dirty="0">
                <a:solidFill>
                  <a:srgbClr val="2492DC"/>
                </a:solidFill>
                <a:latin typeface="Arial" panose="020B0604020202020204" pitchFamily="34" charset="0"/>
                <a:cs typeface="Arial" panose="020B0604020202020204" pitchFamily="34" charset="0"/>
              </a:rPr>
              <a:t>此处</a:t>
            </a:r>
            <a:r>
              <a:rPr lang="zh" sz="1100" spc="0" dirty="0">
                <a:solidFill>
                  <a:schemeClr val="tx1"/>
                </a:solidFill>
                <a:latin typeface="Arial" panose="020B0604020202020204" pitchFamily="34" charset="0"/>
                <a:cs typeface="Arial" panose="020B0604020202020204" pitchFamily="34" charset="0"/>
              </a:rPr>
              <a:t>查找并联系贵国国家标准机构代表。如果您无法从贵国国家标准机构获得标准，可以按照下述说明免费下载。</a:t>
            </a:r>
            <a:r>
              <a:rPr lang="zh" sz="1100" b="1" spc="0" dirty="0">
                <a:solidFill>
                  <a:schemeClr val="tx1"/>
                </a:solidFill>
                <a:latin typeface="Arial" panose="020B0604020202020204" pitchFamily="34" charset="0"/>
                <a:cs typeface="Arial" panose="020B0604020202020204" pitchFamily="34" charset="0"/>
              </a:rPr>
              <a:t>每家机构对于每项标准只允许下载一次，一个用户下载后可以在内部共享。</a:t>
            </a:r>
            <a:r>
              <a:rPr lang="zh" sz="1100" spc="0" dirty="0">
                <a:solidFill>
                  <a:schemeClr val="tx1"/>
                </a:solidFill>
                <a:latin typeface="Arial" panose="020B0604020202020204" pitchFamily="34" charset="0"/>
                <a:cs typeface="Arial" panose="020B0604020202020204" pitchFamily="34" charset="0"/>
              </a:rPr>
              <a:t>下载后，不得与组织外部的利益相关方共享该标准。他们需要自己下载一份标准的副本。</a:t>
            </a:r>
          </a:p>
        </p:txBody>
      </p:sp>
      <p:grpSp>
        <p:nvGrpSpPr>
          <p:cNvPr id="63" name="Group 62">
            <a:extLst>
              <a:ext uri="{FF2B5EF4-FFF2-40B4-BE49-F238E27FC236}">
                <a16:creationId xmlns:a16="http://schemas.microsoft.com/office/drawing/2014/main" id="{8F55F019-B9E1-40C6-B47F-E3405ECD952F}"/>
              </a:ext>
            </a:extLst>
          </p:cNvPr>
          <p:cNvGrpSpPr/>
          <p:nvPr/>
        </p:nvGrpSpPr>
        <p:grpSpPr>
          <a:xfrm>
            <a:off x="3925229" y="2905819"/>
            <a:ext cx="5475401" cy="3847064"/>
            <a:chOff x="3925229" y="2905819"/>
            <a:chExt cx="5475401" cy="3847064"/>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rcRect/>
            <a:stretch/>
          </p:blipFill>
          <p:spPr>
            <a:xfrm>
              <a:off x="3925229" y="2905819"/>
              <a:ext cx="5475401" cy="3847064"/>
            </a:xfrm>
            <a:prstGeom prst="rect">
              <a:avLst/>
            </a:prstGeom>
          </p:spPr>
        </p:pic>
        <p:sp>
          <p:nvSpPr>
            <p:cNvPr id="43" name="TextBox 42">
              <a:extLst>
                <a:ext uri="{FF2B5EF4-FFF2-40B4-BE49-F238E27FC236}">
                  <a16:creationId xmlns:a16="http://schemas.microsoft.com/office/drawing/2014/main" id="{B0FA186E-A1D4-4ABD-94F9-3537815F8C02}"/>
                </a:ext>
              </a:extLst>
            </p:cNvPr>
            <p:cNvSpPr txBox="1"/>
            <p:nvPr/>
          </p:nvSpPr>
          <p:spPr>
            <a:xfrm>
              <a:off x="4088750" y="2953983"/>
              <a:ext cx="3604260" cy="238527"/>
            </a:xfrm>
            <a:prstGeom prst="rect">
              <a:avLst/>
            </a:prstGeom>
            <a:noFill/>
          </p:spPr>
          <p:txBody>
            <a:bodyPr wrap="square" rtlCol="0">
              <a:normAutofit/>
            </a:bodyPr>
            <a:lstStyle/>
            <a:p>
              <a:pPr rtl="0"/>
              <a:r>
                <a:rPr lang="zh" sz="950" dirty="0">
                  <a:solidFill>
                    <a:srgbClr val="419FDD"/>
                  </a:solidFill>
                  <a:latin typeface="Arial" panose="020B0604020202020204" pitchFamily="34" charset="0"/>
                  <a:cs typeface="Arial" panose="020B0604020202020204" pitchFamily="34" charset="0"/>
                </a:rPr>
                <a:t>家用无下水管道厕所卫生处理标准</a:t>
              </a:r>
              <a:endParaRPr lang="fr-FR" sz="950" dirty="0">
                <a:solidFill>
                  <a:srgbClr val="419FDD"/>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C47928C7-D768-436E-8B3D-68D2387A53CA}"/>
                </a:ext>
              </a:extLst>
            </p:cNvPr>
            <p:cNvSpPr txBox="1"/>
            <p:nvPr/>
          </p:nvSpPr>
          <p:spPr>
            <a:xfrm>
              <a:off x="4014107" y="4193001"/>
              <a:ext cx="4639355" cy="238527"/>
            </a:xfrm>
            <a:prstGeom prst="rect">
              <a:avLst/>
            </a:prstGeom>
            <a:noFill/>
          </p:spPr>
          <p:txBody>
            <a:bodyPr wrap="square" rtlCol="0">
              <a:normAutofit/>
            </a:bodyPr>
            <a:lstStyle/>
            <a:p>
              <a:pPr rtl="0"/>
              <a:r>
                <a:rPr lang="zh" sz="950" dirty="0">
                  <a:solidFill>
                    <a:srgbClr val="419FDD"/>
                  </a:solidFill>
                  <a:latin typeface="Arial" panose="020B0604020202020204" pitchFamily="34" charset="0"/>
                  <a:cs typeface="Arial" panose="020B0604020202020204" pitchFamily="34" charset="0"/>
                </a:rPr>
                <a:t>以社区规模资源为导向的卫生处理系统标准</a:t>
              </a:r>
              <a:endParaRPr lang="fr-FR" sz="950" dirty="0">
                <a:solidFill>
                  <a:srgbClr val="419FDD"/>
                </a:solidFill>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D9DAA48E-02D9-4146-A3F5-5F7051F42480}"/>
                </a:ext>
              </a:extLst>
            </p:cNvPr>
            <p:cNvSpPr txBox="1"/>
            <p:nvPr/>
          </p:nvSpPr>
          <p:spPr>
            <a:xfrm>
              <a:off x="4014107" y="5448749"/>
              <a:ext cx="4639355" cy="238527"/>
            </a:xfrm>
            <a:prstGeom prst="rect">
              <a:avLst/>
            </a:prstGeom>
            <a:noFill/>
          </p:spPr>
          <p:txBody>
            <a:bodyPr wrap="square" rtlCol="0">
              <a:normAutofit/>
            </a:bodyPr>
            <a:lstStyle/>
            <a:p>
              <a:pPr rtl="0"/>
              <a:r>
                <a:rPr lang="zh" sz="950">
                  <a:solidFill>
                    <a:srgbClr val="419FDD"/>
                  </a:solidFill>
                  <a:latin typeface="Arial" panose="020B0604020202020204" pitchFamily="34" charset="0"/>
                  <a:cs typeface="Arial" panose="020B0604020202020204" pitchFamily="34" charset="0"/>
                </a:rPr>
                <a:t>粪便污泥管理标准</a:t>
              </a:r>
              <a:endParaRPr lang="fr-FR" sz="950" dirty="0">
                <a:solidFill>
                  <a:srgbClr val="419FDD"/>
                </a:solidFill>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2446E99B-9776-4524-8869-52B7E19650C0}"/>
                </a:ext>
              </a:extLst>
            </p:cNvPr>
            <p:cNvSpPr txBox="1"/>
            <p:nvPr/>
          </p:nvSpPr>
          <p:spPr>
            <a:xfrm>
              <a:off x="5196384" y="3268297"/>
              <a:ext cx="638906" cy="215444"/>
            </a:xfrm>
            <a:prstGeom prst="rect">
              <a:avLst/>
            </a:prstGeom>
            <a:noFill/>
          </p:spPr>
          <p:txBody>
            <a:bodyPr wrap="square" rtlCol="0">
              <a:normAutofit/>
            </a:bodyPr>
            <a:lstStyle/>
            <a:p>
              <a:pPr rtl="0"/>
              <a:r>
                <a:rPr lang="zh" sz="800" dirty="0">
                  <a:solidFill>
                    <a:schemeClr val="tx1">
                      <a:lumMod val="65000"/>
                      <a:lumOff val="35000"/>
                    </a:schemeClr>
                  </a:solidFill>
                  <a:latin typeface="Arial" panose="020B0604020202020204" pitchFamily="34" charset="0"/>
                  <a:cs typeface="Arial" panose="020B0604020202020204" pitchFamily="34" charset="0"/>
                </a:rPr>
                <a:t>标准</a:t>
              </a:r>
              <a:endParaRPr lang="fr-FR" sz="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966BE065-A3C0-411C-B1F8-ED9342E402B1}"/>
                </a:ext>
              </a:extLst>
            </p:cNvPr>
            <p:cNvSpPr txBox="1"/>
            <p:nvPr/>
          </p:nvSpPr>
          <p:spPr>
            <a:xfrm>
              <a:off x="4288335" y="3468947"/>
              <a:ext cx="1912440" cy="273838"/>
            </a:xfrm>
            <a:prstGeom prst="rect">
              <a:avLst/>
            </a:prstGeom>
            <a:noFill/>
          </p:spPr>
          <p:txBody>
            <a:bodyPr wrap="square" rtlCol="0">
              <a:normAutofit/>
            </a:bodyPr>
            <a:lstStyle/>
            <a:p>
              <a:pPr algn="ctr" rtl="0"/>
              <a:r>
                <a:rPr lang="zh" sz="500" dirty="0">
                  <a:solidFill>
                    <a:schemeClr val="tx1">
                      <a:lumMod val="65000"/>
                      <a:lumOff val="35000"/>
                    </a:schemeClr>
                  </a:solidFill>
                  <a:latin typeface="Arial" panose="020B0604020202020204" pitchFamily="34" charset="0"/>
                  <a:cs typeface="Arial" panose="020B0604020202020204" pitchFamily="34" charset="0"/>
                </a:rPr>
                <a:t>无下水管道厕所卫生处理系统 – 预制集成处理装置 – 设计和测试的一般安全和性能要求</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5F1D0F12-7C2F-46A0-AF54-FE936485E1C7}"/>
                </a:ext>
              </a:extLst>
            </p:cNvPr>
            <p:cNvSpPr txBox="1"/>
            <p:nvPr/>
          </p:nvSpPr>
          <p:spPr>
            <a:xfrm>
              <a:off x="4288335" y="4701611"/>
              <a:ext cx="1912440" cy="259389"/>
            </a:xfrm>
            <a:prstGeom prst="rect">
              <a:avLst/>
            </a:prstGeom>
            <a:noFill/>
          </p:spPr>
          <p:txBody>
            <a:bodyPr wrap="square" rtlCol="0">
              <a:normAutofit fontScale="92500" lnSpcReduction="10000"/>
            </a:bodyPr>
            <a:lstStyle/>
            <a:p>
              <a:pPr algn="ctr" rtl="0">
                <a:lnSpc>
                  <a:spcPct val="120000"/>
                </a:lnSpc>
              </a:pPr>
              <a:r>
                <a:rPr lang="zh" sz="500" dirty="0">
                  <a:solidFill>
                    <a:schemeClr val="tx1">
                      <a:lumMod val="65000"/>
                      <a:lumOff val="35000"/>
                    </a:schemeClr>
                  </a:solidFill>
                  <a:latin typeface="Arial" panose="020B0604020202020204" pitchFamily="34" charset="0"/>
                  <a:cs typeface="Arial" panose="020B0604020202020204" pitchFamily="34" charset="0"/>
                </a:rPr>
                <a:t>粪便污泥处理装置 – 社区规模的独立能源预制资源回收装置 – 安全和性能要求</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E1D520C5-D262-41DD-BA10-F2263B485453}"/>
                </a:ext>
              </a:extLst>
            </p:cNvPr>
            <p:cNvSpPr txBox="1"/>
            <p:nvPr/>
          </p:nvSpPr>
          <p:spPr>
            <a:xfrm>
              <a:off x="4174034" y="6111247"/>
              <a:ext cx="2141042" cy="153888"/>
            </a:xfrm>
            <a:prstGeom prst="rect">
              <a:avLst/>
            </a:prstGeom>
            <a:noFill/>
          </p:spPr>
          <p:txBody>
            <a:bodyPr wrap="square" rtlCol="0">
              <a:noAutofit/>
            </a:bodyPr>
            <a:lstStyle/>
            <a:p>
              <a:pPr algn="ctr" rtl="0"/>
              <a:r>
                <a:rPr lang="zh" sz="500" dirty="0">
                  <a:solidFill>
                    <a:schemeClr val="tx1">
                      <a:lumMod val="65000"/>
                      <a:lumOff val="35000"/>
                    </a:schemeClr>
                  </a:solidFill>
                  <a:latin typeface="Arial" panose="020B0604020202020204" pitchFamily="34" charset="0"/>
                  <a:cs typeface="Arial" panose="020B0604020202020204" pitchFamily="34" charset="0"/>
                </a:rPr>
                <a:t>基础性生活污水就地处理服务管理指南</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D7CE63E0-1EB7-460D-8FDD-C2001456EDE4}"/>
                </a:ext>
              </a:extLst>
            </p:cNvPr>
            <p:cNvSpPr txBox="1"/>
            <p:nvPr/>
          </p:nvSpPr>
          <p:spPr>
            <a:xfrm>
              <a:off x="6563881" y="6123947"/>
              <a:ext cx="2141042" cy="215444"/>
            </a:xfrm>
            <a:prstGeom prst="rect">
              <a:avLst/>
            </a:prstGeom>
            <a:noFill/>
          </p:spPr>
          <p:txBody>
            <a:bodyPr wrap="square" rtlCol="0">
              <a:normAutofit/>
            </a:bodyPr>
            <a:lstStyle/>
            <a:p>
              <a:pPr algn="ctr" rtl="0"/>
              <a:r>
                <a:rPr lang="zh" sz="500">
                  <a:solidFill>
                    <a:schemeClr val="tx1">
                      <a:lumMod val="65000"/>
                      <a:lumOff val="35000"/>
                    </a:schemeClr>
                  </a:solidFill>
                  <a:latin typeface="Arial" panose="020B0604020202020204" pitchFamily="34" charset="0"/>
                  <a:cs typeface="Arial" panose="020B0604020202020204" pitchFamily="34" charset="0"/>
                </a:rPr>
                <a:t>与饮用水和污水处理服务相关的活动 – 评估指南与用户服务改进指南</a:t>
              </a:r>
              <a:endParaRPr lang="fr-FR" sz="5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B3C6D060-70F9-481D-8BFB-999E0121EE03}"/>
                </a:ext>
              </a:extLst>
            </p:cNvPr>
            <p:cNvSpPr txBox="1"/>
            <p:nvPr/>
          </p:nvSpPr>
          <p:spPr>
            <a:xfrm>
              <a:off x="4553782" y="3683714"/>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55165914-3222-4F4F-825A-F83161C50714}"/>
                </a:ext>
              </a:extLst>
            </p:cNvPr>
            <p:cNvSpPr txBox="1"/>
            <p:nvPr/>
          </p:nvSpPr>
          <p:spPr>
            <a:xfrm>
              <a:off x="4332054" y="3847902"/>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53" name="TextBox 52">
              <a:extLst>
                <a:ext uri="{FF2B5EF4-FFF2-40B4-BE49-F238E27FC236}">
                  <a16:creationId xmlns:a16="http://schemas.microsoft.com/office/drawing/2014/main" id="{7B886F11-9E58-4578-9BE9-381D48BA9F26}"/>
                </a:ext>
              </a:extLst>
            </p:cNvPr>
            <p:cNvSpPr txBox="1"/>
            <p:nvPr/>
          </p:nvSpPr>
          <p:spPr>
            <a:xfrm>
              <a:off x="5308634" y="3847902"/>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254772C3-EA5C-4BAF-8095-20DA227936B6}"/>
                </a:ext>
              </a:extLst>
            </p:cNvPr>
            <p:cNvSpPr txBox="1"/>
            <p:nvPr/>
          </p:nvSpPr>
          <p:spPr>
            <a:xfrm>
              <a:off x="4553782" y="4925475"/>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3C523373-7EB6-438F-A34D-38D859C876FB}"/>
                </a:ext>
              </a:extLst>
            </p:cNvPr>
            <p:cNvSpPr txBox="1"/>
            <p:nvPr/>
          </p:nvSpPr>
          <p:spPr>
            <a:xfrm>
              <a:off x="4332054" y="5099189"/>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56AF7722-FBEB-4B28-ADEA-4ED4A11E7705}"/>
                </a:ext>
              </a:extLst>
            </p:cNvPr>
            <p:cNvSpPr txBox="1"/>
            <p:nvPr/>
          </p:nvSpPr>
          <p:spPr>
            <a:xfrm>
              <a:off x="5308634" y="5099189"/>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BC2DC7B7-A37A-4FB7-BECE-68FDBF7382A9}"/>
                </a:ext>
              </a:extLst>
            </p:cNvPr>
            <p:cNvSpPr txBox="1"/>
            <p:nvPr/>
          </p:nvSpPr>
          <p:spPr>
            <a:xfrm>
              <a:off x="4553782" y="6254163"/>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40895772-2507-4FCD-BF1A-E3627A281FCA}"/>
                </a:ext>
              </a:extLst>
            </p:cNvPr>
            <p:cNvSpPr txBox="1"/>
            <p:nvPr/>
          </p:nvSpPr>
          <p:spPr>
            <a:xfrm>
              <a:off x="4332054" y="6427877"/>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6277E767-2DFC-4C41-A65B-232EE06B58D5}"/>
                </a:ext>
              </a:extLst>
            </p:cNvPr>
            <p:cNvSpPr txBox="1"/>
            <p:nvPr/>
          </p:nvSpPr>
          <p:spPr>
            <a:xfrm>
              <a:off x="5308634" y="6427877"/>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sp>
          <p:nvSpPr>
            <p:cNvPr id="60" name="TextBox 59">
              <a:extLst>
                <a:ext uri="{FF2B5EF4-FFF2-40B4-BE49-F238E27FC236}">
                  <a16:creationId xmlns:a16="http://schemas.microsoft.com/office/drawing/2014/main" id="{1441C0BD-D917-4920-A32D-7031D2A689EC}"/>
                </a:ext>
              </a:extLst>
            </p:cNvPr>
            <p:cNvSpPr txBox="1"/>
            <p:nvPr/>
          </p:nvSpPr>
          <p:spPr>
            <a:xfrm>
              <a:off x="6951985" y="6330369"/>
              <a:ext cx="1742242" cy="181588"/>
            </a:xfrm>
            <a:prstGeom prst="rect">
              <a:avLst/>
            </a:prstGeom>
            <a:noFill/>
          </p:spPr>
          <p:txBody>
            <a:bodyPr wrap="square" rtlCol="0">
              <a:normAutofit/>
            </a:bodyPr>
            <a:lstStyle/>
            <a:p>
              <a:pPr rtl="0"/>
              <a:r>
                <a:rPr lang="zh" sz="580">
                  <a:solidFill>
                    <a:schemeClr val="tx1">
                      <a:lumMod val="65000"/>
                      <a:lumOff val="35000"/>
                    </a:schemeClr>
                  </a:solidFill>
                  <a:latin typeface="Arial" panose="020B0604020202020204" pitchFamily="34" charset="0"/>
                  <a:cs typeface="Arial" panose="020B0604020202020204" pitchFamily="34" charset="0"/>
                </a:rPr>
                <a:t> 接受</a:t>
              </a:r>
              <a:r>
                <a:rPr lang="zh" sz="580">
                  <a:solidFill>
                    <a:srgbClr val="2492DC"/>
                  </a:solidFill>
                  <a:latin typeface="Arial" panose="020B0604020202020204" pitchFamily="34" charset="0"/>
                  <a:cs typeface="Arial" panose="020B0604020202020204" pitchFamily="34" charset="0"/>
                </a:rPr>
                <a:t>《最终用户许可协议》</a:t>
              </a:r>
              <a:endParaRPr lang="fr-FR" sz="580" dirty="0">
                <a:solidFill>
                  <a:srgbClr val="2492DC"/>
                </a:solidFill>
                <a:latin typeface="Arial" panose="020B0604020202020204" pitchFamily="34" charset="0"/>
                <a:cs typeface="Arial" panose="020B0604020202020204" pitchFamily="34" charset="0"/>
              </a:endParaRPr>
            </a:p>
          </p:txBody>
        </p:sp>
        <p:sp>
          <p:nvSpPr>
            <p:cNvPr id="61" name="TextBox 60">
              <a:extLst>
                <a:ext uri="{FF2B5EF4-FFF2-40B4-BE49-F238E27FC236}">
                  <a16:creationId xmlns:a16="http://schemas.microsoft.com/office/drawing/2014/main" id="{772CCF2A-0784-47B7-9787-24382E5B02C9}"/>
                </a:ext>
              </a:extLst>
            </p:cNvPr>
            <p:cNvSpPr txBox="1"/>
            <p:nvPr/>
          </p:nvSpPr>
          <p:spPr>
            <a:xfrm>
              <a:off x="6730257" y="6508846"/>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下载英语版本</a:t>
              </a:r>
              <a:endParaRPr lang="fr-FR" sz="500" dirty="0">
                <a:solidFill>
                  <a:schemeClr val="bg1"/>
                </a:solidFill>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40220597-8A6E-41FE-881E-2083B2D37765}"/>
                </a:ext>
              </a:extLst>
            </p:cNvPr>
            <p:cNvSpPr txBox="1"/>
            <p:nvPr/>
          </p:nvSpPr>
          <p:spPr>
            <a:xfrm>
              <a:off x="7706837" y="6508846"/>
              <a:ext cx="944797" cy="169277"/>
            </a:xfrm>
            <a:prstGeom prst="rect">
              <a:avLst/>
            </a:prstGeom>
            <a:noFill/>
          </p:spPr>
          <p:txBody>
            <a:bodyPr wrap="square" rtlCol="0">
              <a:normAutofit/>
            </a:bodyPr>
            <a:lstStyle/>
            <a:p>
              <a:pPr rtl="0"/>
              <a:r>
                <a:rPr lang="zh" sz="500">
                  <a:solidFill>
                    <a:schemeClr val="bg1"/>
                  </a:solidFill>
                  <a:latin typeface="Arial" panose="020B0604020202020204" pitchFamily="34" charset="0"/>
                  <a:cs typeface="Arial" panose="020B0604020202020204" pitchFamily="34" charset="0"/>
                </a:rPr>
                <a:t>下载法语版本</a:t>
              </a:r>
              <a:endParaRPr lang="fr-FR" sz="500" dirty="0">
                <a:solidFill>
                  <a:schemeClr val="bg1"/>
                </a:solidFill>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1656060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zh" dirty="0">
                <a:latin typeface="+mn-ea"/>
                <a:ea typeface="+mn-ea"/>
              </a:rPr>
              <a:t>创建帐户</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7</a:t>
            </a:fld>
            <a:endParaRPr lang="en-US">
              <a:solidFill>
                <a:prstClr val="black">
                  <a:tint val="75000"/>
                </a:prstClr>
              </a:solidFill>
            </a:endParaRPr>
          </a:p>
        </p:txBody>
      </p:sp>
      <p:sp>
        <p:nvSpPr>
          <p:cNvPr id="6" name="Rectangle 5"/>
          <p:cNvSpPr>
            <a:spLocks noChangeArrowheads="1"/>
          </p:cNvSpPr>
          <p:nvPr/>
        </p:nvSpPr>
        <p:spPr bwMode="auto">
          <a:xfrm>
            <a:off x="985838" y="595550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1" name="Rectangle 11"/>
          <p:cNvSpPr>
            <a:spLocks noChangeArrowheads="1"/>
          </p:cNvSpPr>
          <p:nvPr/>
        </p:nvSpPr>
        <p:spPr bwMode="auto">
          <a:xfrm>
            <a:off x="385010" y="1261776"/>
            <a:ext cx="94852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1.</a:t>
            </a:r>
            <a:r>
              <a:rPr lang="zh" sz="1400" b="0" i="0" u="none" strike="noStrike" cap="none" normalizeH="0" dirty="0">
                <a:ln>
                  <a:noFill/>
                </a:ln>
                <a:solidFill>
                  <a:srgbClr val="26282A"/>
                </a:solidFill>
                <a:effectLst/>
                <a:latin typeface="New" charset="0"/>
                <a:ea typeface="Calibri" panose="020F0502020204030204" pitchFamily="34" charset="0"/>
                <a:cs typeface="Times New Roman" panose="02020603050405020304" pitchFamily="18" charset="0"/>
              </a:rPr>
              <a:t>       </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转至</a:t>
            </a:r>
            <a:r>
              <a:rPr lang="zh" sz="1400" b="1" i="0" u="none" strike="noStrike" cap="none" normalizeH="0" dirty="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hlinkClick r:id="rId4"/>
              </a:rPr>
              <a:t>https://sanitation.ansi.org/</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，然后单击页面右上角的“</a:t>
            </a:r>
            <a:r>
              <a:rPr lang="zh"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下载标准</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Rectangle 12"/>
          <p:cNvSpPr>
            <a:spLocks noChangeArrowheads="1"/>
          </p:cNvSpPr>
          <p:nvPr/>
        </p:nvSpPr>
        <p:spPr bwMode="auto">
          <a:xfrm>
            <a:off x="385010" y="2335028"/>
            <a:ext cx="100391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2.</a:t>
            </a:r>
            <a:r>
              <a:rPr lang="zh" sz="1400" b="0" i="0" u="none" strike="noStrike" cap="none" normalizeH="0" dirty="0">
                <a:ln>
                  <a:noFill/>
                </a:ln>
                <a:solidFill>
                  <a:srgbClr val="26282A"/>
                </a:solidFill>
                <a:effectLst/>
                <a:latin typeface="New" charset="0"/>
                <a:ea typeface="Calibri" panose="020F0502020204030204" pitchFamily="34" charset="0"/>
                <a:cs typeface="Times New Roman" panose="02020603050405020304" pitchFamily="18" charset="0"/>
              </a:rPr>
              <a:t>       </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单击“</a:t>
            </a:r>
            <a:r>
              <a:rPr lang="zh"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接受《最终用户许可协议》</a:t>
            </a:r>
            <a:r>
              <a:rPr lang="zh" sz="1400" b="0"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”，然后单击“</a:t>
            </a:r>
            <a:r>
              <a:rPr lang="zh" sz="1400" b="1" i="0"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下载英文版</a:t>
            </a:r>
            <a:r>
              <a:rPr lang="zh" sz="1400" b="0" i="0" u="none" strike="noStrike" cap="none" normalizeH="0" dirty="0">
                <a:ln>
                  <a:noFill/>
                </a:ln>
                <a:solidFill>
                  <a:srgbClr val="1F497D"/>
                </a:solidFill>
                <a:effectLst/>
                <a:latin typeface="Helvetica" panose="020B0604020202020204" pitchFamily="34" charset="0"/>
                <a:ea typeface="Calibri" panose="020F0502020204030204" pitchFamily="34" charset="0"/>
                <a:cs typeface="Times New Roman" panose="02020603050405020304" pitchFamily="18" charset="0"/>
              </a:rPr>
              <a:t>”</a:t>
            </a:r>
            <a:r>
              <a:rPr lang="zh" sz="1400" b="0" i="0" u="none" strike="noStrike" cap="none" normalizeH="0" dirty="0">
                <a:ln>
                  <a:noFill/>
                </a:ln>
                <a:solidFill>
                  <a:schemeClr val="tx1"/>
                </a:solidFill>
                <a:effectLst/>
                <a:latin typeface="Helvetica" panose="020B0604020202020204" pitchFamily="34" charset="0"/>
                <a:ea typeface="Calibri" panose="020F0502020204030204" pitchFamily="34" charset="0"/>
                <a:cs typeface="Times New Roman" panose="02020603050405020304" pitchFamily="18" charset="0"/>
              </a:rPr>
              <a:t>ISO 30500或ISO 24521标准，或其他可用标准</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13"/>
          <p:cNvSpPr>
            <a:spLocks noChangeArrowheads="1"/>
          </p:cNvSpPr>
          <p:nvPr/>
        </p:nvSpPr>
        <p:spPr bwMode="auto">
          <a:xfrm>
            <a:off x="646948" y="360680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4" name="Rectangle 14"/>
          <p:cNvSpPr>
            <a:spLocks noChangeArrowheads="1"/>
          </p:cNvSpPr>
          <p:nvPr/>
        </p:nvSpPr>
        <p:spPr bwMode="auto">
          <a:xfrm>
            <a:off x="385010" y="6114648"/>
            <a:ext cx="72959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1" u="none" strike="noStrike" cap="none" normalizeH="0" dirty="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您将进入一个新页面，在此创建用户名和密码。您必须在网站上注册才能下载标准，因为该标准是受版权保护的资料。 </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grpSp>
        <p:nvGrpSpPr>
          <p:cNvPr id="5" name="Group 4">
            <a:extLst>
              <a:ext uri="{FF2B5EF4-FFF2-40B4-BE49-F238E27FC236}">
                <a16:creationId xmlns:a16="http://schemas.microsoft.com/office/drawing/2014/main" id="{1CC3EBB1-04BE-4614-9A73-8ED14080C5AB}"/>
              </a:ext>
            </a:extLst>
          </p:cNvPr>
          <p:cNvGrpSpPr/>
          <p:nvPr/>
        </p:nvGrpSpPr>
        <p:grpSpPr>
          <a:xfrm>
            <a:off x="385010" y="2859448"/>
            <a:ext cx="3437689" cy="1400620"/>
            <a:chOff x="385010" y="2859448"/>
            <a:chExt cx="3437689" cy="1400620"/>
          </a:xfrm>
        </p:grpSpPr>
        <p:pic>
          <p:nvPicPr>
            <p:cNvPr id="10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385010" y="2870416"/>
              <a:ext cx="3376613" cy="1389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C66EA4-5BEE-4605-8C78-2C629EEF2577}"/>
                </a:ext>
              </a:extLst>
            </p:cNvPr>
            <p:cNvSpPr txBox="1"/>
            <p:nvPr/>
          </p:nvSpPr>
          <p:spPr>
            <a:xfrm>
              <a:off x="742198" y="3879621"/>
              <a:ext cx="917535" cy="84639"/>
            </a:xfrm>
            <a:prstGeom prst="rect">
              <a:avLst/>
            </a:prstGeom>
            <a:noFill/>
          </p:spPr>
          <p:txBody>
            <a:bodyPr wrap="square" lIns="0" tIns="0" rIns="0" bIns="0" rtlCol="0">
              <a:normAutofit/>
            </a:bodyPr>
            <a:lstStyle/>
            <a:p>
              <a:pPr rtl="0"/>
              <a:r>
                <a:rPr lang="zh" sz="550">
                  <a:solidFill>
                    <a:schemeClr val="bg1"/>
                  </a:solidFill>
                  <a:latin typeface="Arial" panose="020B0604020202020204" pitchFamily="34" charset="0"/>
                  <a:cs typeface="Arial" panose="020B0604020202020204" pitchFamily="34" charset="0"/>
                </a:rPr>
                <a:t>下载英语版本</a:t>
              </a:r>
              <a:endParaRPr lang="fr-FR" sz="550" dirty="0">
                <a:solidFill>
                  <a:schemeClr val="bg1"/>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36A6FA0E-C0D9-4BE9-BC66-00BB8A4D23B6}"/>
                </a:ext>
              </a:extLst>
            </p:cNvPr>
            <p:cNvSpPr txBox="1"/>
            <p:nvPr/>
          </p:nvSpPr>
          <p:spPr>
            <a:xfrm>
              <a:off x="1859003" y="3880186"/>
              <a:ext cx="917535" cy="84639"/>
            </a:xfrm>
            <a:prstGeom prst="rect">
              <a:avLst/>
            </a:prstGeom>
            <a:noFill/>
          </p:spPr>
          <p:txBody>
            <a:bodyPr wrap="square" lIns="0" tIns="0" rIns="0" bIns="0" rtlCol="0">
              <a:normAutofit/>
            </a:bodyPr>
            <a:lstStyle/>
            <a:p>
              <a:pPr rtl="0"/>
              <a:r>
                <a:rPr lang="zh" sz="550">
                  <a:solidFill>
                    <a:schemeClr val="bg1"/>
                  </a:solidFill>
                  <a:latin typeface="Arial" panose="020B0604020202020204" pitchFamily="34" charset="0"/>
                  <a:cs typeface="Arial" panose="020B0604020202020204" pitchFamily="34" charset="0"/>
                </a:rPr>
                <a:t>下载法语版本</a:t>
              </a:r>
              <a:endParaRPr lang="fr-FR" sz="550" dirty="0">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D2DBF809-8948-40A6-9951-AD9D4F44723E}"/>
                </a:ext>
              </a:extLst>
            </p:cNvPr>
            <p:cNvSpPr txBox="1"/>
            <p:nvPr/>
          </p:nvSpPr>
          <p:spPr>
            <a:xfrm>
              <a:off x="449348" y="3385705"/>
              <a:ext cx="2484352" cy="200011"/>
            </a:xfrm>
            <a:prstGeom prst="rect">
              <a:avLst/>
            </a:prstGeom>
            <a:noFill/>
          </p:spPr>
          <p:txBody>
            <a:bodyPr wrap="square" lIns="0" tIns="0" rIns="0" bIns="0" rtlCol="0">
              <a:normAutofit fontScale="92500" lnSpcReduction="20000"/>
            </a:bodyPr>
            <a:lstStyle/>
            <a:p>
              <a:pPr algn="ctr" rtl="0">
                <a:lnSpc>
                  <a:spcPct val="120000"/>
                </a:lnSpc>
              </a:pPr>
              <a:r>
                <a:rPr lang="zh" sz="600" b="0" i="0" dirty="0">
                  <a:solidFill>
                    <a:srgbClr val="6C757D"/>
                  </a:solidFill>
                  <a:effectLst/>
                  <a:latin typeface="Arial" panose="020B0604020202020204" pitchFamily="34" charset="0"/>
                  <a:cs typeface="Arial" panose="020B0604020202020204" pitchFamily="34" charset="0"/>
                </a:rPr>
                <a:t>无下水管道厕所卫生处理系统 – 预制集成处理装置 – 设计和测试的一般安全和性能要求</a:t>
              </a:r>
              <a:endParaRPr lang="fr-FR" sz="600" dirty="0">
                <a:solidFill>
                  <a:schemeClr val="bg1"/>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F0A66C6-7100-4ACA-88A5-9C9224D3B870}"/>
                </a:ext>
              </a:extLst>
            </p:cNvPr>
            <p:cNvSpPr txBox="1"/>
            <p:nvPr/>
          </p:nvSpPr>
          <p:spPr>
            <a:xfrm>
              <a:off x="1066092" y="3686821"/>
              <a:ext cx="1861258" cy="100027"/>
            </a:xfrm>
            <a:prstGeom prst="rect">
              <a:avLst/>
            </a:prstGeom>
            <a:noFill/>
          </p:spPr>
          <p:txBody>
            <a:bodyPr wrap="square" lIns="0" tIns="0" rIns="0" bIns="0" rtlCol="0">
              <a:normAutofit/>
            </a:bodyPr>
            <a:lstStyle/>
            <a:p>
              <a:pPr rtl="0"/>
              <a:r>
                <a:rPr lang="zh" sz="650" b="0" i="0" dirty="0">
                  <a:solidFill>
                    <a:srgbClr val="333333"/>
                  </a:solidFill>
                  <a:effectLst/>
                  <a:latin typeface="Arial" panose="020B0604020202020204" pitchFamily="34" charset="0"/>
                  <a:cs typeface="Arial" panose="020B0604020202020204" pitchFamily="34" charset="0"/>
                </a:rPr>
                <a:t>接受</a:t>
              </a:r>
              <a:r>
                <a:rPr lang="zh" sz="650" b="0" i="0" strike="noStrike" dirty="0">
                  <a:solidFill>
                    <a:srgbClr val="007BFF"/>
                  </a:solidFill>
                  <a:effectLst/>
                  <a:latin typeface="Arial" panose="020B0604020202020204" pitchFamily="34" charset="0"/>
                  <a:cs typeface="Arial" panose="020B0604020202020204" pitchFamily="34" charset="0"/>
                </a:rPr>
                <a:t>《最终用户许可协议》</a:t>
              </a:r>
              <a:endParaRPr lang="fr-FR" sz="650" dirty="0">
                <a:solidFill>
                  <a:schemeClr val="bg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276E0F57-9760-481C-A47E-589055A54AAE}"/>
                </a:ext>
              </a:extLst>
            </p:cNvPr>
            <p:cNvSpPr txBox="1"/>
            <p:nvPr/>
          </p:nvSpPr>
          <p:spPr>
            <a:xfrm>
              <a:off x="385806" y="2859448"/>
              <a:ext cx="3436893" cy="169277"/>
            </a:xfrm>
            <a:prstGeom prst="rect">
              <a:avLst/>
            </a:prstGeom>
            <a:noFill/>
          </p:spPr>
          <p:txBody>
            <a:bodyPr wrap="square" lIns="0" tIns="0" rIns="0" bIns="0" rtlCol="0">
              <a:normAutofit/>
            </a:bodyPr>
            <a:lstStyle/>
            <a:p>
              <a:pPr algn="l" rtl="0"/>
              <a:r>
                <a:rPr lang="zh" sz="1100" b="0" i="0" dirty="0">
                  <a:solidFill>
                    <a:srgbClr val="3398DC"/>
                  </a:solidFill>
                  <a:effectLst/>
                  <a:latin typeface="Arial" panose="020B0604020202020204" pitchFamily="34" charset="0"/>
                  <a:cs typeface="Arial" panose="020B0604020202020204" pitchFamily="34" charset="0"/>
                </a:rPr>
                <a:t>家用无下水管道厕所卫生处理标准</a:t>
              </a:r>
            </a:p>
          </p:txBody>
        </p:sp>
      </p:grpSp>
      <p:grpSp>
        <p:nvGrpSpPr>
          <p:cNvPr id="35" name="Group 34">
            <a:extLst>
              <a:ext uri="{FF2B5EF4-FFF2-40B4-BE49-F238E27FC236}">
                <a16:creationId xmlns:a16="http://schemas.microsoft.com/office/drawing/2014/main" id="{EAE84FAD-F18F-4D35-88E6-0B4A2459B5DD}"/>
              </a:ext>
            </a:extLst>
          </p:cNvPr>
          <p:cNvGrpSpPr/>
          <p:nvPr/>
        </p:nvGrpSpPr>
        <p:grpSpPr>
          <a:xfrm>
            <a:off x="385010" y="4551937"/>
            <a:ext cx="3534569" cy="1592495"/>
            <a:chOff x="385010" y="4551937"/>
            <a:chExt cx="3534569" cy="1592495"/>
          </a:xfrm>
        </p:grpSpPr>
        <p:pic>
          <p:nvPicPr>
            <p:cNvPr id="10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385010" y="4558559"/>
              <a:ext cx="2976563" cy="158587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EE2E82F-38D5-4F09-864A-69669E63A8BC}"/>
                </a:ext>
              </a:extLst>
            </p:cNvPr>
            <p:cNvSpPr txBox="1"/>
            <p:nvPr/>
          </p:nvSpPr>
          <p:spPr>
            <a:xfrm>
              <a:off x="482686" y="4551937"/>
              <a:ext cx="3436893" cy="176972"/>
            </a:xfrm>
            <a:prstGeom prst="rect">
              <a:avLst/>
            </a:prstGeom>
            <a:noFill/>
          </p:spPr>
          <p:txBody>
            <a:bodyPr wrap="square" lIns="0" tIns="0" rIns="0" bIns="0" rtlCol="0">
              <a:normAutofit/>
            </a:bodyPr>
            <a:lstStyle/>
            <a:p>
              <a:pPr rtl="0"/>
              <a:r>
                <a:rPr lang="zh" sz="1150">
                  <a:solidFill>
                    <a:srgbClr val="3398DC"/>
                  </a:solidFill>
                  <a:latin typeface="Arial" panose="020B0604020202020204" pitchFamily="34" charset="0"/>
                  <a:cs typeface="Arial" panose="020B0604020202020204" pitchFamily="34" charset="0"/>
                </a:rPr>
                <a:t>粪便污泥管理标准</a:t>
              </a:r>
            </a:p>
          </p:txBody>
        </p:sp>
        <p:sp>
          <p:nvSpPr>
            <p:cNvPr id="9" name="TextBox 8">
              <a:extLst>
                <a:ext uri="{FF2B5EF4-FFF2-40B4-BE49-F238E27FC236}">
                  <a16:creationId xmlns:a16="http://schemas.microsoft.com/office/drawing/2014/main" id="{E19EB084-2FBF-485F-9E6C-DACBB9CA304B}"/>
                </a:ext>
              </a:extLst>
            </p:cNvPr>
            <p:cNvSpPr txBox="1"/>
            <p:nvPr/>
          </p:nvSpPr>
          <p:spPr>
            <a:xfrm>
              <a:off x="646948" y="5367003"/>
              <a:ext cx="2484352" cy="76944"/>
            </a:xfrm>
            <a:prstGeom prst="rect">
              <a:avLst/>
            </a:prstGeom>
            <a:noFill/>
          </p:spPr>
          <p:txBody>
            <a:bodyPr wrap="square" lIns="0" tIns="0" rIns="0" bIns="0" rtlCol="0">
              <a:normAutofit fontScale="92500" lnSpcReduction="20000"/>
            </a:bodyPr>
            <a:lstStyle/>
            <a:p>
              <a:pPr algn="ctr" rtl="0"/>
              <a:r>
                <a:rPr lang="zh" sz="600" dirty="0">
                  <a:solidFill>
                    <a:srgbClr val="6C757D"/>
                  </a:solidFill>
                  <a:latin typeface="Arial" panose="020B0604020202020204" pitchFamily="34" charset="0"/>
                  <a:cs typeface="Arial" panose="020B0604020202020204" pitchFamily="34" charset="0"/>
                </a:rPr>
                <a:t>基础性生活污水就地处理服务管理指南</a:t>
              </a:r>
              <a:endParaRPr lang="fr-FR" sz="600" dirty="0">
                <a:solidFill>
                  <a:srgbClr val="6C757D"/>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AC41E99D-0CD7-4B1D-A58F-EFD43C1174B5}"/>
                </a:ext>
              </a:extLst>
            </p:cNvPr>
            <p:cNvSpPr txBox="1"/>
            <p:nvPr/>
          </p:nvSpPr>
          <p:spPr>
            <a:xfrm>
              <a:off x="870785" y="5766615"/>
              <a:ext cx="917535" cy="92333"/>
            </a:xfrm>
            <a:prstGeom prst="rect">
              <a:avLst/>
            </a:prstGeom>
            <a:noFill/>
          </p:spPr>
          <p:txBody>
            <a:bodyPr wrap="square" lIns="0" tIns="0" rIns="0" bIns="0" rtlCol="0">
              <a:normAutofit/>
            </a:bodyPr>
            <a:lstStyle/>
            <a:p>
              <a:pPr rtl="0"/>
              <a:r>
                <a:rPr lang="zh" sz="600">
                  <a:solidFill>
                    <a:schemeClr val="bg1"/>
                  </a:solidFill>
                  <a:latin typeface="Arial" panose="020B0604020202020204" pitchFamily="34" charset="0"/>
                  <a:cs typeface="Arial" panose="020B0604020202020204" pitchFamily="34" charset="0"/>
                </a:rPr>
                <a:t>下载英语版本</a:t>
              </a:r>
              <a:endParaRPr lang="fr-FR" sz="600"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6870EF30-9E8E-48B9-80D1-E61BB4ADB2D1}"/>
                </a:ext>
              </a:extLst>
            </p:cNvPr>
            <p:cNvSpPr txBox="1"/>
            <p:nvPr/>
          </p:nvSpPr>
          <p:spPr>
            <a:xfrm>
              <a:off x="2073316" y="5767051"/>
              <a:ext cx="917535" cy="92333"/>
            </a:xfrm>
            <a:prstGeom prst="rect">
              <a:avLst/>
            </a:prstGeom>
            <a:noFill/>
          </p:spPr>
          <p:txBody>
            <a:bodyPr wrap="square" lIns="0" tIns="0" rIns="0" bIns="0" rtlCol="0">
              <a:normAutofit/>
            </a:bodyPr>
            <a:lstStyle/>
            <a:p>
              <a:pPr rtl="0"/>
              <a:r>
                <a:rPr lang="zh" sz="600">
                  <a:solidFill>
                    <a:schemeClr val="bg1"/>
                  </a:solidFill>
                  <a:latin typeface="Arial" panose="020B0604020202020204" pitchFamily="34" charset="0"/>
                  <a:cs typeface="Arial" panose="020B0604020202020204" pitchFamily="34" charset="0"/>
                </a:rPr>
                <a:t>下载法语版本</a:t>
              </a:r>
              <a:endParaRPr lang="fr-FR" sz="600" dirty="0">
                <a:solidFill>
                  <a:schemeClr val="bg1"/>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DD6EB125-C235-4D6B-83F6-72CF564A0DD3}"/>
                </a:ext>
              </a:extLst>
            </p:cNvPr>
            <p:cNvSpPr txBox="1"/>
            <p:nvPr/>
          </p:nvSpPr>
          <p:spPr>
            <a:xfrm>
              <a:off x="1213729" y="5552384"/>
              <a:ext cx="1861258" cy="107722"/>
            </a:xfrm>
            <a:prstGeom prst="rect">
              <a:avLst/>
            </a:prstGeom>
            <a:noFill/>
          </p:spPr>
          <p:txBody>
            <a:bodyPr wrap="square" lIns="0" tIns="0" rIns="0" bIns="0" rtlCol="0">
              <a:normAutofit/>
            </a:bodyPr>
            <a:lstStyle/>
            <a:p>
              <a:pPr rtl="0"/>
              <a:r>
                <a:rPr lang="zh" sz="700" b="0" i="0" dirty="0">
                  <a:solidFill>
                    <a:srgbClr val="333333"/>
                  </a:solidFill>
                  <a:effectLst/>
                  <a:latin typeface="Arial" panose="020B0604020202020204" pitchFamily="34" charset="0"/>
                  <a:cs typeface="Arial" panose="020B0604020202020204" pitchFamily="34" charset="0"/>
                </a:rPr>
                <a:t>接受</a:t>
              </a:r>
              <a:r>
                <a:rPr lang="zh" sz="700" b="0" i="0" strike="noStrike" dirty="0">
                  <a:solidFill>
                    <a:srgbClr val="007BFF"/>
                  </a:solidFill>
                  <a:effectLst/>
                  <a:latin typeface="Arial" panose="020B0604020202020204" pitchFamily="34" charset="0"/>
                  <a:cs typeface="Arial" panose="020B0604020202020204" pitchFamily="34" charset="0"/>
                </a:rPr>
                <a:t>《最终用户许可协议》</a:t>
              </a:r>
              <a:endParaRPr lang="fr-FR" sz="700" dirty="0">
                <a:solidFill>
                  <a:schemeClr val="bg1"/>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9A6CCFB0-67BF-4C7E-AAB4-B8D72B266FD3}"/>
                </a:ext>
              </a:extLst>
            </p:cNvPr>
            <p:cNvSpPr txBox="1"/>
            <p:nvPr/>
          </p:nvSpPr>
          <p:spPr>
            <a:xfrm>
              <a:off x="496223" y="4786631"/>
              <a:ext cx="2484352" cy="100027"/>
            </a:xfrm>
            <a:prstGeom prst="rect">
              <a:avLst/>
            </a:prstGeom>
            <a:noFill/>
          </p:spPr>
          <p:txBody>
            <a:bodyPr wrap="square" lIns="0" tIns="0" rIns="0" bIns="0" rtlCol="0">
              <a:normAutofit/>
            </a:bodyPr>
            <a:lstStyle/>
            <a:p>
              <a:pPr rtl="0"/>
              <a:r>
                <a:rPr lang="zh" sz="650">
                  <a:solidFill>
                    <a:srgbClr val="6C757D"/>
                  </a:solidFill>
                  <a:latin typeface="Arial" panose="020B0604020202020204" pitchFamily="34" charset="0"/>
                  <a:cs typeface="Arial" panose="020B0604020202020204" pitchFamily="34" charset="0"/>
                </a:rPr>
                <a:t>与饮用水和污水服务有关的活动</a:t>
              </a:r>
              <a:endParaRPr lang="fr-FR" sz="650" dirty="0">
                <a:solidFill>
                  <a:srgbClr val="6C757D"/>
                </a:solidFill>
                <a:latin typeface="Arial" panose="020B0604020202020204" pitchFamily="34" charset="0"/>
                <a:cs typeface="Arial" panose="020B0604020202020204" pitchFamily="34" charset="0"/>
              </a:endParaRPr>
            </a:p>
          </p:txBody>
        </p:sp>
      </p:grpSp>
      <p:grpSp>
        <p:nvGrpSpPr>
          <p:cNvPr id="81" name="Group 80">
            <a:extLst>
              <a:ext uri="{FF2B5EF4-FFF2-40B4-BE49-F238E27FC236}">
                <a16:creationId xmlns:a16="http://schemas.microsoft.com/office/drawing/2014/main" id="{741A9A25-B1A9-47EC-A646-20C5C378038E}"/>
              </a:ext>
            </a:extLst>
          </p:cNvPr>
          <p:cNvGrpSpPr/>
          <p:nvPr/>
        </p:nvGrpSpPr>
        <p:grpSpPr>
          <a:xfrm>
            <a:off x="555508" y="1678015"/>
            <a:ext cx="8352713" cy="609687"/>
            <a:chOff x="555508" y="1678015"/>
            <a:chExt cx="8352713" cy="609687"/>
          </a:xfrm>
        </p:grpSpPr>
        <p:pic>
          <p:nvPicPr>
            <p:cNvPr id="10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555508" y="1678015"/>
              <a:ext cx="8352713" cy="609687"/>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B1C1F96F-BBC9-4B61-84EA-978CE607CBFB}"/>
                </a:ext>
              </a:extLst>
            </p:cNvPr>
            <p:cNvSpPr txBox="1"/>
            <p:nvPr/>
          </p:nvSpPr>
          <p:spPr>
            <a:xfrm>
              <a:off x="2226440" y="1900888"/>
              <a:ext cx="37425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dirty="0">
                  <a:solidFill>
                    <a:srgbClr val="8BBDDD"/>
                  </a:solidFill>
                  <a:latin typeface="Arial" panose="020B0604020202020204" pitchFamily="34" charset="0"/>
                  <a:ea typeface="Source Sans Pro"/>
                  <a:cs typeface="Arial" panose="020B0604020202020204" pitchFamily="34" charset="0"/>
                  <a:sym typeface="Source Sans Pro"/>
                </a:rPr>
                <a:t>主页</a:t>
              </a:r>
            </a:p>
          </p:txBody>
        </p:sp>
        <p:sp>
          <p:nvSpPr>
            <p:cNvPr id="39" name="TextBox 38">
              <a:extLst>
                <a:ext uri="{FF2B5EF4-FFF2-40B4-BE49-F238E27FC236}">
                  <a16:creationId xmlns:a16="http://schemas.microsoft.com/office/drawing/2014/main" id="{C72407DF-8C6E-4ECB-8EFC-883E11A0C25B}"/>
                </a:ext>
              </a:extLst>
            </p:cNvPr>
            <p:cNvSpPr txBox="1"/>
            <p:nvPr/>
          </p:nvSpPr>
          <p:spPr>
            <a:xfrm>
              <a:off x="2754580" y="1900452"/>
              <a:ext cx="789225"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750" kern="0" dirty="0">
                  <a:solidFill>
                    <a:srgbClr val="8BBDDD"/>
                  </a:solidFill>
                  <a:latin typeface="Arial" panose="020B0604020202020204" pitchFamily="34" charset="0"/>
                  <a:ea typeface="Source Sans Pro"/>
                  <a:cs typeface="Arial" panose="020B0604020202020204" pitchFamily="34" charset="0"/>
                  <a:sym typeface="Source Sans Pro"/>
                </a:rPr>
                <a:t>背景</a:t>
              </a:r>
            </a:p>
          </p:txBody>
        </p:sp>
        <p:sp>
          <p:nvSpPr>
            <p:cNvPr id="40" name="TextBox 39">
              <a:extLst>
                <a:ext uri="{FF2B5EF4-FFF2-40B4-BE49-F238E27FC236}">
                  <a16:creationId xmlns:a16="http://schemas.microsoft.com/office/drawing/2014/main" id="{4F6C709F-9E7A-4E1E-A3EC-FB19EC6720AF}"/>
                </a:ext>
              </a:extLst>
            </p:cNvPr>
            <p:cNvSpPr txBox="1"/>
            <p:nvPr/>
          </p:nvSpPr>
          <p:spPr>
            <a:xfrm>
              <a:off x="3399806" y="1895091"/>
              <a:ext cx="58704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标准</a:t>
              </a:r>
            </a:p>
          </p:txBody>
        </p:sp>
        <p:sp>
          <p:nvSpPr>
            <p:cNvPr id="42" name="TextBox 41">
              <a:extLst>
                <a:ext uri="{FF2B5EF4-FFF2-40B4-BE49-F238E27FC236}">
                  <a16:creationId xmlns:a16="http://schemas.microsoft.com/office/drawing/2014/main" id="{C3A655B2-66B3-4957-9607-5035B0F5AACA}"/>
                </a:ext>
              </a:extLst>
            </p:cNvPr>
            <p:cNvSpPr txBox="1"/>
            <p:nvPr/>
          </p:nvSpPr>
          <p:spPr>
            <a:xfrm>
              <a:off x="4016228" y="1897532"/>
              <a:ext cx="684798"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资源</a:t>
              </a:r>
            </a:p>
          </p:txBody>
        </p:sp>
        <p:sp>
          <p:nvSpPr>
            <p:cNvPr id="44" name="TextBox 43">
              <a:extLst>
                <a:ext uri="{FF2B5EF4-FFF2-40B4-BE49-F238E27FC236}">
                  <a16:creationId xmlns:a16="http://schemas.microsoft.com/office/drawing/2014/main" id="{69FDF6DC-D35D-45F6-946D-AEB4BA15E19D}"/>
                </a:ext>
              </a:extLst>
            </p:cNvPr>
            <p:cNvSpPr txBox="1"/>
            <p:nvPr/>
          </p:nvSpPr>
          <p:spPr>
            <a:xfrm>
              <a:off x="4527067" y="1897532"/>
              <a:ext cx="476882"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事件</a:t>
              </a:r>
            </a:p>
          </p:txBody>
        </p:sp>
        <p:sp>
          <p:nvSpPr>
            <p:cNvPr id="46" name="TextBox 45">
              <a:extLst>
                <a:ext uri="{FF2B5EF4-FFF2-40B4-BE49-F238E27FC236}">
                  <a16:creationId xmlns:a16="http://schemas.microsoft.com/office/drawing/2014/main" id="{3AAD2037-E99C-449C-8D5E-8F0D8B51ABA2}"/>
                </a:ext>
              </a:extLst>
            </p:cNvPr>
            <p:cNvSpPr txBox="1"/>
            <p:nvPr/>
          </p:nvSpPr>
          <p:spPr>
            <a:xfrm>
              <a:off x="5000655" y="1902677"/>
              <a:ext cx="824819"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证明书</a:t>
              </a:r>
            </a:p>
          </p:txBody>
        </p:sp>
        <p:sp>
          <p:nvSpPr>
            <p:cNvPr id="48" name="TextBox 47">
              <a:extLst>
                <a:ext uri="{FF2B5EF4-FFF2-40B4-BE49-F238E27FC236}">
                  <a16:creationId xmlns:a16="http://schemas.microsoft.com/office/drawing/2014/main" id="{F456E4B9-E504-42D0-AEEF-2AEF45D9CFFE}"/>
                </a:ext>
              </a:extLst>
            </p:cNvPr>
            <p:cNvSpPr txBox="1"/>
            <p:nvPr/>
          </p:nvSpPr>
          <p:spPr>
            <a:xfrm>
              <a:off x="5501075"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defTabSz="409877" rtl="0" hangingPunct="0">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新闻</a:t>
              </a:r>
            </a:p>
          </p:txBody>
        </p:sp>
        <p:sp>
          <p:nvSpPr>
            <p:cNvPr id="50" name="TextBox 49">
              <a:extLst>
                <a:ext uri="{FF2B5EF4-FFF2-40B4-BE49-F238E27FC236}">
                  <a16:creationId xmlns:a16="http://schemas.microsoft.com/office/drawing/2014/main" id="{976A521B-11CC-458C-82FB-449B07F3447B}"/>
                </a:ext>
              </a:extLst>
            </p:cNvPr>
            <p:cNvSpPr txBox="1"/>
            <p:nvPr/>
          </p:nvSpPr>
          <p:spPr>
            <a:xfrm>
              <a:off x="5829168" y="1900452"/>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FAQ</a:t>
              </a:r>
            </a:p>
          </p:txBody>
        </p:sp>
        <p:sp>
          <p:nvSpPr>
            <p:cNvPr id="52" name="TextBox 51">
              <a:extLst>
                <a:ext uri="{FF2B5EF4-FFF2-40B4-BE49-F238E27FC236}">
                  <a16:creationId xmlns:a16="http://schemas.microsoft.com/office/drawing/2014/main" id="{835C701F-721A-4013-95A2-E6ABCF3CF645}"/>
                </a:ext>
              </a:extLst>
            </p:cNvPr>
            <p:cNvSpPr txBox="1"/>
            <p:nvPr/>
          </p:nvSpPr>
          <p:spPr>
            <a:xfrm>
              <a:off x="6686820" y="1902785"/>
              <a:ext cx="962043"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algn="ctr" defTabSz="409877" rtl="0" fontAlgn="auto" hangingPunct="0">
                <a:lnSpc>
                  <a:spcPct val="100000"/>
                </a:lnSpc>
                <a:spcBef>
                  <a:spcPts val="0"/>
                </a:spcBef>
                <a:spcAft>
                  <a:spcPts val="0"/>
                </a:spcAft>
                <a:buClrTx/>
                <a:buSzTx/>
                <a:buFontTx/>
                <a:buNone/>
                <a:tabLst/>
                <a:defRPr/>
              </a:pPr>
              <a:r>
                <a:rPr lang="zh" sz="650" kern="0" dirty="0">
                  <a:solidFill>
                    <a:srgbClr val="56A9E1"/>
                  </a:solidFill>
                  <a:latin typeface="Arial" panose="020B0604020202020204" pitchFamily="34" charset="0"/>
                  <a:ea typeface="Source Sans Pro"/>
                  <a:cs typeface="Arial" panose="020B0604020202020204" pitchFamily="34" charset="0"/>
                  <a:sym typeface="Source Sans Pro"/>
                </a:rPr>
                <a:t>下载标准</a:t>
              </a:r>
            </a:p>
          </p:txBody>
        </p:sp>
        <p:sp>
          <p:nvSpPr>
            <p:cNvPr id="54" name="TextBox 53">
              <a:extLst>
                <a:ext uri="{FF2B5EF4-FFF2-40B4-BE49-F238E27FC236}">
                  <a16:creationId xmlns:a16="http://schemas.microsoft.com/office/drawing/2014/main" id="{AD9EA6D0-29A8-45AD-84E4-9FC29F1BDA4D}"/>
                </a:ext>
              </a:extLst>
            </p:cNvPr>
            <p:cNvSpPr txBox="1"/>
            <p:nvPr/>
          </p:nvSpPr>
          <p:spPr>
            <a:xfrm>
              <a:off x="7791393" y="1908146"/>
              <a:ext cx="933507" cy="164949"/>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algn="ctr" defTabSz="409877" rtl="0" hangingPunct="0">
                <a:defRPr/>
              </a:pPr>
              <a:r>
                <a:rPr lang="zh" sz="650" kern="0">
                  <a:solidFill>
                    <a:srgbClr val="56A9E1"/>
                  </a:solidFill>
                  <a:latin typeface="Arial" panose="020B0604020202020204" pitchFamily="34" charset="0"/>
                  <a:ea typeface="Source Sans Pro"/>
                  <a:cs typeface="Arial" panose="020B0604020202020204" pitchFamily="34" charset="0"/>
                  <a:sym typeface="Source Sans Pro"/>
                </a:rPr>
                <a:t>登录/注册</a:t>
              </a:r>
            </a:p>
          </p:txBody>
        </p:sp>
        <p:sp>
          <p:nvSpPr>
            <p:cNvPr id="63" name="TextBox 62">
              <a:extLst>
                <a:ext uri="{FF2B5EF4-FFF2-40B4-BE49-F238E27FC236}">
                  <a16:creationId xmlns:a16="http://schemas.microsoft.com/office/drawing/2014/main" id="{72BB1C27-46C8-4387-A563-8F13BE7AF5B7}"/>
                </a:ext>
              </a:extLst>
            </p:cNvPr>
            <p:cNvSpPr txBox="1"/>
            <p:nvPr/>
          </p:nvSpPr>
          <p:spPr>
            <a:xfrm>
              <a:off x="6108749" y="1902677"/>
              <a:ext cx="454014" cy="180338"/>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R="0" lvl="0" indent="0" defTabSz="409877" rtl="0" fontAlgn="auto" hangingPunct="0">
                <a:lnSpc>
                  <a:spcPct val="100000"/>
                </a:lnSpc>
                <a:spcBef>
                  <a:spcPts val="0"/>
                </a:spcBef>
                <a:spcAft>
                  <a:spcPts val="0"/>
                </a:spcAft>
                <a:buClrTx/>
                <a:buSzTx/>
                <a:buFontTx/>
                <a:buNone/>
                <a:tabLst/>
                <a:defRPr/>
              </a:pPr>
              <a:r>
                <a:rPr lang="zh" sz="750" kern="0">
                  <a:solidFill>
                    <a:srgbClr val="8BBDDD"/>
                  </a:solidFill>
                  <a:latin typeface="Arial" panose="020B0604020202020204" pitchFamily="34" charset="0"/>
                  <a:ea typeface="Source Sans Pro"/>
                  <a:cs typeface="Arial" panose="020B0604020202020204" pitchFamily="34" charset="0"/>
                  <a:sym typeface="Source Sans Pro"/>
                </a:rPr>
                <a:t>论坛</a:t>
              </a:r>
            </a:p>
          </p:txBody>
        </p:sp>
      </p:grpSp>
      <p:sp>
        <p:nvSpPr>
          <p:cNvPr id="62" name="TextBox 61">
            <a:extLst>
              <a:ext uri="{FF2B5EF4-FFF2-40B4-BE49-F238E27FC236}">
                <a16:creationId xmlns:a16="http://schemas.microsoft.com/office/drawing/2014/main" id="{D6215D41-CD34-4BEF-B214-55D482C4866D}"/>
              </a:ext>
            </a:extLst>
          </p:cNvPr>
          <p:cNvSpPr txBox="1"/>
          <p:nvPr/>
        </p:nvSpPr>
        <p:spPr>
          <a:xfrm>
            <a:off x="3033312" y="269372"/>
            <a:ext cx="587048" cy="188032"/>
          </a:xfrm>
          <a:prstGeom prst="rect">
            <a:avLst/>
          </a:prstGeom>
          <a:noFill/>
          <a:ln w="12700" cap="flat">
            <a:noFill/>
            <a:miter lim="400000"/>
          </a:ln>
          <a:effectLst/>
          <a:sp3d/>
        </p:spPr>
        <p:txBody>
          <a:bodyPr rot="0" spcFirstLastPara="1" vertOverflow="overflow" horzOverflow="overflow" vert="horz" wrap="square" lIns="32147" tIns="32147" rIns="32147" bIns="32147" numCol="1" spcCol="38100" rtlCol="0" anchor="ctr">
            <a:normAutofit/>
          </a:bodyPr>
          <a:lstStyle/>
          <a:p>
            <a:pPr marL="0" marR="0" lvl="0" indent="0" algn="ctr" defTabSz="409877" rtl="0" eaLnBrk="1" fontAlgn="auto" latinLnBrk="0" hangingPunct="0">
              <a:lnSpc>
                <a:spcPct val="100000"/>
              </a:lnSpc>
              <a:spcBef>
                <a:spcPts val="0"/>
              </a:spcBef>
              <a:spcAft>
                <a:spcPts val="0"/>
              </a:spcAft>
              <a:buClrTx/>
              <a:buSzTx/>
              <a:buFontTx/>
              <a:buNone/>
              <a:tabLst/>
              <a:defRPr/>
            </a:pPr>
            <a:r>
              <a:rPr lang="zh" sz="800" b="0" i="0" u="none" strike="noStrike" kern="0" cap="none" spc="0" normalizeH="0" noProof="0">
                <a:ln>
                  <a:noFill/>
                </a:ln>
                <a:solidFill>
                  <a:srgbClr val="FFFFFF"/>
                </a:solidFill>
                <a:effectLst/>
                <a:uLnTx/>
                <a:uFillTx/>
                <a:latin typeface="Arial" panose="020B0604020202020204" pitchFamily="34" charset="0"/>
                <a:ea typeface="Source Sans Pro"/>
                <a:cs typeface="Arial" panose="020B0604020202020204" pitchFamily="34" charset="0"/>
                <a:sym typeface="Source Sans Pro"/>
              </a:rPr>
              <a:t>标准</a:t>
            </a:r>
          </a:p>
        </p:txBody>
      </p:sp>
    </p:spTree>
    <p:custDataLst>
      <p:tags r:id="rId1"/>
    </p:custDataLst>
    <p:extLst>
      <p:ext uri="{BB962C8B-B14F-4D97-AF65-F5344CB8AC3E}">
        <p14:creationId xmlns:p14="http://schemas.microsoft.com/office/powerpoint/2010/main" val="2039255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8</a:t>
            </a:fld>
            <a:endParaRPr lang="en-US">
              <a:solidFill>
                <a:prstClr val="black">
                  <a:tint val="75000"/>
                </a:prstClr>
              </a:solidFill>
            </a:endParaRPr>
          </a:p>
        </p:txBody>
      </p:sp>
      <p:sp>
        <p:nvSpPr>
          <p:cNvPr id="18" name="Title 1"/>
          <p:cNvSpPr>
            <a:spLocks noGrp="1"/>
          </p:cNvSpPr>
          <p:nvPr>
            <p:ph type="title"/>
          </p:nvPr>
        </p:nvSpPr>
        <p:spPr>
          <a:xfrm>
            <a:off x="809625" y="0"/>
            <a:ext cx="10515600" cy="1325563"/>
          </a:xfrm>
        </p:spPr>
        <p:txBody>
          <a:bodyPr rtlCol="0">
            <a:normAutofit/>
          </a:bodyPr>
          <a:lstStyle/>
          <a:p>
            <a:pPr rtl="0"/>
            <a:r>
              <a:rPr lang="zh" dirty="0">
                <a:latin typeface="+mn-ea"/>
                <a:ea typeface="+mn-ea"/>
              </a:rPr>
              <a:t>创建帐户</a:t>
            </a:r>
          </a:p>
        </p:txBody>
      </p:sp>
      <p:sp>
        <p:nvSpPr>
          <p:cNvPr id="2" name="Rectangle 2"/>
          <p:cNvSpPr>
            <a:spLocks noChangeArrowheads="1"/>
          </p:cNvSpPr>
          <p:nvPr/>
        </p:nvSpPr>
        <p:spPr bwMode="auto">
          <a:xfrm>
            <a:off x="377190" y="1080292"/>
            <a:ext cx="4183380"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zh"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3.</a:t>
            </a:r>
            <a:r>
              <a:rPr lang="zh" sz="1400" b="0" i="0" u="none" strike="noStrike" cap="none" normalizeH="0">
                <a:ln>
                  <a:noFill/>
                </a:ln>
                <a:solidFill>
                  <a:srgbClr val="26282A"/>
                </a:solidFill>
                <a:effectLst/>
                <a:latin typeface="New"/>
                <a:ea typeface="Calibri" panose="020F0502020204030204" pitchFamily="34" charset="0"/>
                <a:cs typeface="Times New Roman" panose="02020603050405020304" pitchFamily="18" charset="0"/>
              </a:rPr>
              <a:t>       </a:t>
            </a:r>
            <a:r>
              <a:rPr lang="zh"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若要创建帐户，请单击页面底部的“</a:t>
            </a:r>
            <a:r>
              <a:rPr lang="zh" sz="1400" b="1"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注册</a:t>
            </a:r>
            <a:r>
              <a:rPr lang="zh" sz="1400" b="0" i="0" u="none" strike="noStrike" cap="none" normalizeH="0">
                <a:ln>
                  <a:noFill/>
                </a:ln>
                <a:solidFill>
                  <a:srgbClr val="26282A"/>
                </a:solidFill>
                <a:effectLst/>
                <a:latin typeface="Helvetica" panose="020B0604020202020204" pitchFamily="34" charset="0"/>
                <a:ea typeface="Calibri" panose="020F0502020204030204" pitchFamily="34" charset="0"/>
                <a:cs typeface="Times New Roman" panose="02020603050405020304" pitchFamily="18" charset="0"/>
              </a:rPr>
              <a:t>”按钮</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p:cNvSpPr/>
          <p:nvPr/>
        </p:nvSpPr>
        <p:spPr>
          <a:xfrm>
            <a:off x="5661660" y="1080292"/>
            <a:ext cx="6096000" cy="738664"/>
          </a:xfrm>
          <a:prstGeom prst="rect">
            <a:avLst/>
          </a:prstGeom>
        </p:spPr>
        <p:txBody>
          <a:bodyPr rtlCol="0">
            <a:normAutofit/>
          </a:bodyPr>
          <a:lstStyle/>
          <a:p>
            <a:pPr marL="262255" marR="0" rtl="0"/>
            <a:r>
              <a:rPr lang="zh" sz="1400" dirty="0">
                <a:solidFill>
                  <a:srgbClr val="26282A"/>
                </a:solidFill>
                <a:latin typeface="Helvetica" panose="020B0604020202020204" pitchFamily="34" charset="0"/>
                <a:ea typeface="Calibri" panose="020F0502020204030204" pitchFamily="34" charset="0"/>
              </a:rPr>
              <a:t>4.</a:t>
            </a:r>
            <a:r>
              <a:rPr lang="zh" sz="1400" dirty="0">
                <a:solidFill>
                  <a:srgbClr val="26282A"/>
                </a:solidFill>
                <a:latin typeface="New"/>
                <a:ea typeface="Calibri" panose="020F0502020204030204" pitchFamily="34" charset="0"/>
              </a:rPr>
              <a:t>       </a:t>
            </a:r>
            <a:r>
              <a:rPr lang="zh" sz="1400" dirty="0">
                <a:solidFill>
                  <a:srgbClr val="26282A"/>
                </a:solidFill>
                <a:latin typeface="Helvetica" panose="020B0604020202020204" pitchFamily="34" charset="0"/>
                <a:ea typeface="Calibri" panose="020F0502020204030204" pitchFamily="34" charset="0"/>
              </a:rPr>
              <a:t>您必须输入所有带“*”号的信息，以便前移至下一步(1)。然后请接受“</a:t>
            </a:r>
            <a:r>
              <a:rPr lang="zh" sz="1400" b="1" dirty="0">
                <a:solidFill>
                  <a:srgbClr val="FF0000"/>
                </a:solidFill>
                <a:latin typeface="Helvetica" panose="020B0604020202020204" pitchFamily="34" charset="0"/>
                <a:ea typeface="Calibri" panose="020F0502020204030204" pitchFamily="34" charset="0"/>
              </a:rPr>
              <a:t>使用条款</a:t>
            </a:r>
            <a:r>
              <a:rPr lang="zh" sz="1400" dirty="0">
                <a:solidFill>
                  <a:srgbClr val="26282A"/>
                </a:solidFill>
                <a:latin typeface="Helvetica" panose="020B0604020202020204" pitchFamily="34" charset="0"/>
                <a:ea typeface="Calibri" panose="020F0502020204030204" pitchFamily="34" charset="0"/>
              </a:rPr>
              <a:t>”和“</a:t>
            </a:r>
            <a:r>
              <a:rPr lang="zh" sz="1400" b="1" dirty="0">
                <a:solidFill>
                  <a:srgbClr val="26282A"/>
                </a:solidFill>
                <a:latin typeface="Helvetica" panose="020B0604020202020204" pitchFamily="34" charset="0"/>
                <a:ea typeface="Calibri" panose="020F0502020204030204" pitchFamily="34" charset="0"/>
              </a:rPr>
              <a:t>隐私政策</a:t>
            </a:r>
            <a:r>
              <a:rPr lang="zh" sz="1400" dirty="0">
                <a:solidFill>
                  <a:srgbClr val="26282A"/>
                </a:solidFill>
                <a:latin typeface="Helvetica" panose="020B0604020202020204" pitchFamily="34" charset="0"/>
                <a:ea typeface="Calibri" panose="020F0502020204030204" pitchFamily="34" charset="0"/>
              </a:rPr>
              <a:t>” (2)。然后单击“</a:t>
            </a:r>
            <a:r>
              <a:rPr lang="zh" sz="1400" b="1" dirty="0">
                <a:solidFill>
                  <a:srgbClr val="26282A"/>
                </a:solidFill>
                <a:latin typeface="Helvetica" panose="020B0604020202020204" pitchFamily="34" charset="0"/>
                <a:ea typeface="Calibri" panose="020F0502020204030204" pitchFamily="34" charset="0"/>
              </a:rPr>
              <a:t>我不是机器人</a:t>
            </a:r>
            <a:r>
              <a:rPr lang="zh" sz="1400" dirty="0">
                <a:solidFill>
                  <a:srgbClr val="26282A"/>
                </a:solidFill>
                <a:latin typeface="Helvetica" panose="020B0604020202020204" pitchFamily="34" charset="0"/>
                <a:ea typeface="Calibri" panose="020F0502020204030204" pitchFamily="34" charset="0"/>
              </a:rPr>
              <a:t>”对话框 (3) 和“</a:t>
            </a:r>
            <a:r>
              <a:rPr lang="zh" sz="1400" b="1" dirty="0">
                <a:solidFill>
                  <a:srgbClr val="26282A"/>
                </a:solidFill>
                <a:latin typeface="Helvetica" panose="020B0604020202020204" pitchFamily="34" charset="0"/>
                <a:ea typeface="Calibri" panose="020F0502020204030204" pitchFamily="34" charset="0"/>
              </a:rPr>
              <a:t>注册</a:t>
            </a:r>
            <a:r>
              <a:rPr lang="zh" sz="1400" dirty="0">
                <a:solidFill>
                  <a:srgbClr val="26282A"/>
                </a:solidFill>
                <a:latin typeface="Helvetica" panose="020B0604020202020204" pitchFamily="34" charset="0"/>
                <a:ea typeface="Calibri" panose="020F0502020204030204" pitchFamily="34" charset="0"/>
              </a:rPr>
              <a:t>”(4)。</a:t>
            </a:r>
            <a:endParaRPr lang="en-US" sz="1400" dirty="0">
              <a:effectLst/>
              <a:latin typeface="Times New Roman" panose="02020603050405020304" pitchFamily="18" charset="0"/>
              <a:ea typeface="Calibri" panose="020F0502020204030204" pitchFamily="34" charset="0"/>
            </a:endParaRPr>
          </a:p>
        </p:txBody>
      </p:sp>
      <p:pic>
        <p:nvPicPr>
          <p:cNvPr id="12" name="Picture 11"/>
          <p:cNvPicPr/>
          <p:nvPr/>
        </p:nvPicPr>
        <p:blipFill>
          <a:blip r:embed="rId3">
            <a:extLst>
              <a:ext uri="{28A0092B-C50C-407E-A947-70E740481C1C}">
                <a14:useLocalDpi xmlns:a14="http://schemas.microsoft.com/office/drawing/2010/main" val="0"/>
              </a:ext>
            </a:extLst>
          </a:blip>
          <a:srcRect/>
          <a:stretch/>
        </p:blipFill>
        <p:spPr bwMode="auto">
          <a:xfrm>
            <a:off x="5901690" y="2121153"/>
            <a:ext cx="6179820" cy="4601344"/>
          </a:xfrm>
          <a:prstGeom prst="rect">
            <a:avLst/>
          </a:prstGeom>
          <a:noFill/>
          <a:ln>
            <a:noFill/>
          </a:ln>
        </p:spPr>
      </p:pic>
      <p:sp>
        <p:nvSpPr>
          <p:cNvPr id="8" name="Rectangle 7"/>
          <p:cNvSpPr/>
          <p:nvPr/>
        </p:nvSpPr>
        <p:spPr>
          <a:xfrm>
            <a:off x="0" y="4132694"/>
            <a:ext cx="4378443" cy="307777"/>
          </a:xfrm>
          <a:prstGeom prst="rect">
            <a:avLst/>
          </a:prstGeom>
        </p:spPr>
        <p:txBody>
          <a:bodyPr wrap="none" rtlCol="0">
            <a:normAutofit/>
          </a:bodyPr>
          <a:lstStyle/>
          <a:p>
            <a:pPr marL="262255" marR="0" rtl="0"/>
            <a:r>
              <a:rPr lang="zh" sz="1400">
                <a:solidFill>
                  <a:srgbClr val="26282A"/>
                </a:solidFill>
                <a:latin typeface="Helvetica" panose="020B0604020202020204" pitchFamily="34" charset="0"/>
                <a:ea typeface="Calibri" panose="020F0502020204030204" pitchFamily="34" charset="0"/>
              </a:rPr>
              <a:t>请注意密码要求： </a:t>
            </a:r>
            <a:endParaRPr lang="en-US" sz="2000" dirty="0">
              <a:effectLst/>
              <a:latin typeface="Times New Roman" panose="02020603050405020304" pitchFamily="18" charset="0"/>
              <a:ea typeface="Calibri" panose="020F0502020204030204" pitchFamily="34" charset="0"/>
            </a:endParaRPr>
          </a:p>
        </p:txBody>
      </p:sp>
      <p:grpSp>
        <p:nvGrpSpPr>
          <p:cNvPr id="11" name="Group 10">
            <a:extLst>
              <a:ext uri="{FF2B5EF4-FFF2-40B4-BE49-F238E27FC236}">
                <a16:creationId xmlns:a16="http://schemas.microsoft.com/office/drawing/2014/main" id="{3ADC7423-50CE-4DD3-A363-0359AEF9AC26}"/>
              </a:ext>
            </a:extLst>
          </p:cNvPr>
          <p:cNvGrpSpPr/>
          <p:nvPr/>
        </p:nvGrpSpPr>
        <p:grpSpPr>
          <a:xfrm>
            <a:off x="263984" y="1401894"/>
            <a:ext cx="3433763" cy="2654468"/>
            <a:chOff x="263984" y="1401894"/>
            <a:chExt cx="3433763" cy="2654468"/>
          </a:xfrm>
        </p:grpSpPr>
        <p:pic>
          <p:nvPicPr>
            <p:cNvPr id="2049"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63984" y="1401894"/>
              <a:ext cx="3433763" cy="26544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3DA2A0-257F-4E85-AA94-C7F6C5E77968}"/>
                </a:ext>
              </a:extLst>
            </p:cNvPr>
            <p:cNvSpPr txBox="1"/>
            <p:nvPr/>
          </p:nvSpPr>
          <p:spPr>
            <a:xfrm>
              <a:off x="436318" y="1541957"/>
              <a:ext cx="2908934" cy="276999"/>
            </a:xfrm>
            <a:prstGeom prst="rect">
              <a:avLst/>
            </a:prstGeom>
            <a:noFill/>
          </p:spPr>
          <p:txBody>
            <a:bodyPr wrap="square" lIns="0" tIns="0" rIns="0" bIns="0" rtlCol="0">
              <a:normAutofit/>
            </a:bodyPr>
            <a:lstStyle/>
            <a:p>
              <a:pPr algn="ctr" rtl="0"/>
              <a:r>
                <a:rPr lang="zh" b="0" i="0">
                  <a:solidFill>
                    <a:srgbClr val="3398DC"/>
                  </a:solidFill>
                  <a:effectLst/>
                  <a:latin typeface="Arial" panose="020B0604020202020204" pitchFamily="34" charset="0"/>
                  <a:cs typeface="Arial" panose="020B0604020202020204" pitchFamily="34" charset="0"/>
                </a:rPr>
                <a:t>ANSI环境卫生</a:t>
              </a:r>
            </a:p>
          </p:txBody>
        </p:sp>
        <p:sp>
          <p:nvSpPr>
            <p:cNvPr id="14" name="TextBox 13">
              <a:extLst>
                <a:ext uri="{FF2B5EF4-FFF2-40B4-BE49-F238E27FC236}">
                  <a16:creationId xmlns:a16="http://schemas.microsoft.com/office/drawing/2014/main" id="{2E79EC3C-89CE-4A0F-B5EC-DFF38DFCD979}"/>
                </a:ext>
              </a:extLst>
            </p:cNvPr>
            <p:cNvSpPr txBox="1"/>
            <p:nvPr/>
          </p:nvSpPr>
          <p:spPr>
            <a:xfrm>
              <a:off x="484348" y="2017974"/>
              <a:ext cx="2908934" cy="100027"/>
            </a:xfrm>
            <a:prstGeom prst="rect">
              <a:avLst/>
            </a:prstGeom>
            <a:noFill/>
          </p:spPr>
          <p:txBody>
            <a:bodyPr wrap="square" lIns="0" tIns="0" rIns="0" bIns="0" rtlCol="0">
              <a:normAutofit/>
            </a:bodyPr>
            <a:lstStyle/>
            <a:p>
              <a:pPr rtl="0"/>
              <a:r>
                <a:rPr lang="zh" sz="650" b="0" i="0">
                  <a:solidFill>
                    <a:srgbClr val="979DA3"/>
                  </a:solidFill>
                  <a:effectLst/>
                  <a:latin typeface="Arial" panose="020B0604020202020204" pitchFamily="34" charset="0"/>
                  <a:cs typeface="Arial" panose="020B0604020202020204" pitchFamily="34" charset="0"/>
                </a:rPr>
                <a:t>YourEmail@abc.com</a:t>
              </a:r>
            </a:p>
          </p:txBody>
        </p:sp>
        <p:sp>
          <p:nvSpPr>
            <p:cNvPr id="16" name="TextBox 15">
              <a:extLst>
                <a:ext uri="{FF2B5EF4-FFF2-40B4-BE49-F238E27FC236}">
                  <a16:creationId xmlns:a16="http://schemas.microsoft.com/office/drawing/2014/main" id="{6904F498-BB94-4434-A4E3-A40287F0C759}"/>
                </a:ext>
              </a:extLst>
            </p:cNvPr>
            <p:cNvSpPr txBox="1"/>
            <p:nvPr/>
          </p:nvSpPr>
          <p:spPr>
            <a:xfrm>
              <a:off x="491491" y="2542929"/>
              <a:ext cx="2908934" cy="100027"/>
            </a:xfrm>
            <a:prstGeom prst="rect">
              <a:avLst/>
            </a:prstGeom>
            <a:noFill/>
          </p:spPr>
          <p:txBody>
            <a:bodyPr wrap="square" lIns="0" tIns="0" rIns="0" bIns="0" rtlCol="0">
              <a:normAutofit/>
            </a:bodyPr>
            <a:lstStyle/>
            <a:p>
              <a:pPr rtl="0"/>
              <a:r>
                <a:rPr lang="zh" sz="650" b="0" i="0">
                  <a:solidFill>
                    <a:srgbClr val="979DA3"/>
                  </a:solidFill>
                  <a:effectLst/>
                  <a:latin typeface="Arial" panose="020B0604020202020204" pitchFamily="34" charset="0"/>
                  <a:cs typeface="Arial" panose="020B0604020202020204" pitchFamily="34" charset="0"/>
                </a:rPr>
                <a:t>密码</a:t>
              </a:r>
            </a:p>
          </p:txBody>
        </p:sp>
        <p:sp>
          <p:nvSpPr>
            <p:cNvPr id="17" name="TextBox 16">
              <a:extLst>
                <a:ext uri="{FF2B5EF4-FFF2-40B4-BE49-F238E27FC236}">
                  <a16:creationId xmlns:a16="http://schemas.microsoft.com/office/drawing/2014/main" id="{75F98B08-8F05-45C7-8273-611E72212974}"/>
                </a:ext>
              </a:extLst>
            </p:cNvPr>
            <p:cNvSpPr txBox="1"/>
            <p:nvPr/>
          </p:nvSpPr>
          <p:spPr>
            <a:xfrm>
              <a:off x="437714" y="2235700"/>
              <a:ext cx="2908934" cy="100027"/>
            </a:xfrm>
            <a:prstGeom prst="rect">
              <a:avLst/>
            </a:prstGeom>
            <a:noFill/>
          </p:spPr>
          <p:txBody>
            <a:bodyPr wrap="square" lIns="0" tIns="0" rIns="0" bIns="0" rtlCol="0">
              <a:normAutofit/>
            </a:bodyPr>
            <a:lstStyle/>
            <a:p>
              <a:pPr rtl="0"/>
              <a:r>
                <a:rPr lang="zh" sz="650" b="0" i="0" dirty="0">
                  <a:solidFill>
                    <a:srgbClr val="E04340"/>
                  </a:solidFill>
                  <a:effectLst/>
                  <a:latin typeface="Arial" panose="020B0604020202020204" pitchFamily="34" charset="0"/>
                  <a:cs typeface="Arial" panose="020B0604020202020204" pitchFamily="34" charset="0"/>
                </a:rPr>
                <a:t>“电子邮件”字段必填</a:t>
              </a:r>
            </a:p>
          </p:txBody>
        </p:sp>
        <p:sp>
          <p:nvSpPr>
            <p:cNvPr id="19" name="TextBox 18">
              <a:extLst>
                <a:ext uri="{FF2B5EF4-FFF2-40B4-BE49-F238E27FC236}">
                  <a16:creationId xmlns:a16="http://schemas.microsoft.com/office/drawing/2014/main" id="{96A7B460-3451-4C96-AAC4-7337A1F803FE}"/>
                </a:ext>
              </a:extLst>
            </p:cNvPr>
            <p:cNvSpPr txBox="1"/>
            <p:nvPr/>
          </p:nvSpPr>
          <p:spPr>
            <a:xfrm>
              <a:off x="433765" y="2861325"/>
              <a:ext cx="2908934" cy="100027"/>
            </a:xfrm>
            <a:prstGeom prst="rect">
              <a:avLst/>
            </a:prstGeom>
            <a:noFill/>
          </p:spPr>
          <p:txBody>
            <a:bodyPr wrap="square" lIns="0" tIns="0" rIns="0" bIns="0" rtlCol="0">
              <a:normAutofit/>
            </a:bodyPr>
            <a:lstStyle/>
            <a:p>
              <a:pPr rtl="0"/>
              <a:r>
                <a:rPr lang="zh" sz="650" b="0" i="0">
                  <a:solidFill>
                    <a:srgbClr val="E04340"/>
                  </a:solidFill>
                  <a:effectLst/>
                  <a:latin typeface="Arial" panose="020B0604020202020204" pitchFamily="34" charset="0"/>
                  <a:cs typeface="Arial" panose="020B0604020202020204" pitchFamily="34" charset="0"/>
                </a:rPr>
                <a:t>“密码”字段必填</a:t>
              </a:r>
            </a:p>
          </p:txBody>
        </p:sp>
        <p:sp>
          <p:nvSpPr>
            <p:cNvPr id="20" name="TextBox 19">
              <a:extLst>
                <a:ext uri="{FF2B5EF4-FFF2-40B4-BE49-F238E27FC236}">
                  <a16:creationId xmlns:a16="http://schemas.microsoft.com/office/drawing/2014/main" id="{58F9200C-4105-426A-A640-2F639EFA2F11}"/>
                </a:ext>
              </a:extLst>
            </p:cNvPr>
            <p:cNvSpPr txBox="1"/>
            <p:nvPr/>
          </p:nvSpPr>
          <p:spPr>
            <a:xfrm>
              <a:off x="555786" y="3224294"/>
              <a:ext cx="1142045" cy="100027"/>
            </a:xfrm>
            <a:prstGeom prst="rect">
              <a:avLst/>
            </a:prstGeom>
            <a:noFill/>
          </p:spPr>
          <p:txBody>
            <a:bodyPr wrap="square" lIns="0" tIns="0" rIns="0" bIns="0" rtlCol="0">
              <a:normAutofit/>
            </a:bodyPr>
            <a:lstStyle/>
            <a:p>
              <a:pPr rtl="0"/>
              <a:r>
                <a:rPr lang="zh" sz="650">
                  <a:solidFill>
                    <a:schemeClr val="tx1">
                      <a:lumMod val="75000"/>
                      <a:lumOff val="25000"/>
                    </a:schemeClr>
                  </a:solidFill>
                  <a:latin typeface="Arial" panose="020B0604020202020204" pitchFamily="34" charset="0"/>
                  <a:cs typeface="Arial" panose="020B0604020202020204" pitchFamily="34" charset="0"/>
                </a:rPr>
                <a:t>记住我</a:t>
              </a:r>
            </a:p>
          </p:txBody>
        </p:sp>
        <p:sp>
          <p:nvSpPr>
            <p:cNvPr id="21" name="TextBox 20">
              <a:extLst>
                <a:ext uri="{FF2B5EF4-FFF2-40B4-BE49-F238E27FC236}">
                  <a16:creationId xmlns:a16="http://schemas.microsoft.com/office/drawing/2014/main" id="{74EF3131-EA72-4800-B589-7E2117E0C0A0}"/>
                </a:ext>
              </a:extLst>
            </p:cNvPr>
            <p:cNvSpPr txBox="1"/>
            <p:nvPr/>
          </p:nvSpPr>
          <p:spPr>
            <a:xfrm>
              <a:off x="2047875" y="3243429"/>
              <a:ext cx="1368193" cy="100027"/>
            </a:xfrm>
            <a:prstGeom prst="rect">
              <a:avLst/>
            </a:prstGeom>
            <a:noFill/>
          </p:spPr>
          <p:txBody>
            <a:bodyPr wrap="square" lIns="0" tIns="0" rIns="0" bIns="0" rtlCol="0">
              <a:normAutofit/>
            </a:bodyPr>
            <a:lstStyle/>
            <a:p>
              <a:pPr algn="r" rtl="0"/>
              <a:r>
                <a:rPr lang="zh" sz="650">
                  <a:solidFill>
                    <a:srgbClr val="047FFF"/>
                  </a:solidFill>
                  <a:latin typeface="Arial" panose="020B0604020202020204" pitchFamily="34" charset="0"/>
                  <a:cs typeface="Arial" panose="020B0604020202020204" pitchFamily="34" charset="0"/>
                </a:rPr>
                <a:t>忘记密码？</a:t>
              </a:r>
            </a:p>
          </p:txBody>
        </p:sp>
        <p:sp>
          <p:nvSpPr>
            <p:cNvPr id="22" name="TextBox 21">
              <a:extLst>
                <a:ext uri="{FF2B5EF4-FFF2-40B4-BE49-F238E27FC236}">
                  <a16:creationId xmlns:a16="http://schemas.microsoft.com/office/drawing/2014/main" id="{AAF99526-0D81-4FA5-A722-4D61B4C81ECC}"/>
                </a:ext>
              </a:extLst>
            </p:cNvPr>
            <p:cNvSpPr txBox="1"/>
            <p:nvPr/>
          </p:nvSpPr>
          <p:spPr>
            <a:xfrm>
              <a:off x="1105854" y="3432175"/>
              <a:ext cx="1608772" cy="115416"/>
            </a:xfrm>
            <a:prstGeom prst="rect">
              <a:avLst/>
            </a:prstGeom>
            <a:noFill/>
          </p:spPr>
          <p:txBody>
            <a:bodyPr wrap="square" lIns="0" tIns="0" rIns="0" bIns="0" rtlCol="0">
              <a:normAutofit/>
            </a:bodyPr>
            <a:lstStyle/>
            <a:p>
              <a:pPr algn="ctr" rtl="0"/>
              <a:r>
                <a:rPr lang="zh" sz="750">
                  <a:solidFill>
                    <a:schemeClr val="bg1"/>
                  </a:solidFill>
                  <a:latin typeface="Arial" panose="020B0604020202020204" pitchFamily="34" charset="0"/>
                  <a:cs typeface="Arial" panose="020B0604020202020204" pitchFamily="34" charset="0"/>
                </a:rPr>
                <a:t>登录</a:t>
              </a:r>
            </a:p>
          </p:txBody>
        </p:sp>
        <p:sp>
          <p:nvSpPr>
            <p:cNvPr id="23" name="TextBox 22">
              <a:extLst>
                <a:ext uri="{FF2B5EF4-FFF2-40B4-BE49-F238E27FC236}">
                  <a16:creationId xmlns:a16="http://schemas.microsoft.com/office/drawing/2014/main" id="{0BE28A59-2C36-4111-B5D7-1C85EE4D35D7}"/>
                </a:ext>
              </a:extLst>
            </p:cNvPr>
            <p:cNvSpPr txBox="1"/>
            <p:nvPr/>
          </p:nvSpPr>
          <p:spPr>
            <a:xfrm>
              <a:off x="1141572" y="3756120"/>
              <a:ext cx="1608772" cy="92333"/>
            </a:xfrm>
            <a:prstGeom prst="rect">
              <a:avLst/>
            </a:prstGeom>
            <a:noFill/>
          </p:spPr>
          <p:txBody>
            <a:bodyPr wrap="square" lIns="0" tIns="0" rIns="0" bIns="0" rtlCol="0">
              <a:normAutofit/>
            </a:bodyPr>
            <a:lstStyle/>
            <a:p>
              <a:pPr algn="ctr" rtl="0"/>
              <a:r>
                <a:rPr lang="zh" sz="600" b="0" i="0">
                  <a:solidFill>
                    <a:srgbClr val="222222"/>
                  </a:solidFill>
                  <a:effectLst/>
                  <a:latin typeface="Arial" panose="020B0604020202020204" pitchFamily="34" charset="0"/>
                  <a:cs typeface="Arial" panose="020B0604020202020204" pitchFamily="34" charset="0"/>
                </a:rPr>
                <a:t>还没有帐户？ </a:t>
              </a:r>
              <a:r>
                <a:rPr lang="zh" sz="600" b="0" i="0" u="none" strike="noStrike">
                  <a:solidFill>
                    <a:srgbClr val="3398DC"/>
                  </a:solidFill>
                  <a:effectLst/>
                  <a:latin typeface="Arial" panose="020B0604020202020204" pitchFamily="34" charset="0"/>
                  <a:cs typeface="Arial" panose="020B0604020202020204" pitchFamily="34" charset="0"/>
                </a:rPr>
                <a:t>注册</a:t>
              </a:r>
              <a:endParaRPr lang="en-US" sz="600" dirty="0">
                <a:solidFill>
                  <a:schemeClr val="bg1"/>
                </a:solidFill>
                <a:latin typeface="Arial" panose="020B0604020202020204" pitchFamily="34" charset="0"/>
                <a:cs typeface="Arial" panose="020B0604020202020204" pitchFamily="34" charset="0"/>
              </a:endParaRPr>
            </a:p>
          </p:txBody>
        </p:sp>
        <p:sp>
          <p:nvSpPr>
            <p:cNvPr id="9" name="Oval 8">
              <a:extLst>
                <a:ext uri="{FF2B5EF4-FFF2-40B4-BE49-F238E27FC236}">
                  <a16:creationId xmlns:a16="http://schemas.microsoft.com/office/drawing/2014/main" id="{C76C1CE8-98EC-4917-9144-362D6E0AAA82}"/>
                </a:ext>
              </a:extLst>
            </p:cNvPr>
            <p:cNvSpPr/>
            <p:nvPr/>
          </p:nvSpPr>
          <p:spPr>
            <a:xfrm>
              <a:off x="1986107" y="3698644"/>
              <a:ext cx="387638" cy="2225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rtl="0"/>
              <a:endParaRPr lang="fr-FR"/>
            </a:p>
          </p:txBody>
        </p:sp>
      </p:grpSp>
      <p:grpSp>
        <p:nvGrpSpPr>
          <p:cNvPr id="27" name="Group 26">
            <a:extLst>
              <a:ext uri="{FF2B5EF4-FFF2-40B4-BE49-F238E27FC236}">
                <a16:creationId xmlns:a16="http://schemas.microsoft.com/office/drawing/2014/main" id="{02405625-A884-45A9-81D2-5647DD72530D}"/>
              </a:ext>
            </a:extLst>
          </p:cNvPr>
          <p:cNvGrpSpPr/>
          <p:nvPr/>
        </p:nvGrpSpPr>
        <p:grpSpPr>
          <a:xfrm>
            <a:off x="448156" y="4516803"/>
            <a:ext cx="4137658" cy="1923757"/>
            <a:chOff x="491491" y="4700428"/>
            <a:chExt cx="4137658" cy="1923757"/>
          </a:xfrm>
        </p:grpSpPr>
        <p:pic>
          <p:nvPicPr>
            <p:cNvPr id="15" name="Picture 14" descr="cid:image004.png@01D617C4.379FB290"/>
            <p:cNvPicPr/>
            <p:nvPr/>
          </p:nvPicPr>
          <p:blipFill rotWithShape="1">
            <a:blip r:embed="rId5">
              <a:extLst>
                <a:ext uri="{28A0092B-C50C-407E-A947-70E740481C1C}">
                  <a14:useLocalDpi xmlns:a14="http://schemas.microsoft.com/office/drawing/2010/main" val="0"/>
                </a:ext>
              </a:extLst>
            </a:blip>
            <a:srcRect l="2591" t="18266" r="9339" b="71841"/>
            <a:stretch/>
          </p:blipFill>
          <p:spPr bwMode="auto">
            <a:xfrm>
              <a:off x="491491" y="4968240"/>
              <a:ext cx="3886200" cy="245295"/>
            </a:xfrm>
            <a:prstGeom prst="rect">
              <a:avLst/>
            </a:prstGeom>
            <a:noFill/>
            <a:ln>
              <a:noFill/>
            </a:ln>
          </p:spPr>
        </p:pic>
        <p:sp>
          <p:nvSpPr>
            <p:cNvPr id="25" name="TextBox 24">
              <a:extLst>
                <a:ext uri="{FF2B5EF4-FFF2-40B4-BE49-F238E27FC236}">
                  <a16:creationId xmlns:a16="http://schemas.microsoft.com/office/drawing/2014/main" id="{8BCCEA01-5C21-4C56-86C4-03C57201D83B}"/>
                </a:ext>
              </a:extLst>
            </p:cNvPr>
            <p:cNvSpPr txBox="1"/>
            <p:nvPr/>
          </p:nvSpPr>
          <p:spPr>
            <a:xfrm>
              <a:off x="507134" y="4700428"/>
              <a:ext cx="2908934" cy="284693"/>
            </a:xfrm>
            <a:prstGeom prst="rect">
              <a:avLst/>
            </a:prstGeom>
            <a:noFill/>
          </p:spPr>
          <p:txBody>
            <a:bodyPr wrap="square" lIns="0" tIns="0" rIns="0" bIns="0" rtlCol="0">
              <a:normAutofit/>
            </a:bodyPr>
            <a:lstStyle/>
            <a:p>
              <a:pPr rtl="0"/>
              <a:r>
                <a:rPr lang="zh" sz="1850" b="0" i="0" dirty="0">
                  <a:solidFill>
                    <a:schemeClr val="bg2">
                      <a:lumMod val="25000"/>
                    </a:schemeClr>
                  </a:solidFill>
                  <a:effectLst/>
                  <a:latin typeface="Arial" panose="020B0604020202020204" pitchFamily="34" charset="0"/>
                  <a:cs typeface="Arial" panose="020B0604020202020204" pitchFamily="34" charset="0"/>
                </a:rPr>
                <a:t>密码要求</a:t>
              </a:r>
            </a:p>
          </p:txBody>
        </p:sp>
        <p:sp>
          <p:nvSpPr>
            <p:cNvPr id="28" name="TextBox 27">
              <a:extLst>
                <a:ext uri="{FF2B5EF4-FFF2-40B4-BE49-F238E27FC236}">
                  <a16:creationId xmlns:a16="http://schemas.microsoft.com/office/drawing/2014/main" id="{B0BB6045-B203-4391-9BEC-966B5DEF3AC4}"/>
                </a:ext>
              </a:extLst>
            </p:cNvPr>
            <p:cNvSpPr txBox="1"/>
            <p:nvPr/>
          </p:nvSpPr>
          <p:spPr>
            <a:xfrm>
              <a:off x="538165" y="5292580"/>
              <a:ext cx="4090982" cy="184666"/>
            </a:xfrm>
            <a:prstGeom prst="rect">
              <a:avLst/>
            </a:prstGeom>
            <a:noFill/>
          </p:spPr>
          <p:txBody>
            <a:bodyPr wrap="square" lIns="0" tIns="0" rIns="0" bIns="0" rtlCol="0">
              <a:normAutofit/>
            </a:bodyPr>
            <a:lstStyle/>
            <a:p>
              <a:pPr rtl="0"/>
              <a:r>
                <a:rPr lang="zh"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a:t>
              </a:r>
              <a:r>
                <a:rPr lang="zh" sz="1200">
                  <a:solidFill>
                    <a:schemeClr val="bg2">
                      <a:lumMod val="25000"/>
                    </a:schemeClr>
                  </a:solidFill>
                  <a:latin typeface="Arial" panose="020B0604020202020204" pitchFamily="34" charset="0"/>
                  <a:cs typeface="Arial" panose="020B0604020202020204" pitchFamily="34" charset="0"/>
                </a:rPr>
                <a:t>长度至少为8个字符。</a:t>
              </a:r>
            </a:p>
          </p:txBody>
        </p:sp>
        <p:sp>
          <p:nvSpPr>
            <p:cNvPr id="29" name="TextBox 28">
              <a:extLst>
                <a:ext uri="{FF2B5EF4-FFF2-40B4-BE49-F238E27FC236}">
                  <a16:creationId xmlns:a16="http://schemas.microsoft.com/office/drawing/2014/main" id="{E68418EA-298D-472C-BF8E-B36CB1D7094D}"/>
                </a:ext>
              </a:extLst>
            </p:cNvPr>
            <p:cNvSpPr txBox="1"/>
            <p:nvPr/>
          </p:nvSpPr>
          <p:spPr>
            <a:xfrm>
              <a:off x="538164" y="5673089"/>
              <a:ext cx="4090985" cy="184666"/>
            </a:xfrm>
            <a:prstGeom prst="rect">
              <a:avLst/>
            </a:prstGeom>
            <a:noFill/>
          </p:spPr>
          <p:txBody>
            <a:bodyPr wrap="square" lIns="0" tIns="0" rIns="0" bIns="0" rtlCol="0">
              <a:normAutofit/>
            </a:bodyPr>
            <a:lstStyle/>
            <a:p>
              <a:pPr rtl="0"/>
              <a:r>
                <a:rPr lang="zh" sz="1200" dirty="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包含至少1个小写字母和1个大写字母。</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8E6B24C4-1106-4EE2-B034-87F3D9DA17FF}"/>
                </a:ext>
              </a:extLst>
            </p:cNvPr>
            <p:cNvSpPr txBox="1"/>
            <p:nvPr/>
          </p:nvSpPr>
          <p:spPr>
            <a:xfrm>
              <a:off x="538163" y="6055022"/>
              <a:ext cx="4090985" cy="184666"/>
            </a:xfrm>
            <a:prstGeom prst="rect">
              <a:avLst/>
            </a:prstGeom>
            <a:noFill/>
          </p:spPr>
          <p:txBody>
            <a:bodyPr wrap="square" lIns="0" tIns="0" rIns="0" bIns="0" rtlCol="0">
              <a:normAutofit/>
            </a:bodyPr>
            <a:lstStyle/>
            <a:p>
              <a:pPr rtl="0"/>
              <a:r>
                <a:rPr lang="zh" sz="1200" dirty="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 包含至少1个特殊字符（!#$%&amp;）</a:t>
              </a:r>
              <a:endParaRPr lang="en-US" sz="1200" dirty="0">
                <a:solidFill>
                  <a:schemeClr val="bg2">
                    <a:lumMod val="25000"/>
                  </a:schemeClr>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C2ADDF17-136D-4EEF-9687-1D2EDAFE548A}"/>
                </a:ext>
              </a:extLst>
            </p:cNvPr>
            <p:cNvSpPr txBox="1"/>
            <p:nvPr/>
          </p:nvSpPr>
          <p:spPr>
            <a:xfrm>
              <a:off x="538162" y="6439519"/>
              <a:ext cx="4090985" cy="184666"/>
            </a:xfrm>
            <a:prstGeom prst="rect">
              <a:avLst/>
            </a:prstGeom>
            <a:noFill/>
          </p:spPr>
          <p:txBody>
            <a:bodyPr wrap="square" lIns="0" tIns="0" rIns="0" bIns="0" rtlCol="0">
              <a:normAutofit/>
            </a:bodyPr>
            <a:lstStyle/>
            <a:p>
              <a:pPr rtl="0"/>
              <a:r>
                <a:rPr lang="zh" sz="1200">
                  <a:solidFill>
                    <a:schemeClr val="bg2">
                      <a:lumMod val="25000"/>
                    </a:schemeClr>
                  </a:solidFill>
                  <a:latin typeface="Arial" panose="020B0604020202020204" pitchFamily="34" charset="0"/>
                  <a:cs typeface="Arial" panose="020B0604020202020204" pitchFamily="34" charset="0"/>
                  <a:sym typeface="Wingdings 3" panose="05040102010807070707" pitchFamily="18" charset="2"/>
                </a:rPr>
                <a:t>包含至少1个数字（0-9）</a:t>
              </a:r>
              <a:endParaRPr lang="en-US" sz="1200" dirty="0">
                <a:solidFill>
                  <a:schemeClr val="bg2">
                    <a:lumMod val="25000"/>
                  </a:schemeClr>
                </a:solidFill>
                <a:latin typeface="Arial" panose="020B0604020202020204" pitchFamily="34" charset="0"/>
                <a:cs typeface="Arial" panose="020B0604020202020204" pitchFamily="34" charset="0"/>
              </a:endParaRPr>
            </a:p>
          </p:txBody>
        </p:sp>
      </p:grpSp>
      <p:sp>
        <p:nvSpPr>
          <p:cNvPr id="33" name="TextBox 32">
            <a:extLst>
              <a:ext uri="{FF2B5EF4-FFF2-40B4-BE49-F238E27FC236}">
                <a16:creationId xmlns:a16="http://schemas.microsoft.com/office/drawing/2014/main" id="{184ADEC9-28AE-4DAB-81A6-CA1607F9225F}"/>
              </a:ext>
            </a:extLst>
          </p:cNvPr>
          <p:cNvSpPr txBox="1"/>
          <p:nvPr/>
        </p:nvSpPr>
        <p:spPr>
          <a:xfrm>
            <a:off x="6043612" y="2252237"/>
            <a:ext cx="5094008" cy="237391"/>
          </a:xfrm>
          <a:prstGeom prst="rect">
            <a:avLst/>
          </a:prstGeom>
          <a:noFill/>
        </p:spPr>
        <p:txBody>
          <a:bodyPr wrap="square" lIns="0" tIns="0" rIns="0" bIns="0" rtlCol="0">
            <a:normAutofit/>
          </a:bodyPr>
          <a:lstStyle/>
          <a:p>
            <a:pPr algn="ctr" rtl="0"/>
            <a:r>
              <a:rPr lang="zh" sz="950" b="0" i="0" dirty="0">
                <a:solidFill>
                  <a:srgbClr val="3398DC"/>
                </a:solidFill>
                <a:effectLst/>
                <a:latin typeface="Arial" panose="020B0604020202020204" pitchFamily="34" charset="0"/>
                <a:cs typeface="Arial" panose="020B0604020202020204" pitchFamily="34" charset="0"/>
              </a:rPr>
              <a:t>注册后即可下载标准并参加社区论坛</a:t>
            </a:r>
            <a:endParaRPr lang="en-US" sz="950" dirty="0">
              <a:solidFill>
                <a:schemeClr val="bg2">
                  <a:lumMod val="25000"/>
                </a:schemeClr>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C12771B9-4807-47A1-A42E-8C3B967B71D3}"/>
              </a:ext>
            </a:extLst>
          </p:cNvPr>
          <p:cNvSpPr txBox="1"/>
          <p:nvPr/>
        </p:nvSpPr>
        <p:spPr>
          <a:xfrm>
            <a:off x="6054725" y="2536086"/>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*名字</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B419F614-73FA-42D8-AE15-818C8F6FA065}"/>
              </a:ext>
            </a:extLst>
          </p:cNvPr>
          <p:cNvSpPr txBox="1"/>
          <p:nvPr/>
        </p:nvSpPr>
        <p:spPr>
          <a:xfrm>
            <a:off x="6057899" y="2990713"/>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*头衔</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B0C9B632-B0E6-49A4-A17E-FCFE776E17CB}"/>
              </a:ext>
            </a:extLst>
          </p:cNvPr>
          <p:cNvSpPr txBox="1"/>
          <p:nvPr/>
        </p:nvSpPr>
        <p:spPr>
          <a:xfrm>
            <a:off x="6054725" y="3441700"/>
            <a:ext cx="1603376"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*电子邮件</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D1A9BD34-C70A-4A04-9074-FEEC4A5C83BB}"/>
              </a:ext>
            </a:extLst>
          </p:cNvPr>
          <p:cNvSpPr txBox="1"/>
          <p:nvPr/>
        </p:nvSpPr>
        <p:spPr>
          <a:xfrm>
            <a:off x="7807961" y="3441700"/>
            <a:ext cx="1603376"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*确认电子邮件</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FD007A47-6327-48B6-89DC-E33A8D8E83E1}"/>
              </a:ext>
            </a:extLst>
          </p:cNvPr>
          <p:cNvSpPr txBox="1"/>
          <p:nvPr/>
        </p:nvSpPr>
        <p:spPr>
          <a:xfrm>
            <a:off x="9561197" y="3437620"/>
            <a:ext cx="1603376"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*电话号码</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22A5E417-465E-430A-AAF3-182E688F100C}"/>
              </a:ext>
            </a:extLst>
          </p:cNvPr>
          <p:cNvSpPr txBox="1"/>
          <p:nvPr/>
        </p:nvSpPr>
        <p:spPr>
          <a:xfrm>
            <a:off x="9996488" y="4345797"/>
            <a:ext cx="116808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*邮递区号</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2CCCF6B-B763-4CA4-BE7B-D5677EFE0A47}"/>
              </a:ext>
            </a:extLst>
          </p:cNvPr>
          <p:cNvSpPr txBox="1"/>
          <p:nvPr/>
        </p:nvSpPr>
        <p:spPr>
          <a:xfrm>
            <a:off x="8679021" y="4348498"/>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*州</a:t>
            </a:r>
          </a:p>
        </p:txBody>
      </p:sp>
      <p:sp>
        <p:nvSpPr>
          <p:cNvPr id="44" name="TextBox 43">
            <a:extLst>
              <a:ext uri="{FF2B5EF4-FFF2-40B4-BE49-F238E27FC236}">
                <a16:creationId xmlns:a16="http://schemas.microsoft.com/office/drawing/2014/main" id="{691AD3F5-CA9A-4F2F-AEF9-13C6F6C44D31}"/>
              </a:ext>
            </a:extLst>
          </p:cNvPr>
          <p:cNvSpPr txBox="1"/>
          <p:nvPr/>
        </p:nvSpPr>
        <p:spPr>
          <a:xfrm>
            <a:off x="7369489" y="4350793"/>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*国家/地区</a:t>
            </a:r>
          </a:p>
        </p:txBody>
      </p:sp>
      <p:sp>
        <p:nvSpPr>
          <p:cNvPr id="45" name="TextBox 44">
            <a:extLst>
              <a:ext uri="{FF2B5EF4-FFF2-40B4-BE49-F238E27FC236}">
                <a16:creationId xmlns:a16="http://schemas.microsoft.com/office/drawing/2014/main" id="{028B554B-30E4-49EE-8CF6-C137CDA0D227}"/>
              </a:ext>
            </a:extLst>
          </p:cNvPr>
          <p:cNvSpPr txBox="1"/>
          <p:nvPr/>
        </p:nvSpPr>
        <p:spPr>
          <a:xfrm>
            <a:off x="6054725" y="4345796"/>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*城市</a:t>
            </a:r>
          </a:p>
        </p:txBody>
      </p:sp>
      <p:sp>
        <p:nvSpPr>
          <p:cNvPr id="46" name="TextBox 45">
            <a:extLst>
              <a:ext uri="{FF2B5EF4-FFF2-40B4-BE49-F238E27FC236}">
                <a16:creationId xmlns:a16="http://schemas.microsoft.com/office/drawing/2014/main" id="{47072E3D-903A-4B4F-9F44-415D775681FB}"/>
              </a:ext>
            </a:extLst>
          </p:cNvPr>
          <p:cNvSpPr txBox="1"/>
          <p:nvPr/>
        </p:nvSpPr>
        <p:spPr>
          <a:xfrm>
            <a:off x="6048375" y="4919570"/>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*密码</a:t>
            </a:r>
          </a:p>
        </p:txBody>
      </p:sp>
      <p:sp>
        <p:nvSpPr>
          <p:cNvPr id="47" name="TextBox 46">
            <a:extLst>
              <a:ext uri="{FF2B5EF4-FFF2-40B4-BE49-F238E27FC236}">
                <a16:creationId xmlns:a16="http://schemas.microsoft.com/office/drawing/2014/main" id="{0E8DFF35-8E71-4445-B594-82D92083EDC8}"/>
              </a:ext>
            </a:extLst>
          </p:cNvPr>
          <p:cNvSpPr txBox="1"/>
          <p:nvPr/>
        </p:nvSpPr>
        <p:spPr>
          <a:xfrm>
            <a:off x="7422514" y="4543942"/>
            <a:ext cx="1168085" cy="84639"/>
          </a:xfrm>
          <a:prstGeom prst="rect">
            <a:avLst/>
          </a:prstGeom>
          <a:noFill/>
        </p:spPr>
        <p:txBody>
          <a:bodyPr wrap="square" lIns="0" tIns="0" rIns="0" bIns="0" rtlCol="0">
            <a:normAutofit/>
          </a:bodyPr>
          <a:lstStyle/>
          <a:p>
            <a:pPr rtl="0"/>
            <a:r>
              <a:rPr lang="zh" sz="550" i="0">
                <a:solidFill>
                  <a:schemeClr val="bg2">
                    <a:lumMod val="50000"/>
                  </a:schemeClr>
                </a:solidFill>
                <a:effectLst/>
                <a:latin typeface="Arial" panose="020B0604020202020204" pitchFamily="34" charset="0"/>
                <a:cs typeface="Arial" panose="020B0604020202020204" pitchFamily="34" charset="0"/>
              </a:rPr>
              <a:t>阿富汗</a:t>
            </a:r>
            <a:endParaRPr lang="en-US" sz="550" dirty="0">
              <a:solidFill>
                <a:schemeClr val="bg2">
                  <a:lumMod val="50000"/>
                </a:schemeClr>
              </a:solidFill>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D8DEFC1C-1101-471C-AB57-1551F3F1A73E}"/>
              </a:ext>
            </a:extLst>
          </p:cNvPr>
          <p:cNvSpPr txBox="1"/>
          <p:nvPr/>
        </p:nvSpPr>
        <p:spPr>
          <a:xfrm>
            <a:off x="6043612" y="3899806"/>
            <a:ext cx="1603376"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*地址1</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9A1514E5-3D6C-4D03-9709-C59AFC968832}"/>
              </a:ext>
            </a:extLst>
          </p:cNvPr>
          <p:cNvSpPr txBox="1"/>
          <p:nvPr/>
        </p:nvSpPr>
        <p:spPr>
          <a:xfrm>
            <a:off x="8676324" y="3898038"/>
            <a:ext cx="1603376"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地址2</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69F715FC-FFBF-47E8-A80C-4A310D389DF9}"/>
              </a:ext>
            </a:extLst>
          </p:cNvPr>
          <p:cNvSpPr txBox="1"/>
          <p:nvPr/>
        </p:nvSpPr>
        <p:spPr>
          <a:xfrm>
            <a:off x="8676324" y="2536099"/>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*姓氏</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717CB8A1-0212-4071-8D1B-710504B04FD5}"/>
              </a:ext>
            </a:extLst>
          </p:cNvPr>
          <p:cNvSpPr txBox="1"/>
          <p:nvPr/>
        </p:nvSpPr>
        <p:spPr>
          <a:xfrm>
            <a:off x="8676324" y="2991690"/>
            <a:ext cx="2479675" cy="84639"/>
          </a:xfrm>
          <a:prstGeom prst="rect">
            <a:avLst/>
          </a:prstGeom>
          <a:noFill/>
        </p:spPr>
        <p:txBody>
          <a:bodyPr wrap="square" lIns="0" tIns="0" rIns="0" bIns="0" rtlCol="0">
            <a:normAutofit/>
          </a:bodyPr>
          <a:lstStyle/>
          <a:p>
            <a:pPr rtl="0"/>
            <a:r>
              <a:rPr lang="zh" sz="550" b="1" i="0">
                <a:solidFill>
                  <a:srgbClr val="333333"/>
                </a:solidFill>
                <a:effectLst/>
                <a:latin typeface="Arial" panose="020B0604020202020204" pitchFamily="34" charset="0"/>
                <a:cs typeface="Arial" panose="020B0604020202020204" pitchFamily="34" charset="0"/>
              </a:rPr>
              <a:t>*组织/公司名称</a:t>
            </a:r>
            <a:endParaRPr lang="en-US" sz="550" dirty="0">
              <a:solidFill>
                <a:schemeClr val="bg2">
                  <a:lumMod val="25000"/>
                </a:schemeClr>
              </a:solidFill>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DDAD026A-48D2-4050-BF2C-F6E679D9289E}"/>
              </a:ext>
            </a:extLst>
          </p:cNvPr>
          <p:cNvSpPr txBox="1"/>
          <p:nvPr/>
        </p:nvSpPr>
        <p:spPr>
          <a:xfrm>
            <a:off x="8679021" y="4917608"/>
            <a:ext cx="1168085" cy="84639"/>
          </a:xfrm>
          <a:prstGeom prst="rect">
            <a:avLst/>
          </a:prstGeom>
          <a:noFill/>
        </p:spPr>
        <p:txBody>
          <a:bodyPr wrap="square" lIns="0" tIns="0" rIns="0" bIns="0" rtlCol="0">
            <a:normAutofit/>
          </a:bodyPr>
          <a:lstStyle/>
          <a:p>
            <a:pPr rtl="0"/>
            <a:r>
              <a:rPr lang="zh" sz="550" b="1">
                <a:solidFill>
                  <a:srgbClr val="333333"/>
                </a:solidFill>
                <a:latin typeface="Arial" panose="020B0604020202020204" pitchFamily="34" charset="0"/>
                <a:cs typeface="Arial" panose="020B0604020202020204" pitchFamily="34" charset="0"/>
              </a:rPr>
              <a:t>*确认密码</a:t>
            </a:r>
          </a:p>
        </p:txBody>
      </p:sp>
      <p:sp>
        <p:nvSpPr>
          <p:cNvPr id="53" name="TextBox 52">
            <a:extLst>
              <a:ext uri="{FF2B5EF4-FFF2-40B4-BE49-F238E27FC236}">
                <a16:creationId xmlns:a16="http://schemas.microsoft.com/office/drawing/2014/main" id="{6416ED7C-ED1F-48F6-8C4A-16FF5F98CCD8}"/>
              </a:ext>
            </a:extLst>
          </p:cNvPr>
          <p:cNvSpPr txBox="1"/>
          <p:nvPr/>
        </p:nvSpPr>
        <p:spPr>
          <a:xfrm>
            <a:off x="6076372" y="5291333"/>
            <a:ext cx="1168085" cy="84639"/>
          </a:xfrm>
          <a:prstGeom prst="rect">
            <a:avLst/>
          </a:prstGeom>
          <a:noFill/>
        </p:spPr>
        <p:txBody>
          <a:bodyPr wrap="square" lIns="0" tIns="0" rIns="0" bIns="0" rtlCol="0">
            <a:normAutofit/>
          </a:bodyPr>
          <a:lstStyle/>
          <a:p>
            <a:pPr rtl="0"/>
            <a:r>
              <a:rPr lang="zh" sz="550" i="0" dirty="0">
                <a:solidFill>
                  <a:srgbClr val="E64B3B"/>
                </a:solidFill>
                <a:effectLst/>
                <a:latin typeface="Arial" panose="020B0604020202020204" pitchFamily="34" charset="0"/>
                <a:cs typeface="Arial" panose="020B0604020202020204" pitchFamily="34" charset="0"/>
              </a:rPr>
              <a:t>“密码”字段必填。</a:t>
            </a:r>
            <a:endParaRPr lang="en-US" sz="550" dirty="0">
              <a:solidFill>
                <a:srgbClr val="333333"/>
              </a:solidFill>
              <a:latin typeface="Arial" panose="020B0604020202020204" pitchFamily="34" charset="0"/>
              <a:cs typeface="Arial" panose="020B0604020202020204" pitchFamily="34" charset="0"/>
            </a:endParaRPr>
          </a:p>
        </p:txBody>
      </p:sp>
      <p:sp>
        <p:nvSpPr>
          <p:cNvPr id="54" name="TextBox 53">
            <a:extLst>
              <a:ext uri="{FF2B5EF4-FFF2-40B4-BE49-F238E27FC236}">
                <a16:creationId xmlns:a16="http://schemas.microsoft.com/office/drawing/2014/main" id="{5EFEB7A3-EA06-4715-AC96-A3694DD240AE}"/>
              </a:ext>
            </a:extLst>
          </p:cNvPr>
          <p:cNvSpPr txBox="1"/>
          <p:nvPr/>
        </p:nvSpPr>
        <p:spPr>
          <a:xfrm>
            <a:off x="6203372" y="5499694"/>
            <a:ext cx="1692275" cy="100027"/>
          </a:xfrm>
          <a:prstGeom prst="rect">
            <a:avLst/>
          </a:prstGeom>
          <a:noFill/>
        </p:spPr>
        <p:txBody>
          <a:bodyPr wrap="square" lIns="0" tIns="0" rIns="0" bIns="0" rtlCol="0">
            <a:normAutofit/>
          </a:bodyPr>
          <a:lstStyle/>
          <a:p>
            <a:pPr rtl="0"/>
            <a:r>
              <a:rPr lang="zh" sz="650" i="0" dirty="0">
                <a:solidFill>
                  <a:srgbClr val="333333"/>
                </a:solidFill>
                <a:effectLst/>
                <a:latin typeface="Arial" panose="020B0604020202020204" pitchFamily="34" charset="0"/>
                <a:cs typeface="Arial" panose="020B0604020202020204" pitchFamily="34" charset="0"/>
              </a:rPr>
              <a:t>我接受</a:t>
            </a:r>
            <a:r>
              <a:rPr lang="zh" sz="650" i="0" u="none" strike="noStrike" dirty="0">
                <a:solidFill>
                  <a:srgbClr val="3398DC"/>
                </a:solidFill>
                <a:effectLst/>
                <a:latin typeface="Arial" panose="020B0604020202020204" pitchFamily="34" charset="0"/>
                <a:cs typeface="Arial" panose="020B0604020202020204" pitchFamily="34" charset="0"/>
              </a:rPr>
              <a:t>使用条款</a:t>
            </a:r>
            <a:r>
              <a:rPr lang="zh" sz="650" i="0" dirty="0">
                <a:solidFill>
                  <a:srgbClr val="333333"/>
                </a:solidFill>
                <a:effectLst/>
                <a:latin typeface="Arial" panose="020B0604020202020204" pitchFamily="34" charset="0"/>
                <a:cs typeface="Arial" panose="020B0604020202020204" pitchFamily="34" charset="0"/>
              </a:rPr>
              <a:t>和</a:t>
            </a:r>
            <a:r>
              <a:rPr lang="zh" sz="650" i="0" u="none" strike="noStrike" dirty="0">
                <a:solidFill>
                  <a:srgbClr val="3398DC"/>
                </a:solidFill>
                <a:effectLst/>
                <a:latin typeface="Arial" panose="020B0604020202020204" pitchFamily="34" charset="0"/>
                <a:cs typeface="Arial" panose="020B0604020202020204" pitchFamily="34" charset="0"/>
              </a:rPr>
              <a:t>隐私政策</a:t>
            </a:r>
            <a:endParaRPr lang="en-US" sz="650" dirty="0">
              <a:solidFill>
                <a:srgbClr val="333333"/>
              </a:solidFill>
              <a:latin typeface="Arial" panose="020B0604020202020204" pitchFamily="34" charset="0"/>
              <a:cs typeface="Arial" panose="020B0604020202020204" pitchFamily="34" charset="0"/>
            </a:endParaRPr>
          </a:p>
        </p:txBody>
      </p:sp>
      <p:sp>
        <p:nvSpPr>
          <p:cNvPr id="55" name="TextBox 54">
            <a:extLst>
              <a:ext uri="{FF2B5EF4-FFF2-40B4-BE49-F238E27FC236}">
                <a16:creationId xmlns:a16="http://schemas.microsoft.com/office/drawing/2014/main" id="{6604E1AF-57F6-472A-BDB5-ED988C36642B}"/>
              </a:ext>
            </a:extLst>
          </p:cNvPr>
          <p:cNvSpPr txBox="1"/>
          <p:nvPr/>
        </p:nvSpPr>
        <p:spPr>
          <a:xfrm>
            <a:off x="8154193" y="5872504"/>
            <a:ext cx="792163" cy="76944"/>
          </a:xfrm>
          <a:prstGeom prst="rect">
            <a:avLst/>
          </a:prstGeom>
          <a:noFill/>
        </p:spPr>
        <p:txBody>
          <a:bodyPr wrap="square" lIns="0" tIns="0" rIns="0" bIns="0" rtlCol="0">
            <a:normAutofit/>
          </a:bodyPr>
          <a:lstStyle/>
          <a:p>
            <a:pPr rtl="0"/>
            <a:r>
              <a:rPr lang="zh" sz="500" i="0">
                <a:solidFill>
                  <a:srgbClr val="333333"/>
                </a:solidFill>
                <a:effectLst/>
                <a:latin typeface="Arial" panose="020B0604020202020204" pitchFamily="34" charset="0"/>
                <a:cs typeface="Arial" panose="020B0604020202020204" pitchFamily="34" charset="0"/>
              </a:rPr>
              <a:t>我不是机器人</a:t>
            </a:r>
            <a:endParaRPr lang="en-US" sz="500" dirty="0">
              <a:solidFill>
                <a:srgbClr val="333333"/>
              </a:solidFill>
              <a:latin typeface="Arial" panose="020B060402020202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C5916EE9-7358-4269-BEAF-D1FF11BDDBBE}"/>
              </a:ext>
            </a:extLst>
          </p:cNvPr>
          <p:cNvSpPr txBox="1"/>
          <p:nvPr/>
        </p:nvSpPr>
        <p:spPr>
          <a:xfrm>
            <a:off x="8939921" y="6031939"/>
            <a:ext cx="350691" cy="46166"/>
          </a:xfrm>
          <a:prstGeom prst="rect">
            <a:avLst/>
          </a:prstGeom>
          <a:noFill/>
        </p:spPr>
        <p:txBody>
          <a:bodyPr wrap="square" lIns="0" tIns="0" rIns="0" bIns="0" rtlCol="0">
            <a:normAutofit/>
          </a:bodyPr>
          <a:lstStyle/>
          <a:p>
            <a:pPr algn="ctr" rtl="0"/>
            <a:r>
              <a:rPr lang="zh" sz="300" i="0">
                <a:solidFill>
                  <a:schemeClr val="bg2">
                    <a:lumMod val="50000"/>
                  </a:schemeClr>
                </a:solidFill>
                <a:effectLst/>
                <a:latin typeface="Arial" panose="020B0604020202020204" pitchFamily="34" charset="0"/>
                <a:cs typeface="Arial" panose="020B0604020202020204" pitchFamily="34" charset="0"/>
              </a:rPr>
              <a:t>隐私</a:t>
            </a:r>
            <a:r>
              <a:rPr lang="zh" sz="300" i="0">
                <a:solidFill>
                  <a:schemeClr val="bg2">
                    <a:lumMod val="50000"/>
                  </a:schemeClr>
                </a:solidFill>
                <a:effectLst/>
                <a:latin typeface="Arial" panose="020B0604020202020204" pitchFamily="34" charset="0"/>
                <a:cs typeface="Arial" panose="020B0604020202020204" pitchFamily="34" charset="0"/>
                <a:sym typeface="Wingdings 2" panose="05020102010507070707" pitchFamily="18" charset="2"/>
              </a:rPr>
              <a:t>条款</a:t>
            </a:r>
            <a:endParaRPr lang="en-US" sz="300" dirty="0">
              <a:solidFill>
                <a:schemeClr val="bg2">
                  <a:lumMod val="50000"/>
                </a:schemeClr>
              </a:solidFill>
              <a:latin typeface="Arial" panose="020B0604020202020204" pitchFamily="34" charset="0"/>
              <a:cs typeface="Arial" panose="020B0604020202020204" pitchFamily="34" charset="0"/>
            </a:endParaRPr>
          </a:p>
        </p:txBody>
      </p:sp>
      <p:sp>
        <p:nvSpPr>
          <p:cNvPr id="57" name="TextBox 56">
            <a:extLst>
              <a:ext uri="{FF2B5EF4-FFF2-40B4-BE49-F238E27FC236}">
                <a16:creationId xmlns:a16="http://schemas.microsoft.com/office/drawing/2014/main" id="{8D460AA5-9773-4593-A530-650B42F727A6}"/>
              </a:ext>
            </a:extLst>
          </p:cNvPr>
          <p:cNvSpPr txBox="1"/>
          <p:nvPr/>
        </p:nvSpPr>
        <p:spPr>
          <a:xfrm>
            <a:off x="8748076" y="4543941"/>
            <a:ext cx="1168085" cy="84639"/>
          </a:xfrm>
          <a:prstGeom prst="rect">
            <a:avLst/>
          </a:prstGeom>
          <a:noFill/>
        </p:spPr>
        <p:txBody>
          <a:bodyPr wrap="square" lIns="0" tIns="0" rIns="0" bIns="0" rtlCol="0">
            <a:normAutofit/>
          </a:bodyPr>
          <a:lstStyle/>
          <a:p>
            <a:pPr rtl="0"/>
            <a:r>
              <a:rPr lang="zh" sz="550" i="0">
                <a:solidFill>
                  <a:schemeClr val="bg2">
                    <a:lumMod val="75000"/>
                  </a:schemeClr>
                </a:solidFill>
                <a:effectLst/>
                <a:latin typeface="Arial" panose="020B0604020202020204" pitchFamily="34" charset="0"/>
                <a:cs typeface="Arial" panose="020B0604020202020204" pitchFamily="34" charset="0"/>
              </a:rPr>
              <a:t>--选择州--</a:t>
            </a:r>
            <a:endParaRPr lang="en-US" sz="550" dirty="0">
              <a:solidFill>
                <a:schemeClr val="bg2">
                  <a:lumMod val="75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5EB8F624-1031-4A1C-9191-CDA0D885B09C}"/>
              </a:ext>
            </a:extLst>
          </p:cNvPr>
          <p:cNvSpPr txBox="1"/>
          <p:nvPr/>
        </p:nvSpPr>
        <p:spPr>
          <a:xfrm>
            <a:off x="10728213" y="6286603"/>
            <a:ext cx="409406" cy="107722"/>
          </a:xfrm>
          <a:prstGeom prst="rect">
            <a:avLst/>
          </a:prstGeom>
          <a:noFill/>
        </p:spPr>
        <p:txBody>
          <a:bodyPr wrap="square" lIns="0" tIns="0" rIns="0" bIns="0" rtlCol="0">
            <a:normAutofit/>
          </a:bodyPr>
          <a:lstStyle/>
          <a:p>
            <a:pPr algn="ctr" rtl="0"/>
            <a:r>
              <a:rPr lang="zh" sz="700" i="0">
                <a:solidFill>
                  <a:schemeClr val="bg1"/>
                </a:solidFill>
                <a:effectLst/>
                <a:latin typeface="Arial" panose="020B0604020202020204" pitchFamily="34" charset="0"/>
                <a:cs typeface="Arial" panose="020B0604020202020204" pitchFamily="34" charset="0"/>
              </a:rPr>
              <a:t>注册</a:t>
            </a:r>
            <a:endParaRPr lang="en-US" sz="700"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56D58713-3949-4852-9CFD-9E44111177DB}"/>
              </a:ext>
            </a:extLst>
          </p:cNvPr>
          <p:cNvSpPr/>
          <p:nvPr/>
        </p:nvSpPr>
        <p:spPr>
          <a:xfrm>
            <a:off x="5995988" y="5457082"/>
            <a:ext cx="178594" cy="1785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60" name="Oval 59">
            <a:extLst>
              <a:ext uri="{FF2B5EF4-FFF2-40B4-BE49-F238E27FC236}">
                <a16:creationId xmlns:a16="http://schemas.microsoft.com/office/drawing/2014/main" id="{F7D59B62-F05C-4E06-9BCC-47110C2DD12A}"/>
              </a:ext>
            </a:extLst>
          </p:cNvPr>
          <p:cNvSpPr/>
          <p:nvPr/>
        </p:nvSpPr>
        <p:spPr>
          <a:xfrm>
            <a:off x="7877175" y="5757863"/>
            <a:ext cx="258762" cy="34051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Tree>
    <p:custDataLst>
      <p:tags r:id="rId1"/>
    </p:custDataLst>
    <p:extLst>
      <p:ext uri="{BB962C8B-B14F-4D97-AF65-F5344CB8AC3E}">
        <p14:creationId xmlns:p14="http://schemas.microsoft.com/office/powerpoint/2010/main" val="829528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rtl="0"/>
            <a:r>
              <a:rPr lang="zh" dirty="0">
                <a:latin typeface="+mn-ea"/>
                <a:ea typeface="+mn-ea"/>
              </a:rPr>
              <a:t>创建帐户</a:t>
            </a:r>
          </a:p>
        </p:txBody>
      </p:sp>
      <p:sp>
        <p:nvSpPr>
          <p:cNvPr id="3" name="Slide Number Placeholder 2"/>
          <p:cNvSpPr>
            <a:spLocks noGrp="1"/>
          </p:cNvSpPr>
          <p:nvPr>
            <p:ph type="sldNum" sz="quarter" idx="12"/>
          </p:nvPr>
        </p:nvSpPr>
        <p:spPr/>
        <p:txBody>
          <a:bodyPr rtlCol="0">
            <a:normAutofit/>
          </a:bodyPr>
          <a:lstStyle/>
          <a:p>
            <a:pPr defTabSz="914377" rtl="0">
              <a:defRPr/>
            </a:pPr>
            <a:fld id="{FA0B7275-42E7-9344-8EE7-3495E2503A86}" type="slidenum">
              <a:rPr lang="en-US" smtClean="0">
                <a:solidFill>
                  <a:prstClr val="black">
                    <a:tint val="75000"/>
                  </a:prstClr>
                </a:solidFill>
              </a:rPr>
              <a:pPr defTabSz="914377">
                <a:defRPr/>
              </a:pPr>
              <a:t>9</a:t>
            </a:fld>
            <a:endParaRPr lang="en-US">
              <a:solidFill>
                <a:prstClr val="black">
                  <a:tint val="75000"/>
                </a:prstClr>
              </a:solidFill>
            </a:endParaRPr>
          </a:p>
        </p:txBody>
      </p:sp>
      <p:sp>
        <p:nvSpPr>
          <p:cNvPr id="7" name="Rectangle 3"/>
          <p:cNvSpPr>
            <a:spLocks noChangeArrowheads="1"/>
          </p:cNvSpPr>
          <p:nvPr/>
        </p:nvSpPr>
        <p:spPr bwMode="auto">
          <a:xfrm>
            <a:off x="1351721" y="458577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9" name="Rectangle 5"/>
          <p:cNvSpPr>
            <a:spLocks noChangeArrowheads="1"/>
          </p:cNvSpPr>
          <p:nvPr/>
        </p:nvSpPr>
        <p:spPr bwMode="auto">
          <a:xfrm>
            <a:off x="1613659" y="835767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spAutoFit/>
          </a:bodyPr>
          <a:lstStyle/>
          <a:p>
            <a:pPr rtl="0"/>
            <a:endParaRPr lang="en-US"/>
          </a:p>
        </p:txBody>
      </p:sp>
      <p:sp>
        <p:nvSpPr>
          <p:cNvPr id="10" name="Rectangle 9"/>
          <p:cNvSpPr/>
          <p:nvPr/>
        </p:nvSpPr>
        <p:spPr>
          <a:xfrm>
            <a:off x="24350" y="1189187"/>
            <a:ext cx="12285760" cy="369332"/>
          </a:xfrm>
          <a:prstGeom prst="rect">
            <a:avLst/>
          </a:prstGeom>
        </p:spPr>
        <p:txBody>
          <a:bodyPr wrap="square" rtlCol="0">
            <a:normAutofit/>
          </a:bodyPr>
          <a:lstStyle/>
          <a:p>
            <a:pPr marL="262255" marR="0" rtl="0"/>
            <a:r>
              <a:rPr lang="zh">
                <a:solidFill>
                  <a:srgbClr val="26282A"/>
                </a:solidFill>
                <a:latin typeface="Helvetica" panose="020B0604020202020204" pitchFamily="34" charset="0"/>
                <a:ea typeface="Calibri" panose="020F0502020204030204" pitchFamily="34" charset="0"/>
              </a:rPr>
              <a:t>5.</a:t>
            </a:r>
            <a:r>
              <a:rPr lang="zh" sz="800">
                <a:solidFill>
                  <a:srgbClr val="26282A"/>
                </a:solidFill>
                <a:latin typeface="New"/>
                <a:ea typeface="Calibri" panose="020F0502020204030204" pitchFamily="34" charset="0"/>
              </a:rPr>
              <a:t>       </a:t>
            </a:r>
            <a:r>
              <a:rPr lang="zh">
                <a:solidFill>
                  <a:srgbClr val="26282A"/>
                </a:solidFill>
                <a:latin typeface="Helvetica" panose="020B0604020202020204" pitchFamily="34" charset="0"/>
                <a:ea typeface="Calibri" panose="020F0502020204030204" pitchFamily="34" charset="0"/>
              </a:rPr>
              <a:t>之后下载将自动开始，以下页面将出现在新选项卡中：</a:t>
            </a:r>
            <a:endParaRPr lang="en-US" sz="2800" dirty="0">
              <a:effectLst/>
              <a:latin typeface="Times New Roman" panose="02020603050405020304" pitchFamily="18" charset="0"/>
              <a:ea typeface="Calibri" panose="020F0502020204030204" pitchFamily="34" charset="0"/>
            </a:endParaRPr>
          </a:p>
        </p:txBody>
      </p:sp>
      <p:sp>
        <p:nvSpPr>
          <p:cNvPr id="11" name="Rectangle 10"/>
          <p:cNvSpPr/>
          <p:nvPr/>
        </p:nvSpPr>
        <p:spPr>
          <a:xfrm>
            <a:off x="24350" y="4227365"/>
            <a:ext cx="12086149" cy="1631216"/>
          </a:xfrm>
          <a:prstGeom prst="rect">
            <a:avLst/>
          </a:prstGeom>
        </p:spPr>
        <p:txBody>
          <a:bodyPr wrap="square" rtlCol="0">
            <a:normAutofit/>
          </a:bodyPr>
          <a:lstStyle/>
          <a:p>
            <a:pPr marL="262255" marR="0" rtl="0"/>
            <a:r>
              <a:rPr lang="zh" dirty="0">
                <a:solidFill>
                  <a:srgbClr val="26282A"/>
                </a:solidFill>
                <a:latin typeface="Helvetica" panose="020B0604020202020204" pitchFamily="34" charset="0"/>
                <a:ea typeface="Calibri" panose="020F0502020204030204" pitchFamily="34" charset="0"/>
              </a:rPr>
              <a:t>您可随时登录并返回至</a:t>
            </a:r>
            <a:r>
              <a:rPr lang="en-US" altLang="zh" u="sng" dirty="0">
                <a:solidFill>
                  <a:srgbClr val="0563C1"/>
                </a:solidFill>
                <a:latin typeface="Helvetica" panose="020B0604020202020204" pitchFamily="34" charset="0"/>
                <a:ea typeface="Calibri" panose="020F0502020204030204" pitchFamily="34" charset="0"/>
              </a:rPr>
              <a:t>https://sanitation.ansi.org/Download</a:t>
            </a:r>
            <a:r>
              <a:rPr lang="en-US" altLang="zh" dirty="0">
                <a:solidFill>
                  <a:srgbClr val="26282A"/>
                </a:solidFill>
                <a:latin typeface="Helvetica" panose="020B0604020202020204" pitchFamily="34" charset="0"/>
              </a:rPr>
              <a:t>,</a:t>
            </a:r>
            <a:r>
              <a:rPr lang="zh" dirty="0">
                <a:solidFill>
                  <a:srgbClr val="26282A"/>
                </a:solidFill>
                <a:latin typeface="Helvetica" panose="020B0604020202020204" pitchFamily="34" charset="0"/>
                <a:ea typeface="Calibri" panose="020F0502020204030204" pitchFamily="34" charset="0"/>
              </a:rPr>
              <a:t>以下载其他标准。</a:t>
            </a:r>
          </a:p>
          <a:p>
            <a:pPr marL="262255" marR="0" rtl="0"/>
            <a:endParaRPr lang="en-US" sz="2800" dirty="0">
              <a:latin typeface="Times New Roman" panose="02020603050405020304" pitchFamily="18" charset="0"/>
              <a:ea typeface="Calibri" panose="020F0502020204030204" pitchFamily="34" charset="0"/>
            </a:endParaRPr>
          </a:p>
          <a:p>
            <a:pPr marL="262255" marR="0" rtl="0"/>
            <a:r>
              <a:rPr lang="zh" dirty="0">
                <a:solidFill>
                  <a:srgbClr val="26282A"/>
                </a:solidFill>
                <a:latin typeface="Helvetica" panose="020B0604020202020204" pitchFamily="34" charset="0"/>
                <a:ea typeface="Calibri" panose="020F0502020204030204" pitchFamily="34" charset="0"/>
              </a:rPr>
              <a:t>请记住：每家机构对于每项标准只允许下载一次，一个用户下载后可以在内部共享。下载后，不得与组织外部的利益相关方共享该标准。</a:t>
            </a:r>
            <a:endParaRPr lang="en-US" sz="2800" dirty="0">
              <a:effectLst/>
              <a:latin typeface="Times New Roman" panose="02020603050405020304" pitchFamily="18" charset="0"/>
              <a:ea typeface="Calibri" panose="020F0502020204030204" pitchFamily="34" charset="0"/>
            </a:endParaRPr>
          </a:p>
        </p:txBody>
      </p:sp>
      <p:grpSp>
        <p:nvGrpSpPr>
          <p:cNvPr id="6" name="Group 5">
            <a:extLst>
              <a:ext uri="{FF2B5EF4-FFF2-40B4-BE49-F238E27FC236}">
                <a16:creationId xmlns:a16="http://schemas.microsoft.com/office/drawing/2014/main" id="{66A6DF4B-99C5-4B66-AD2A-70667ED45751}"/>
              </a:ext>
            </a:extLst>
          </p:cNvPr>
          <p:cNvGrpSpPr/>
          <p:nvPr/>
        </p:nvGrpSpPr>
        <p:grpSpPr>
          <a:xfrm>
            <a:off x="443989" y="1531729"/>
            <a:ext cx="3630930" cy="2467616"/>
            <a:chOff x="443989" y="1531729"/>
            <a:chExt cx="3630930" cy="2467616"/>
          </a:xfrm>
        </p:grpSpPr>
        <p:pic>
          <p:nvPicPr>
            <p:cNvPr id="15" name="Picture 14"/>
            <p:cNvPicPr/>
            <p:nvPr/>
          </p:nvPicPr>
          <p:blipFill rotWithShape="1">
            <a:blip r:embed="rId3"/>
            <a:srcRect b="61105"/>
            <a:stretch/>
          </p:blipFill>
          <p:spPr>
            <a:xfrm>
              <a:off x="443989" y="1531729"/>
              <a:ext cx="3630930" cy="1193164"/>
            </a:xfrm>
            <a:prstGeom prst="rect">
              <a:avLst/>
            </a:prstGeom>
          </p:spPr>
        </p:pic>
        <p:sp>
          <p:nvSpPr>
            <p:cNvPr id="5" name="TextBox 4">
              <a:extLst>
                <a:ext uri="{FF2B5EF4-FFF2-40B4-BE49-F238E27FC236}">
                  <a16:creationId xmlns:a16="http://schemas.microsoft.com/office/drawing/2014/main" id="{E701ADD6-8C2B-4232-A1D8-75B93506C139}"/>
                </a:ext>
              </a:extLst>
            </p:cNvPr>
            <p:cNvSpPr txBox="1"/>
            <p:nvPr/>
          </p:nvSpPr>
          <p:spPr>
            <a:xfrm>
              <a:off x="793750" y="2675780"/>
              <a:ext cx="2734542" cy="861774"/>
            </a:xfrm>
            <a:prstGeom prst="rect">
              <a:avLst/>
            </a:prstGeom>
            <a:noFill/>
          </p:spPr>
          <p:txBody>
            <a:bodyPr wrap="square" lIns="0" tIns="0" rIns="0" bIns="0" rtlCol="0">
              <a:normAutofit/>
            </a:bodyPr>
            <a:lstStyle/>
            <a:p>
              <a:pPr algn="just" rtl="0"/>
              <a:r>
                <a:rPr lang="zh" i="0" dirty="0">
                  <a:solidFill>
                    <a:srgbClr val="939393"/>
                  </a:solidFill>
                  <a:effectLst/>
                  <a:latin typeface="Arial" panose="020B0604020202020204" pitchFamily="34" charset="0"/>
                  <a:cs typeface="Arial" panose="020B0604020202020204" pitchFamily="34" charset="0"/>
                </a:rPr>
                <a:t>您的文件即将开始下载，若未开始，请</a:t>
              </a:r>
              <a:r>
                <a:rPr lang="zh" i="0" dirty="0">
                  <a:solidFill>
                    <a:srgbClr val="0075BE"/>
                  </a:solidFill>
                  <a:effectLst/>
                  <a:latin typeface="Arial" panose="020B0604020202020204" pitchFamily="34" charset="0"/>
                  <a:cs typeface="Arial" panose="020B0604020202020204" pitchFamily="34" charset="0"/>
                </a:rPr>
                <a:t>单击此处</a:t>
              </a:r>
            </a:p>
          </p:txBody>
        </p:sp>
        <p:sp>
          <p:nvSpPr>
            <p:cNvPr id="14" name="TextBox 13">
              <a:extLst>
                <a:ext uri="{FF2B5EF4-FFF2-40B4-BE49-F238E27FC236}">
                  <a16:creationId xmlns:a16="http://schemas.microsoft.com/office/drawing/2014/main" id="{474561D9-C76C-4120-B429-B3CA4E9F63B6}"/>
                </a:ext>
              </a:extLst>
            </p:cNvPr>
            <p:cNvSpPr txBox="1"/>
            <p:nvPr/>
          </p:nvSpPr>
          <p:spPr>
            <a:xfrm>
              <a:off x="809626" y="3502273"/>
              <a:ext cx="2469284" cy="497072"/>
            </a:xfrm>
            <a:prstGeom prst="rect">
              <a:avLst/>
            </a:prstGeom>
            <a:noFill/>
          </p:spPr>
          <p:txBody>
            <a:bodyPr wrap="square" lIns="0" tIns="0" rIns="0" bIns="0" rtlCol="0">
              <a:normAutofit/>
            </a:bodyPr>
            <a:lstStyle/>
            <a:p>
              <a:pPr algn="just" rtl="0">
                <a:lnSpc>
                  <a:spcPct val="120000"/>
                </a:lnSpc>
              </a:pPr>
              <a:r>
                <a:rPr lang="zh" sz="1200" i="0" dirty="0">
                  <a:solidFill>
                    <a:srgbClr val="939393"/>
                  </a:solidFill>
                  <a:effectLst/>
                  <a:latin typeface="Arial" panose="020B0604020202020204" pitchFamily="34" charset="0"/>
                  <a:cs typeface="Arial" panose="020B0604020202020204" pitchFamily="34" charset="0"/>
                </a:rPr>
                <a:t>如需打开PDF版本的标准或法规，</a:t>
              </a:r>
              <a:br>
                <a:rPr lang="en-US" altLang="zh" sz="1200" i="0" dirty="0">
                  <a:solidFill>
                    <a:srgbClr val="939393"/>
                  </a:solidFill>
                  <a:effectLst/>
                  <a:latin typeface="Arial" panose="020B0604020202020204" pitchFamily="34" charset="0"/>
                  <a:cs typeface="Arial" panose="020B0604020202020204" pitchFamily="34" charset="0"/>
                </a:rPr>
              </a:br>
              <a:r>
                <a:rPr lang="zh" sz="1200" i="0" dirty="0">
                  <a:solidFill>
                    <a:srgbClr val="939393"/>
                  </a:solidFill>
                  <a:effectLst/>
                  <a:latin typeface="Arial" panose="020B0604020202020204" pitchFamily="34" charset="0"/>
                  <a:cs typeface="Arial" panose="020B0604020202020204" pitchFamily="34" charset="0"/>
                </a:rPr>
                <a:t>请使用Acrobat Reader。</a:t>
              </a:r>
              <a:endParaRPr lang="en-US" sz="1200" i="0" dirty="0">
                <a:solidFill>
                  <a:srgbClr val="0075BE"/>
                </a:solidFill>
                <a:effectLst/>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8098559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1393</TotalTime>
  <Words>6974</Words>
  <Application>Microsoft Office PowerPoint</Application>
  <PresentationFormat>Widescreen</PresentationFormat>
  <Paragraphs>449</Paragraphs>
  <Slides>21</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等线</vt:lpstr>
      <vt:lpstr>-apple-system</vt:lpstr>
      <vt:lpstr>Arial</vt:lpstr>
      <vt:lpstr>Calibri</vt:lpstr>
      <vt:lpstr>Calibri Light</vt:lpstr>
      <vt:lpstr>Century Gothic</vt:lpstr>
      <vt:lpstr>Helvetica</vt:lpstr>
      <vt:lpstr>Helvetica Light</vt:lpstr>
      <vt:lpstr>New</vt:lpstr>
      <vt:lpstr>PingFang SC Regular</vt:lpstr>
      <vt:lpstr>Symbol</vt:lpstr>
      <vt:lpstr>Times New Roman</vt:lpstr>
      <vt:lpstr>1_Office Theme</vt:lpstr>
      <vt:lpstr>ANSI环境卫生： 网站和资源</vt:lpstr>
      <vt:lpstr>https://sanitation.ansi.org 对您有何帮助？</vt:lpstr>
      <vt:lpstr>主页</vt:lpstr>
      <vt:lpstr>了解有关ANSI的更多信息：</vt:lpstr>
      <vt:lpstr>PowerPoint Presentation</vt:lpstr>
      <vt:lpstr>PowerPoint Presentation</vt:lpstr>
      <vt:lpstr>创建帐户</vt:lpstr>
      <vt:lpstr>创建帐户</vt:lpstr>
      <vt:lpstr>创建帐户</vt:lpstr>
      <vt:lpstr>PowerPoint Presentation</vt:lpstr>
      <vt:lpstr>了解有关NSS标准的更多信息： </vt:lpstr>
      <vt:lpstr>PowerPoint Presentation</vt:lpstr>
      <vt:lpstr>携手ANSI： 将您的新闻发送给我们</vt:lpstr>
      <vt:lpstr>PowerPoint Presentation</vt:lpstr>
      <vt:lpstr>PowerPoint Presentation</vt:lpstr>
      <vt:lpstr>沟通工具箱</vt:lpstr>
      <vt:lpstr>媒体资料 </vt:lpstr>
      <vt:lpstr>PowerPoint Presentation</vt:lpstr>
      <vt:lpstr>因地制宜编制材料</vt:lpstr>
      <vt:lpstr>模板</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Attiya Sayyed</dc:creator>
  <cp:lastModifiedBy>Attiya Sayyed</cp:lastModifiedBy>
  <cp:revision>152</cp:revision>
  <dcterms:created xsi:type="dcterms:W3CDTF">2020-02-04T19:01:50Z</dcterms:created>
  <dcterms:modified xsi:type="dcterms:W3CDTF">2024-02-26T17:34:04Z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66586322-969F-492A-9C62-3821C3BCF866</vt:lpwstr>
  </property>
  <property fmtid="{D5CDD505-2E9C-101B-9397-08002B2CF9AE}" pid="3" name="ArticulatePath">
    <vt:lpwstr>ANSI Sanitation-_Website &amp; Resources</vt:lpwstr>
  </property>
</Properties>
</file>