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99" r:id="rId3"/>
    <p:sldId id="273" r:id="rId4"/>
    <p:sldId id="274" r:id="rId5"/>
    <p:sldId id="285" r:id="rId6"/>
    <p:sldId id="276" r:id="rId7"/>
    <p:sldId id="286" r:id="rId8"/>
    <p:sldId id="287" r:id="rId9"/>
    <p:sldId id="288" r:id="rId10"/>
    <p:sldId id="300" r:id="rId11"/>
    <p:sldId id="297" r:id="rId12"/>
    <p:sldId id="278" r:id="rId13"/>
    <p:sldId id="277" r:id="rId14"/>
    <p:sldId id="292" r:id="rId15"/>
    <p:sldId id="290" r:id="rId16"/>
    <p:sldId id="291" r:id="rId17"/>
    <p:sldId id="295" r:id="rId18"/>
    <p:sldId id="298" r:id="rId19"/>
    <p:sldId id="296" r:id="rId20"/>
    <p:sldId id="294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Comer" initials="JC" lastIdx="14" clrIdx="0">
    <p:extLst>
      <p:ext uri="{19B8F6BF-5375-455C-9EA6-DF929625EA0E}">
        <p15:presenceInfo xmlns:p15="http://schemas.microsoft.com/office/powerpoint/2012/main" userId="S-1-5-21-152333396-629559586-1489575960-96384" providerId="AD"/>
      </p:ext>
    </p:extLst>
  </p:cmAuthor>
  <p:cmAuthor id="2" name="Attiya Sayyed" initials="AS" lastIdx="16" clrIdx="1">
    <p:extLst>
      <p:ext uri="{19B8F6BF-5375-455C-9EA6-DF929625EA0E}">
        <p15:presenceInfo xmlns:p15="http://schemas.microsoft.com/office/powerpoint/2012/main" userId="Attiya Sayye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55A3"/>
    <a:srgbClr val="7DBDE8"/>
    <a:srgbClr val="3F6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7" autoAdjust="0"/>
    <p:restoredTop sz="78661" autoAdjust="0"/>
  </p:normalViewPr>
  <p:slideViewPr>
    <p:cSldViewPr snapToGrid="0">
      <p:cViewPr varScale="1">
        <p:scale>
          <a:sx n="52" d="100"/>
          <a:sy n="52" d="100"/>
        </p:scale>
        <p:origin x="11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image" Target="../media/image7.png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23DAE6-285A-43F4-90F8-D64DCFC082DC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AC5BBE-44DC-422F-BA8A-A03DB350D07A}">
      <dgm:prSet/>
      <dgm:spPr/>
      <dgm:t>
        <a:bodyPr/>
        <a:lstStyle/>
        <a:p>
          <a:endParaRPr lang="en-US"/>
        </a:p>
      </dgm:t>
    </dgm:pt>
    <dgm:pt modelId="{FAF5B2C4-B019-4A14-8085-7D783F09A51C}" type="parTrans" cxnId="{67400A99-9942-434F-AF97-7880F22FD440}">
      <dgm:prSet/>
      <dgm:spPr/>
      <dgm:t>
        <a:bodyPr/>
        <a:lstStyle/>
        <a:p>
          <a:endParaRPr lang="en-US"/>
        </a:p>
      </dgm:t>
    </dgm:pt>
    <dgm:pt modelId="{BD4904D4-E617-4624-8905-147C3659600B}" type="sibTrans" cxnId="{67400A99-9942-434F-AF97-7880F22FD44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en-US"/>
        </a:p>
      </dgm:t>
    </dgm:pt>
    <dgm:pt modelId="{9F962153-F981-491C-A315-8878BB82D727}">
      <dgm:prSet phldrT="[Text]"/>
      <dgm:spPr/>
      <dgm:t>
        <a:bodyPr/>
        <a:lstStyle/>
        <a:p>
          <a:endParaRPr lang="en-US" dirty="0"/>
        </a:p>
        <a:p>
          <a:endParaRPr lang="en-US" dirty="0"/>
        </a:p>
      </dgm:t>
    </dgm:pt>
    <dgm:pt modelId="{0685D85A-780C-4C8E-97AA-87AA8CFAE126}" type="parTrans" cxnId="{C25F95ED-3DF5-40E3-98CE-7615045E9FC3}">
      <dgm:prSet/>
      <dgm:spPr/>
      <dgm:t>
        <a:bodyPr/>
        <a:lstStyle/>
        <a:p>
          <a:endParaRPr lang="en-US"/>
        </a:p>
      </dgm:t>
    </dgm:pt>
    <dgm:pt modelId="{DC3ACFE6-EFA2-4C75-AE8C-81BFDD71512C}" type="sibTrans" cxnId="{C25F95ED-3DF5-40E3-98CE-7615045E9FC3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4BEF2492-5B6C-414B-94C4-BCE8A8B2EC58}">
      <dgm:prSet phldrT="[Text]"/>
      <dgm:spPr/>
      <dgm:t>
        <a:bodyPr/>
        <a:lstStyle/>
        <a:p>
          <a:endParaRPr lang="en-US" dirty="0"/>
        </a:p>
      </dgm:t>
    </dgm:pt>
    <dgm:pt modelId="{D12901EA-01E2-4F6D-BABC-B66D3E74DE37}" type="parTrans" cxnId="{7E2E62E2-D92C-4F7A-8F01-AEADFA7C6877}">
      <dgm:prSet/>
      <dgm:spPr/>
      <dgm:t>
        <a:bodyPr/>
        <a:lstStyle/>
        <a:p>
          <a:endParaRPr lang="en-US"/>
        </a:p>
      </dgm:t>
    </dgm:pt>
    <dgm:pt modelId="{7B96ECDA-09DD-468B-865E-5E0A15A63947}" type="sibTrans" cxnId="{7E2E62E2-D92C-4F7A-8F01-AEADFA7C6877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C8D92355-699D-4744-BE2E-5A533F8BCB99}">
      <dgm:prSet/>
      <dgm:spPr/>
      <dgm:t>
        <a:bodyPr/>
        <a:lstStyle/>
        <a:p>
          <a:endParaRPr lang="en-US"/>
        </a:p>
      </dgm:t>
    </dgm:pt>
    <dgm:pt modelId="{DBE62955-30FE-4CDD-A8F7-B159E96B9C98}" type="parTrans" cxnId="{CA0BBFB1-9E99-4756-9695-555275A4DB66}">
      <dgm:prSet/>
      <dgm:spPr/>
      <dgm:t>
        <a:bodyPr/>
        <a:lstStyle/>
        <a:p>
          <a:endParaRPr lang="en-US"/>
        </a:p>
      </dgm:t>
    </dgm:pt>
    <dgm:pt modelId="{92270C63-8426-4BF8-8AD6-01D8FD2FFDDB}" type="sibTrans" cxnId="{CA0BBFB1-9E99-4756-9695-555275A4DB66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47A7A1C9-BF5D-46A5-9C57-236FB81CFA72}">
      <dgm:prSet phldrT="[Text]"/>
      <dgm:spPr/>
      <dgm:t>
        <a:bodyPr/>
        <a:lstStyle/>
        <a:p>
          <a:endParaRPr lang="en-US" dirty="0"/>
        </a:p>
      </dgm:t>
    </dgm:pt>
    <dgm:pt modelId="{F5E4BFCC-2B0A-49BF-90A5-2D83641CCAF3}" type="sibTrans" cxnId="{8D4F91D4-1E22-4FF3-B911-9936FAB06984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3BCBBBE1-C520-440F-899C-C2AE9C1906D2}" type="parTrans" cxnId="{8D4F91D4-1E22-4FF3-B911-9936FAB06984}">
      <dgm:prSet/>
      <dgm:spPr/>
      <dgm:t>
        <a:bodyPr/>
        <a:lstStyle/>
        <a:p>
          <a:endParaRPr lang="en-US"/>
        </a:p>
      </dgm:t>
    </dgm:pt>
    <dgm:pt modelId="{EDF9257B-39E2-4309-AC8F-4EE6E1A467BC}">
      <dgm:prSet/>
      <dgm:spPr/>
      <dgm:t>
        <a:bodyPr/>
        <a:lstStyle/>
        <a:p>
          <a:endParaRPr lang="en-US"/>
        </a:p>
      </dgm:t>
    </dgm:pt>
    <dgm:pt modelId="{456E7101-5AC4-480D-8E7A-0E2EC2FE1C27}" type="parTrans" cxnId="{43EB7C7B-7412-49A6-B7BD-F29F30B6AA3B}">
      <dgm:prSet/>
      <dgm:spPr/>
      <dgm:t>
        <a:bodyPr/>
        <a:lstStyle/>
        <a:p>
          <a:endParaRPr lang="en-US"/>
        </a:p>
      </dgm:t>
    </dgm:pt>
    <dgm:pt modelId="{EF0B3233-D6B0-4E14-AF3E-E2114E9B296B}" type="sibTrans" cxnId="{43EB7C7B-7412-49A6-B7BD-F29F30B6AA3B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3B95FF8D-591B-4C33-91D0-805DD3705FD5}" type="pres">
      <dgm:prSet presAssocID="{FF23DAE6-285A-43F4-90F8-D64DCFC082DC}" presName="Name0" presStyleCnt="0">
        <dgm:presLayoutVars>
          <dgm:chMax val="7"/>
          <dgm:chPref val="7"/>
          <dgm:dir/>
        </dgm:presLayoutVars>
      </dgm:prSet>
      <dgm:spPr/>
    </dgm:pt>
    <dgm:pt modelId="{B1023D08-BB67-4F49-B0BE-237507283458}" type="pres">
      <dgm:prSet presAssocID="{FF23DAE6-285A-43F4-90F8-D64DCFC082DC}" presName="Name1" presStyleCnt="0"/>
      <dgm:spPr/>
    </dgm:pt>
    <dgm:pt modelId="{63A25C90-7663-4C93-A2CD-1C7262E1528C}" type="pres">
      <dgm:prSet presAssocID="{BD4904D4-E617-4624-8905-147C3659600B}" presName="picture_1" presStyleCnt="0"/>
      <dgm:spPr/>
    </dgm:pt>
    <dgm:pt modelId="{E49C2721-913D-43C1-BD8A-7B3289456DBC}" type="pres">
      <dgm:prSet presAssocID="{BD4904D4-E617-4624-8905-147C3659600B}" presName="pictureRepeatNode" presStyleLbl="alignImgPlace1" presStyleIdx="0" presStyleCnt="6" custScaleX="46795" custScaleY="46795" custLinFactNeighborX="82482" custLinFactNeighborY="-22166"/>
      <dgm:spPr/>
    </dgm:pt>
    <dgm:pt modelId="{4ED2ED03-D63D-4E62-8F72-5916F32FEAC2}" type="pres">
      <dgm:prSet presAssocID="{A8AC5BBE-44DC-422F-BA8A-A03DB350D07A}" presName="text_1" presStyleLbl="node1" presStyleIdx="0" presStyleCnt="0">
        <dgm:presLayoutVars>
          <dgm:bulletEnabled val="1"/>
        </dgm:presLayoutVars>
      </dgm:prSet>
      <dgm:spPr/>
    </dgm:pt>
    <dgm:pt modelId="{AB47605D-D15A-4E5C-A98C-65424DB3EA64}" type="pres">
      <dgm:prSet presAssocID="{92270C63-8426-4BF8-8AD6-01D8FD2FFDDB}" presName="picture_2" presStyleCnt="0"/>
      <dgm:spPr/>
    </dgm:pt>
    <dgm:pt modelId="{3B9629CC-8836-421D-A023-B0C06204E612}" type="pres">
      <dgm:prSet presAssocID="{92270C63-8426-4BF8-8AD6-01D8FD2FFDDB}" presName="pictureRepeatNode" presStyleLbl="alignImgPlace1" presStyleIdx="1" presStyleCnt="6" custScaleX="148132" custScaleY="148132" custLinFactX="-32106" custLinFactY="168073" custLinFactNeighborX="-100000" custLinFactNeighborY="200000"/>
      <dgm:spPr/>
    </dgm:pt>
    <dgm:pt modelId="{9524ED4D-11A8-43F5-BBBD-087FA7CF8701}" type="pres">
      <dgm:prSet presAssocID="{C8D92355-699D-4744-BE2E-5A533F8BCB99}" presName="line_2" presStyleLbl="parChTrans1D1" presStyleIdx="0" presStyleCnt="5" custSzY="943450" custScaleX="20766" custLinFactY="2900000" custLinFactNeighborX="47258" custLinFactNeighborY="2919656"/>
      <dgm:spPr/>
    </dgm:pt>
    <dgm:pt modelId="{0966F148-8507-457C-897F-253FBA951E21}" type="pres">
      <dgm:prSet presAssocID="{C8D92355-699D-4744-BE2E-5A533F8BCB99}" presName="textparent_2" presStyleLbl="node1" presStyleIdx="0" presStyleCnt="0"/>
      <dgm:spPr/>
    </dgm:pt>
    <dgm:pt modelId="{2FD612DD-9C38-456B-94A6-187CCE447103}" type="pres">
      <dgm:prSet presAssocID="{C8D92355-699D-4744-BE2E-5A533F8BCB99}" presName="text_2" presStyleLbl="revTx" presStyleIdx="0" presStyleCnt="5">
        <dgm:presLayoutVars>
          <dgm:bulletEnabled val="1"/>
        </dgm:presLayoutVars>
      </dgm:prSet>
      <dgm:spPr/>
    </dgm:pt>
    <dgm:pt modelId="{5ACD2A1B-FA29-462E-9081-03D10EAC5F25}" type="pres">
      <dgm:prSet presAssocID="{EF0B3233-D6B0-4E14-AF3E-E2114E9B296B}" presName="picture_3" presStyleCnt="0"/>
      <dgm:spPr/>
    </dgm:pt>
    <dgm:pt modelId="{CD39A2ED-26C9-4216-8B69-F846A9547AD0}" type="pres">
      <dgm:prSet presAssocID="{EF0B3233-D6B0-4E14-AF3E-E2114E9B296B}" presName="pictureRepeatNode" presStyleLbl="alignImgPlace1" presStyleIdx="2" presStyleCnt="6" custScaleX="188528" custScaleY="188527" custLinFactX="100000" custLinFactNeighborX="171916" custLinFactNeighborY="12321"/>
      <dgm:spPr/>
    </dgm:pt>
    <dgm:pt modelId="{7A4DD8D8-F391-4EE8-AE97-EBDBC1CBD67E}" type="pres">
      <dgm:prSet presAssocID="{EDF9257B-39E2-4309-AC8F-4EE6E1A467BC}" presName="line_3" presStyleLbl="parChTrans1D1" presStyleIdx="1" presStyleCnt="5" custSzY="46748" custScaleX="46604"/>
      <dgm:spPr/>
    </dgm:pt>
    <dgm:pt modelId="{E71C5210-BBAF-4FD9-BC1C-4EA6172567F6}" type="pres">
      <dgm:prSet presAssocID="{EDF9257B-39E2-4309-AC8F-4EE6E1A467BC}" presName="textparent_3" presStyleLbl="node1" presStyleIdx="0" presStyleCnt="0"/>
      <dgm:spPr/>
    </dgm:pt>
    <dgm:pt modelId="{15F06570-D17C-4C90-8797-57DC5CF18E08}" type="pres">
      <dgm:prSet presAssocID="{EDF9257B-39E2-4309-AC8F-4EE6E1A467BC}" presName="text_3" presStyleLbl="revTx" presStyleIdx="1" presStyleCnt="5">
        <dgm:presLayoutVars>
          <dgm:bulletEnabled val="1"/>
        </dgm:presLayoutVars>
      </dgm:prSet>
      <dgm:spPr/>
    </dgm:pt>
    <dgm:pt modelId="{39B31CD8-10CA-4E1A-AC16-D02E6C4F0A33}" type="pres">
      <dgm:prSet presAssocID="{DC3ACFE6-EFA2-4C75-AE8C-81BFDD71512C}" presName="picture_4" presStyleCnt="0"/>
      <dgm:spPr/>
    </dgm:pt>
    <dgm:pt modelId="{455C7130-95A6-40C6-A1FA-55EE64B95EDF}" type="pres">
      <dgm:prSet presAssocID="{DC3ACFE6-EFA2-4C75-AE8C-81BFDD71512C}" presName="pictureRepeatNode" presStyleLbl="alignImgPlace1" presStyleIdx="3" presStyleCnt="6" custScaleX="140087" custScaleY="140087" custLinFactX="94712" custLinFactY="19810" custLinFactNeighborX="100000" custLinFactNeighborY="100000"/>
      <dgm:spPr/>
    </dgm:pt>
    <dgm:pt modelId="{7527E65F-91DB-4AE7-A039-A178ED11ADC3}" type="pres">
      <dgm:prSet presAssocID="{9F962153-F981-491C-A315-8878BB82D727}" presName="line_4" presStyleLbl="parChTrans1D1" presStyleIdx="2" presStyleCnt="5" custFlipVert="1" custSzY="1091822" custScaleX="25874" custLinFactY="-356673" custLinFactNeighborX="25571" custLinFactNeighborY="-400000"/>
      <dgm:spPr/>
    </dgm:pt>
    <dgm:pt modelId="{4081E72E-FF19-42C9-A1A5-BB16FAF8AD91}" type="pres">
      <dgm:prSet presAssocID="{9F962153-F981-491C-A315-8878BB82D727}" presName="textparent_4" presStyleLbl="node1" presStyleIdx="0" presStyleCnt="0"/>
      <dgm:spPr/>
    </dgm:pt>
    <dgm:pt modelId="{DFCC900C-EAA9-4E00-8DC1-AEC420279D6D}" type="pres">
      <dgm:prSet presAssocID="{9F962153-F981-491C-A315-8878BB82D727}" presName="text_4" presStyleLbl="revTx" presStyleIdx="2" presStyleCnt="5">
        <dgm:presLayoutVars>
          <dgm:bulletEnabled val="1"/>
        </dgm:presLayoutVars>
      </dgm:prSet>
      <dgm:spPr/>
    </dgm:pt>
    <dgm:pt modelId="{4DB0EA3F-05F3-4F34-AF6F-274931B3004F}" type="pres">
      <dgm:prSet presAssocID="{7B96ECDA-09DD-468B-865E-5E0A15A63947}" presName="picture_5" presStyleCnt="0"/>
      <dgm:spPr/>
    </dgm:pt>
    <dgm:pt modelId="{8112808B-1055-4914-8A45-96EFC69A500C}" type="pres">
      <dgm:prSet presAssocID="{7B96ECDA-09DD-468B-865E-5E0A15A63947}" presName="pictureRepeatNode" presStyleLbl="alignImgPlace1" presStyleIdx="4" presStyleCnt="6" custScaleX="143299" custScaleY="143299" custLinFactX="-130234" custLinFactY="-100000" custLinFactNeighborX="-200000" custLinFactNeighborY="-167406"/>
      <dgm:spPr/>
    </dgm:pt>
    <dgm:pt modelId="{52387E86-4CED-45AA-B1EC-844F8D925D68}" type="pres">
      <dgm:prSet presAssocID="{4BEF2492-5B6C-414B-94C4-BCE8A8B2EC58}" presName="line_5" presStyleLbl="parChTrans1D1" presStyleIdx="3" presStyleCnt="5" custFlipVert="1" custFlipHor="0" custSzY="1768586" custScaleX="9569" custLinFactY="-1300000" custLinFactNeighborX="45366" custLinFactNeighborY="-1391645"/>
      <dgm:spPr/>
    </dgm:pt>
    <dgm:pt modelId="{627D3192-B2BA-41B9-BCD7-955A60A5A4D3}" type="pres">
      <dgm:prSet presAssocID="{4BEF2492-5B6C-414B-94C4-BCE8A8B2EC58}" presName="textparent_5" presStyleLbl="node1" presStyleIdx="0" presStyleCnt="0"/>
      <dgm:spPr/>
    </dgm:pt>
    <dgm:pt modelId="{AEEEF363-BAAD-47AE-A6C8-5176BE08D289}" type="pres">
      <dgm:prSet presAssocID="{4BEF2492-5B6C-414B-94C4-BCE8A8B2EC58}" presName="text_5" presStyleLbl="revTx" presStyleIdx="3" presStyleCnt="5">
        <dgm:presLayoutVars>
          <dgm:bulletEnabled val="1"/>
        </dgm:presLayoutVars>
      </dgm:prSet>
      <dgm:spPr/>
    </dgm:pt>
    <dgm:pt modelId="{CA5E63F6-CBF0-488D-BFD3-45FBCE07A231}" type="pres">
      <dgm:prSet presAssocID="{F5E4BFCC-2B0A-49BF-90A5-2D83641CCAF3}" presName="picture_6" presStyleCnt="0"/>
      <dgm:spPr/>
    </dgm:pt>
    <dgm:pt modelId="{FC09FF0F-9EFC-4C3D-BB09-AACA6233104F}" type="pres">
      <dgm:prSet presAssocID="{F5E4BFCC-2B0A-49BF-90A5-2D83641CCAF3}" presName="pictureRepeatNode" presStyleLbl="alignImgPlace1" presStyleIdx="5" presStyleCnt="6" custScaleX="177580" custScaleY="177580" custLinFactX="-159517" custLinFactY="-55937" custLinFactNeighborX="-200000" custLinFactNeighborY="-100000"/>
      <dgm:spPr/>
    </dgm:pt>
    <dgm:pt modelId="{6759E7A4-5CF0-4F0C-AA7E-CD799F239B0C}" type="pres">
      <dgm:prSet presAssocID="{47A7A1C9-BF5D-46A5-9C57-236FB81CFA72}" presName="line_6" presStyleLbl="parChTrans1D1" presStyleIdx="4" presStyleCnt="5" custFlipVert="1" custSzY="45720" custScaleX="61593" custLinFactY="-4200000" custLinFactNeighborX="51994" custLinFactNeighborY="-4239920"/>
      <dgm:spPr/>
    </dgm:pt>
    <dgm:pt modelId="{018CA53E-5C7A-4A34-9B85-6969F4997A1A}" type="pres">
      <dgm:prSet presAssocID="{47A7A1C9-BF5D-46A5-9C57-236FB81CFA72}" presName="textparent_6" presStyleLbl="node1" presStyleIdx="0" presStyleCnt="0"/>
      <dgm:spPr/>
    </dgm:pt>
    <dgm:pt modelId="{2E010C44-291D-41E9-86F1-73D65D3405CE}" type="pres">
      <dgm:prSet presAssocID="{47A7A1C9-BF5D-46A5-9C57-236FB81CFA72}" presName="text_6" presStyleLbl="revTx" presStyleIdx="4" presStyleCnt="5">
        <dgm:presLayoutVars>
          <dgm:bulletEnabled val="1"/>
        </dgm:presLayoutVars>
      </dgm:prSet>
      <dgm:spPr/>
    </dgm:pt>
  </dgm:ptLst>
  <dgm:cxnLst>
    <dgm:cxn modelId="{B9C32920-3C3B-4D2C-A683-DCFACE129BBA}" type="presOf" srcId="{FF23DAE6-285A-43F4-90F8-D64DCFC082DC}" destId="{3B95FF8D-591B-4C33-91D0-805DD3705FD5}" srcOrd="0" destOrd="0" presId="urn:microsoft.com/office/officeart/2008/layout/CircularPictureCallout"/>
    <dgm:cxn modelId="{751FA634-2197-4BFA-9216-1EFD6876248F}" type="presOf" srcId="{92270C63-8426-4BF8-8AD6-01D8FD2FFDDB}" destId="{3B9629CC-8836-421D-A023-B0C06204E612}" srcOrd="0" destOrd="0" presId="urn:microsoft.com/office/officeart/2008/layout/CircularPictureCallout"/>
    <dgm:cxn modelId="{E19B353B-7078-45F9-8F96-EFCAE849C79D}" type="presOf" srcId="{A8AC5BBE-44DC-422F-BA8A-A03DB350D07A}" destId="{4ED2ED03-D63D-4E62-8F72-5916F32FEAC2}" srcOrd="0" destOrd="0" presId="urn:microsoft.com/office/officeart/2008/layout/CircularPictureCallout"/>
    <dgm:cxn modelId="{5EC28A3F-A87D-4A76-9D63-1C25709D96AB}" type="presOf" srcId="{47A7A1C9-BF5D-46A5-9C57-236FB81CFA72}" destId="{2E010C44-291D-41E9-86F1-73D65D3405CE}" srcOrd="0" destOrd="0" presId="urn:microsoft.com/office/officeart/2008/layout/CircularPictureCallout"/>
    <dgm:cxn modelId="{29D1E85E-C369-442B-B63A-F1783545C23A}" type="presOf" srcId="{4BEF2492-5B6C-414B-94C4-BCE8A8B2EC58}" destId="{AEEEF363-BAAD-47AE-A6C8-5176BE08D289}" srcOrd="0" destOrd="0" presId="urn:microsoft.com/office/officeart/2008/layout/CircularPictureCallout"/>
    <dgm:cxn modelId="{43EB7C7B-7412-49A6-B7BD-F29F30B6AA3B}" srcId="{FF23DAE6-285A-43F4-90F8-D64DCFC082DC}" destId="{EDF9257B-39E2-4309-AC8F-4EE6E1A467BC}" srcOrd="2" destOrd="0" parTransId="{456E7101-5AC4-480D-8E7A-0E2EC2FE1C27}" sibTransId="{EF0B3233-D6B0-4E14-AF3E-E2114E9B296B}"/>
    <dgm:cxn modelId="{0F6D648F-AA7B-4008-88B8-C94160559C0A}" type="presOf" srcId="{BD4904D4-E617-4624-8905-147C3659600B}" destId="{E49C2721-913D-43C1-BD8A-7B3289456DBC}" srcOrd="0" destOrd="0" presId="urn:microsoft.com/office/officeart/2008/layout/CircularPictureCallout"/>
    <dgm:cxn modelId="{67400A99-9942-434F-AF97-7880F22FD440}" srcId="{FF23DAE6-285A-43F4-90F8-D64DCFC082DC}" destId="{A8AC5BBE-44DC-422F-BA8A-A03DB350D07A}" srcOrd="0" destOrd="0" parTransId="{FAF5B2C4-B019-4A14-8085-7D783F09A51C}" sibTransId="{BD4904D4-E617-4624-8905-147C3659600B}"/>
    <dgm:cxn modelId="{4A3FF9A8-0DB6-4D38-A304-F313B73E0E1A}" type="presOf" srcId="{C8D92355-699D-4744-BE2E-5A533F8BCB99}" destId="{2FD612DD-9C38-456B-94A6-187CCE447103}" srcOrd="0" destOrd="0" presId="urn:microsoft.com/office/officeart/2008/layout/CircularPictureCallout"/>
    <dgm:cxn modelId="{C266A5A9-A5D4-4C6F-B80E-042EEE0EE3AD}" type="presOf" srcId="{EDF9257B-39E2-4309-AC8F-4EE6E1A467BC}" destId="{15F06570-D17C-4C90-8797-57DC5CF18E08}" srcOrd="0" destOrd="0" presId="urn:microsoft.com/office/officeart/2008/layout/CircularPictureCallout"/>
    <dgm:cxn modelId="{170F07AA-E769-451D-B9F3-8CF28CCE94AB}" type="presOf" srcId="{F5E4BFCC-2B0A-49BF-90A5-2D83641CCAF3}" destId="{FC09FF0F-9EFC-4C3D-BB09-AACA6233104F}" srcOrd="0" destOrd="0" presId="urn:microsoft.com/office/officeart/2008/layout/CircularPictureCallout"/>
    <dgm:cxn modelId="{2ECC9EB1-C8DA-431C-8CD5-320A0429FF72}" type="presOf" srcId="{EF0B3233-D6B0-4E14-AF3E-E2114E9B296B}" destId="{CD39A2ED-26C9-4216-8B69-F846A9547AD0}" srcOrd="0" destOrd="0" presId="urn:microsoft.com/office/officeart/2008/layout/CircularPictureCallout"/>
    <dgm:cxn modelId="{CA0BBFB1-9E99-4756-9695-555275A4DB66}" srcId="{FF23DAE6-285A-43F4-90F8-D64DCFC082DC}" destId="{C8D92355-699D-4744-BE2E-5A533F8BCB99}" srcOrd="1" destOrd="0" parTransId="{DBE62955-30FE-4CDD-A8F7-B159E96B9C98}" sibTransId="{92270C63-8426-4BF8-8AD6-01D8FD2FFDDB}"/>
    <dgm:cxn modelId="{3A55E3B6-FE4C-4DA4-B006-07EFF88192CC}" type="presOf" srcId="{DC3ACFE6-EFA2-4C75-AE8C-81BFDD71512C}" destId="{455C7130-95A6-40C6-A1FA-55EE64B95EDF}" srcOrd="0" destOrd="0" presId="urn:microsoft.com/office/officeart/2008/layout/CircularPictureCallout"/>
    <dgm:cxn modelId="{DF2882B8-0110-4AFA-840A-20309B151E05}" type="presOf" srcId="{7B96ECDA-09DD-468B-865E-5E0A15A63947}" destId="{8112808B-1055-4914-8A45-96EFC69A500C}" srcOrd="0" destOrd="0" presId="urn:microsoft.com/office/officeart/2008/layout/CircularPictureCallout"/>
    <dgm:cxn modelId="{8D4F91D4-1E22-4FF3-B911-9936FAB06984}" srcId="{FF23DAE6-285A-43F4-90F8-D64DCFC082DC}" destId="{47A7A1C9-BF5D-46A5-9C57-236FB81CFA72}" srcOrd="5" destOrd="0" parTransId="{3BCBBBE1-C520-440F-899C-C2AE9C1906D2}" sibTransId="{F5E4BFCC-2B0A-49BF-90A5-2D83641CCAF3}"/>
    <dgm:cxn modelId="{7E2E62E2-D92C-4F7A-8F01-AEADFA7C6877}" srcId="{FF23DAE6-285A-43F4-90F8-D64DCFC082DC}" destId="{4BEF2492-5B6C-414B-94C4-BCE8A8B2EC58}" srcOrd="4" destOrd="0" parTransId="{D12901EA-01E2-4F6D-BABC-B66D3E74DE37}" sibTransId="{7B96ECDA-09DD-468B-865E-5E0A15A63947}"/>
    <dgm:cxn modelId="{C25F95ED-3DF5-40E3-98CE-7615045E9FC3}" srcId="{FF23DAE6-285A-43F4-90F8-D64DCFC082DC}" destId="{9F962153-F981-491C-A315-8878BB82D727}" srcOrd="3" destOrd="0" parTransId="{0685D85A-780C-4C8E-97AA-87AA8CFAE126}" sibTransId="{DC3ACFE6-EFA2-4C75-AE8C-81BFDD71512C}"/>
    <dgm:cxn modelId="{2ABE32F1-E778-4B75-AC4B-9C5A2C86AF2E}" type="presOf" srcId="{9F962153-F981-491C-A315-8878BB82D727}" destId="{DFCC900C-EAA9-4E00-8DC1-AEC420279D6D}" srcOrd="0" destOrd="0" presId="urn:microsoft.com/office/officeart/2008/layout/CircularPictureCallout"/>
    <dgm:cxn modelId="{CADF6BA7-F3B5-42BC-8CC1-E0C64B025D28}" type="presParOf" srcId="{3B95FF8D-591B-4C33-91D0-805DD3705FD5}" destId="{B1023D08-BB67-4F49-B0BE-237507283458}" srcOrd="0" destOrd="0" presId="urn:microsoft.com/office/officeart/2008/layout/CircularPictureCallout"/>
    <dgm:cxn modelId="{78DB4D7C-97D3-4319-83A3-20E476C13D3C}" type="presParOf" srcId="{B1023D08-BB67-4F49-B0BE-237507283458}" destId="{63A25C90-7663-4C93-A2CD-1C7262E1528C}" srcOrd="0" destOrd="0" presId="urn:microsoft.com/office/officeart/2008/layout/CircularPictureCallout"/>
    <dgm:cxn modelId="{8C6E287F-63C7-4E9C-B7F7-63F62012E5DF}" type="presParOf" srcId="{63A25C90-7663-4C93-A2CD-1C7262E1528C}" destId="{E49C2721-913D-43C1-BD8A-7B3289456DBC}" srcOrd="0" destOrd="0" presId="urn:microsoft.com/office/officeart/2008/layout/CircularPictureCallout"/>
    <dgm:cxn modelId="{8363E5E2-EAAC-43B8-8546-78A393A2C91C}" type="presParOf" srcId="{B1023D08-BB67-4F49-B0BE-237507283458}" destId="{4ED2ED03-D63D-4E62-8F72-5916F32FEAC2}" srcOrd="1" destOrd="0" presId="urn:microsoft.com/office/officeart/2008/layout/CircularPictureCallout"/>
    <dgm:cxn modelId="{A39D2045-0C3E-4045-858C-90B41BDD9EF7}" type="presParOf" srcId="{B1023D08-BB67-4F49-B0BE-237507283458}" destId="{AB47605D-D15A-4E5C-A98C-65424DB3EA64}" srcOrd="2" destOrd="0" presId="urn:microsoft.com/office/officeart/2008/layout/CircularPictureCallout"/>
    <dgm:cxn modelId="{B524A0BB-CFF6-4C01-9575-93E687FA66C8}" type="presParOf" srcId="{AB47605D-D15A-4E5C-A98C-65424DB3EA64}" destId="{3B9629CC-8836-421D-A023-B0C06204E612}" srcOrd="0" destOrd="0" presId="urn:microsoft.com/office/officeart/2008/layout/CircularPictureCallout"/>
    <dgm:cxn modelId="{75FDC575-3491-4CDB-84B2-61124E7DB59A}" type="presParOf" srcId="{B1023D08-BB67-4F49-B0BE-237507283458}" destId="{9524ED4D-11A8-43F5-BBBD-087FA7CF8701}" srcOrd="3" destOrd="0" presId="urn:microsoft.com/office/officeart/2008/layout/CircularPictureCallout"/>
    <dgm:cxn modelId="{82970181-E7F7-4395-B2BF-F32E15E20EBD}" type="presParOf" srcId="{B1023D08-BB67-4F49-B0BE-237507283458}" destId="{0966F148-8507-457C-897F-253FBA951E21}" srcOrd="4" destOrd="0" presId="urn:microsoft.com/office/officeart/2008/layout/CircularPictureCallout"/>
    <dgm:cxn modelId="{01FD58F1-E30E-449A-B907-1FA0FB4019F1}" type="presParOf" srcId="{0966F148-8507-457C-897F-253FBA951E21}" destId="{2FD612DD-9C38-456B-94A6-187CCE447103}" srcOrd="0" destOrd="0" presId="urn:microsoft.com/office/officeart/2008/layout/CircularPictureCallout"/>
    <dgm:cxn modelId="{1648F499-B7BD-4BDF-86FA-C3DC0CC69916}" type="presParOf" srcId="{B1023D08-BB67-4F49-B0BE-237507283458}" destId="{5ACD2A1B-FA29-462E-9081-03D10EAC5F25}" srcOrd="5" destOrd="0" presId="urn:microsoft.com/office/officeart/2008/layout/CircularPictureCallout"/>
    <dgm:cxn modelId="{319535C5-C359-47E5-A413-32D11C08869E}" type="presParOf" srcId="{5ACD2A1B-FA29-462E-9081-03D10EAC5F25}" destId="{CD39A2ED-26C9-4216-8B69-F846A9547AD0}" srcOrd="0" destOrd="0" presId="urn:microsoft.com/office/officeart/2008/layout/CircularPictureCallout"/>
    <dgm:cxn modelId="{B3DCCC8A-7E65-4DFB-80D6-A916CD886E6E}" type="presParOf" srcId="{B1023D08-BB67-4F49-B0BE-237507283458}" destId="{7A4DD8D8-F391-4EE8-AE97-EBDBC1CBD67E}" srcOrd="6" destOrd="0" presId="urn:microsoft.com/office/officeart/2008/layout/CircularPictureCallout"/>
    <dgm:cxn modelId="{82B5FCE7-4F09-474F-A8A4-901B92354CF8}" type="presParOf" srcId="{B1023D08-BB67-4F49-B0BE-237507283458}" destId="{E71C5210-BBAF-4FD9-BC1C-4EA6172567F6}" srcOrd="7" destOrd="0" presId="urn:microsoft.com/office/officeart/2008/layout/CircularPictureCallout"/>
    <dgm:cxn modelId="{6100AEAD-8A0B-4970-9762-52665E4CD147}" type="presParOf" srcId="{E71C5210-BBAF-4FD9-BC1C-4EA6172567F6}" destId="{15F06570-D17C-4C90-8797-57DC5CF18E08}" srcOrd="0" destOrd="0" presId="urn:microsoft.com/office/officeart/2008/layout/CircularPictureCallout"/>
    <dgm:cxn modelId="{C5DEBD05-91AF-4D4F-8806-82536DAF05FE}" type="presParOf" srcId="{B1023D08-BB67-4F49-B0BE-237507283458}" destId="{39B31CD8-10CA-4E1A-AC16-D02E6C4F0A33}" srcOrd="8" destOrd="0" presId="urn:microsoft.com/office/officeart/2008/layout/CircularPictureCallout"/>
    <dgm:cxn modelId="{EAE76C7B-E218-42A0-BFC7-28D6BBA6D11F}" type="presParOf" srcId="{39B31CD8-10CA-4E1A-AC16-D02E6C4F0A33}" destId="{455C7130-95A6-40C6-A1FA-55EE64B95EDF}" srcOrd="0" destOrd="0" presId="urn:microsoft.com/office/officeart/2008/layout/CircularPictureCallout"/>
    <dgm:cxn modelId="{C2BC00E9-79DA-4D2D-BFA8-0E03CEC8FEF5}" type="presParOf" srcId="{B1023D08-BB67-4F49-B0BE-237507283458}" destId="{7527E65F-91DB-4AE7-A039-A178ED11ADC3}" srcOrd="9" destOrd="0" presId="urn:microsoft.com/office/officeart/2008/layout/CircularPictureCallout"/>
    <dgm:cxn modelId="{D737AD43-97F0-4269-A922-951E2263E83D}" type="presParOf" srcId="{B1023D08-BB67-4F49-B0BE-237507283458}" destId="{4081E72E-FF19-42C9-A1A5-BB16FAF8AD91}" srcOrd="10" destOrd="0" presId="urn:microsoft.com/office/officeart/2008/layout/CircularPictureCallout"/>
    <dgm:cxn modelId="{AFAF8520-D56A-46AD-A2E2-FFD1A3D8D4A2}" type="presParOf" srcId="{4081E72E-FF19-42C9-A1A5-BB16FAF8AD91}" destId="{DFCC900C-EAA9-4E00-8DC1-AEC420279D6D}" srcOrd="0" destOrd="0" presId="urn:microsoft.com/office/officeart/2008/layout/CircularPictureCallout"/>
    <dgm:cxn modelId="{C85C521E-9C04-43A8-9D98-42D57DAC228F}" type="presParOf" srcId="{B1023D08-BB67-4F49-B0BE-237507283458}" destId="{4DB0EA3F-05F3-4F34-AF6F-274931B3004F}" srcOrd="11" destOrd="0" presId="urn:microsoft.com/office/officeart/2008/layout/CircularPictureCallout"/>
    <dgm:cxn modelId="{930D5483-397A-4013-B690-8414C233B007}" type="presParOf" srcId="{4DB0EA3F-05F3-4F34-AF6F-274931B3004F}" destId="{8112808B-1055-4914-8A45-96EFC69A500C}" srcOrd="0" destOrd="0" presId="urn:microsoft.com/office/officeart/2008/layout/CircularPictureCallout"/>
    <dgm:cxn modelId="{3479F432-811B-4B96-8147-24F55EBF03A4}" type="presParOf" srcId="{B1023D08-BB67-4F49-B0BE-237507283458}" destId="{52387E86-4CED-45AA-B1EC-844F8D925D68}" srcOrd="12" destOrd="0" presId="urn:microsoft.com/office/officeart/2008/layout/CircularPictureCallout"/>
    <dgm:cxn modelId="{7AACB1AA-A308-4584-8924-7D813672A3D0}" type="presParOf" srcId="{B1023D08-BB67-4F49-B0BE-237507283458}" destId="{627D3192-B2BA-41B9-BCD7-955A60A5A4D3}" srcOrd="13" destOrd="0" presId="urn:microsoft.com/office/officeart/2008/layout/CircularPictureCallout"/>
    <dgm:cxn modelId="{E254A9DC-989F-4B44-93A3-54FA4E1B0D74}" type="presParOf" srcId="{627D3192-B2BA-41B9-BCD7-955A60A5A4D3}" destId="{AEEEF363-BAAD-47AE-A6C8-5176BE08D289}" srcOrd="0" destOrd="0" presId="urn:microsoft.com/office/officeart/2008/layout/CircularPictureCallout"/>
    <dgm:cxn modelId="{D1B34133-524B-49AF-B522-E1E62D418B2B}" type="presParOf" srcId="{B1023D08-BB67-4F49-B0BE-237507283458}" destId="{CA5E63F6-CBF0-488D-BFD3-45FBCE07A231}" srcOrd="14" destOrd="0" presId="urn:microsoft.com/office/officeart/2008/layout/CircularPictureCallout"/>
    <dgm:cxn modelId="{BAD18467-F639-4B98-B314-E82CDDDEADBF}" type="presParOf" srcId="{CA5E63F6-CBF0-488D-BFD3-45FBCE07A231}" destId="{FC09FF0F-9EFC-4C3D-BB09-AACA6233104F}" srcOrd="0" destOrd="0" presId="urn:microsoft.com/office/officeart/2008/layout/CircularPictureCallout"/>
    <dgm:cxn modelId="{72B1B0CB-2D81-40E1-9EDC-17ABA437DF35}" type="presParOf" srcId="{B1023D08-BB67-4F49-B0BE-237507283458}" destId="{6759E7A4-5CF0-4F0C-AA7E-CD799F239B0C}" srcOrd="15" destOrd="0" presId="urn:microsoft.com/office/officeart/2008/layout/CircularPictureCallout"/>
    <dgm:cxn modelId="{E4788EB0-1D3F-4F13-914E-8DD2BC356F4B}" type="presParOf" srcId="{B1023D08-BB67-4F49-B0BE-237507283458}" destId="{018CA53E-5C7A-4A34-9B85-6969F4997A1A}" srcOrd="16" destOrd="0" presId="urn:microsoft.com/office/officeart/2008/layout/CircularPictureCallout"/>
    <dgm:cxn modelId="{8E7223BD-5FC6-49E2-AA1D-6AD504A5D211}" type="presParOf" srcId="{018CA53E-5C7A-4A34-9B85-6969F4997A1A}" destId="{2E010C44-291D-41E9-86F1-73D65D3405CE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59E7A4-5CF0-4F0C-AA7E-CD799F239B0C}">
      <dsp:nvSpPr>
        <dsp:cNvPr id="0" name=""/>
        <dsp:cNvSpPr/>
      </dsp:nvSpPr>
      <dsp:spPr>
        <a:xfrm flipV="1">
          <a:off x="7586713" y="1252838"/>
          <a:ext cx="3004002" cy="4572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87E86-4CED-45AA-B1EC-844F8D925D68}">
      <dsp:nvSpPr>
        <dsp:cNvPr id="0" name=""/>
        <dsp:cNvSpPr/>
      </dsp:nvSpPr>
      <dsp:spPr>
        <a:xfrm flipV="1">
          <a:off x="7847513" y="1638139"/>
          <a:ext cx="394377" cy="1768586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27E65F-91DB-4AE7-A039-A178ED11ADC3}">
      <dsp:nvSpPr>
        <dsp:cNvPr id="0" name=""/>
        <dsp:cNvSpPr/>
      </dsp:nvSpPr>
      <dsp:spPr>
        <a:xfrm flipV="1">
          <a:off x="6524836" y="1523332"/>
          <a:ext cx="995795" cy="1091822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4DD8D8-F391-4EE8-AE97-EBDBC1CBD67E}">
      <dsp:nvSpPr>
        <dsp:cNvPr id="0" name=""/>
        <dsp:cNvSpPr/>
      </dsp:nvSpPr>
      <dsp:spPr>
        <a:xfrm>
          <a:off x="5214615" y="1168492"/>
          <a:ext cx="1920739" cy="46747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24ED4D-11A8-43F5-BBBD-087FA7CF8701}">
      <dsp:nvSpPr>
        <dsp:cNvPr id="0" name=""/>
        <dsp:cNvSpPr/>
      </dsp:nvSpPr>
      <dsp:spPr>
        <a:xfrm>
          <a:off x="8351333" y="1992571"/>
          <a:ext cx="1012795" cy="94345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C2721-913D-43C1-BD8A-7B3289456DBC}">
      <dsp:nvSpPr>
        <dsp:cNvPr id="0" name=""/>
        <dsp:cNvSpPr/>
      </dsp:nvSpPr>
      <dsp:spPr>
        <a:xfrm>
          <a:off x="6956715" y="149680"/>
          <a:ext cx="2251210" cy="225121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D2ED03-D63D-4E62-8F72-5916F32FEAC2}">
      <dsp:nvSpPr>
        <dsp:cNvPr id="0" name=""/>
        <dsp:cNvSpPr/>
      </dsp:nvSpPr>
      <dsp:spPr>
        <a:xfrm>
          <a:off x="2574829" y="2490779"/>
          <a:ext cx="3078906" cy="158756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2574829" y="2490779"/>
        <a:ext cx="3078906" cy="1587561"/>
      </dsp:txXfrm>
    </dsp:sp>
    <dsp:sp modelId="{3B9629CC-8836-421D-A023-B0C06204E612}">
      <dsp:nvSpPr>
        <dsp:cNvPr id="0" name=""/>
        <dsp:cNvSpPr/>
      </dsp:nvSpPr>
      <dsp:spPr>
        <a:xfrm>
          <a:off x="7206132" y="2915152"/>
          <a:ext cx="1282738" cy="128273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612DD-9C38-456B-94A6-187CCE447103}">
      <dsp:nvSpPr>
        <dsp:cNvPr id="0" name=""/>
        <dsp:cNvSpPr/>
      </dsp:nvSpPr>
      <dsp:spPr>
        <a:xfrm>
          <a:off x="9424435" y="-63750"/>
          <a:ext cx="475968" cy="865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0" rIns="9525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9424435" y="-63750"/>
        <a:ext cx="475968" cy="865942"/>
      </dsp:txXfrm>
    </dsp:sp>
    <dsp:sp modelId="{CD39A2ED-26C9-4216-8B69-F846A9547AD0}">
      <dsp:nvSpPr>
        <dsp:cNvPr id="0" name=""/>
        <dsp:cNvSpPr/>
      </dsp:nvSpPr>
      <dsp:spPr>
        <a:xfrm>
          <a:off x="9774052" y="482291"/>
          <a:ext cx="1632544" cy="163253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F06570-D17C-4C90-8797-57DC5CF18E08}">
      <dsp:nvSpPr>
        <dsp:cNvPr id="0" name=""/>
        <dsp:cNvSpPr/>
      </dsp:nvSpPr>
      <dsp:spPr>
        <a:xfrm>
          <a:off x="8668659" y="758894"/>
          <a:ext cx="551546" cy="865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0" rIns="9525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>
        <a:off x="8668659" y="758894"/>
        <a:ext cx="551546" cy="865942"/>
      </dsp:txXfrm>
    </dsp:sp>
    <dsp:sp modelId="{455C7130-95A6-40C6-A1FA-55EE64B95EDF}">
      <dsp:nvSpPr>
        <dsp:cNvPr id="0" name=""/>
        <dsp:cNvSpPr/>
      </dsp:nvSpPr>
      <dsp:spPr>
        <a:xfrm>
          <a:off x="9042474" y="2772594"/>
          <a:ext cx="1213072" cy="121307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CC900C-EAA9-4E00-8DC1-AEC420279D6D}">
      <dsp:nvSpPr>
        <dsp:cNvPr id="0" name=""/>
        <dsp:cNvSpPr/>
      </dsp:nvSpPr>
      <dsp:spPr>
        <a:xfrm>
          <a:off x="8395887" y="1908674"/>
          <a:ext cx="578823" cy="865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0" rIns="9525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8395887" y="1908674"/>
        <a:ext cx="578823" cy="865942"/>
      </dsp:txXfrm>
    </dsp:sp>
    <dsp:sp modelId="{8112808B-1055-4914-8A45-96EFC69A500C}">
      <dsp:nvSpPr>
        <dsp:cNvPr id="0" name=""/>
        <dsp:cNvSpPr/>
      </dsp:nvSpPr>
      <dsp:spPr>
        <a:xfrm>
          <a:off x="4755608" y="555398"/>
          <a:ext cx="1240887" cy="124088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EF363-BAAD-47AE-A6C8-5176BE08D289}">
      <dsp:nvSpPr>
        <dsp:cNvPr id="0" name=""/>
        <dsp:cNvSpPr/>
      </dsp:nvSpPr>
      <dsp:spPr>
        <a:xfrm>
          <a:off x="8668659" y="3058453"/>
          <a:ext cx="551546" cy="865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0" rIns="9525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8668659" y="3058453"/>
        <a:ext cx="551546" cy="865942"/>
      </dsp:txXfrm>
    </dsp:sp>
    <dsp:sp modelId="{FC09FF0F-9EFC-4C3D-BB09-AACA6233104F}">
      <dsp:nvSpPr>
        <dsp:cNvPr id="0" name=""/>
        <dsp:cNvSpPr/>
      </dsp:nvSpPr>
      <dsp:spPr>
        <a:xfrm>
          <a:off x="5109382" y="2194874"/>
          <a:ext cx="1537740" cy="1537740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10C44-291D-41E9-86F1-73D65D3405CE}">
      <dsp:nvSpPr>
        <dsp:cNvPr id="0" name=""/>
        <dsp:cNvSpPr/>
      </dsp:nvSpPr>
      <dsp:spPr>
        <a:xfrm>
          <a:off x="9424435" y="3881098"/>
          <a:ext cx="475968" cy="865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0" rIns="9525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9424435" y="3881098"/>
        <a:ext cx="475968" cy="865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081BF-235F-456B-8A53-EBFC6B441198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DF8D1-1EAB-443D-BCA2-61A04CF78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0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ansidotorg/playlists?view=50&amp;sort=dd&amp;shelf_id=5" TargetMode="External"/><Relationship Id="rId3" Type="http://schemas.openxmlformats.org/officeDocument/2006/relationships/hyperlink" Target="https://www.youtube.com/watch?v=DhNaJqEZvoM&amp;feature=youtu.be" TargetMode="External"/><Relationship Id="rId7" Type="http://schemas.openxmlformats.org/officeDocument/2006/relationships/hyperlink" Target="https://v.youku.com/v_show/id_XNDc4MzA0OTkyOA==.html?spm=a2hbt.13141534.app.5~5!2~5!2~5~5~5!2~5~5!2~5!2~5!2~5~5~A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ASPT3YMJdNo" TargetMode="External"/><Relationship Id="rId5" Type="http://schemas.openxmlformats.org/officeDocument/2006/relationships/hyperlink" Target="https://www.youtube.com/watch?v=9TJPg1AkoJ0&amp;" TargetMode="External"/><Relationship Id="rId4" Type="http://schemas.openxmlformats.org/officeDocument/2006/relationships/hyperlink" Target="https://www.youtube.com/watch?v=Gxl_DB-peqc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EnglishToolbox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EnglishToolbox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3bG0cFeuLQ" TargetMode="External"/><Relationship Id="rId3" Type="http://schemas.openxmlformats.org/officeDocument/2006/relationships/hyperlink" Target="https://sanitation.ansi.org/EnglishToolbox" TargetMode="External"/><Relationship Id="rId7" Type="http://schemas.openxmlformats.org/officeDocument/2006/relationships/hyperlink" Target="https://www.youtube.com/watch?v=zn61wIUbN7k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7y7od4kXe8w" TargetMode="External"/><Relationship Id="rId5" Type="http://schemas.openxmlformats.org/officeDocument/2006/relationships/hyperlink" Target="https://www.youtube.com/watch?v=Bv1ClEujMuk" TargetMode="External"/><Relationship Id="rId4" Type="http://schemas.openxmlformats.org/officeDocument/2006/relationships/hyperlink" Target="https://www.youtube.com/watch?v=tH-UzBsslSc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DF8D1-1EAB-443D-BCA2-61A04CF788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71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/>
              <a:t>Copy+</a:t>
            </a:r>
            <a:r>
              <a:rPr lang="en-US" sz="1200" baseline="0" dirty="0"/>
              <a:t> paste the following links into your web browser to view in your language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Wat</a:t>
            </a:r>
            <a:r>
              <a:rPr lang="en-US" baseline="0" dirty="0"/>
              <a:t>ch a 2 minute video on Sanitation Standards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your preferred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language: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Explained in 2 Minutes (English Subtitles)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https://www.youtube.com/watch?v=DhNaJqEZvoM&amp;feature=youtu.be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Normes d'assainissement en 2 minutes (sous-titres Français) </a:t>
            </a:r>
            <a:r>
              <a:rPr lang="fr-FR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https://www.youtube.com/watch?v=Gxl_DB-peqc</a:t>
            </a:r>
            <a:endParaRPr lang="fr-FR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saneamento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legendas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dirty="0"/>
              <a:t>em Português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https://www.youtube.com/watch?v=9TJPg1AkoJ0&amp;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Explained in 2 Minutes (Chinese subtitles)/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两分钟了解卫生标准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中文字幕）</a:t>
            </a:r>
            <a:r>
              <a:rPr lang="en-US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://www.youtube.com/watch?v=ASPT3YMJdNo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https://v.youku.com/v_show/id_XNDc4MzA0OTkyOA==.html?spm=a2hbt.13141534.app.5~5!2~5!2~5~5~5!2~5~5!2~5!2~5!2~5~5~A</a:t>
            </a:r>
            <a:endParaRPr lang="en-US" sz="1200" b="1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lease</a:t>
            </a:r>
            <a:r>
              <a:rPr lang="en-US" sz="120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 all videos here: </a:t>
            </a:r>
            <a:r>
              <a:rPr lang="en-US" dirty="0">
                <a:hlinkClick r:id="rId8"/>
              </a:rPr>
              <a:t>https://www.youtube.com/user/ansidotorg/playlists?view=50&amp;sort=dd&amp;shelf_id=5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24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Copy+</a:t>
            </a:r>
            <a:r>
              <a:rPr lang="en-US" sz="1200" baseline="0" dirty="0"/>
              <a:t> paste this link into your web browser to visit the toolbox: </a:t>
            </a:r>
            <a:r>
              <a:rPr lang="en-US" dirty="0">
                <a:hlinkClick r:id="rId3"/>
              </a:rPr>
              <a:t>https://sanitation.ansi.org/EnglishToolbox</a:t>
            </a:r>
            <a:endParaRPr lang="en-US" dirty="0"/>
          </a:p>
          <a:p>
            <a:endParaRPr lang="en-US" sz="1200" dirty="0"/>
          </a:p>
          <a:p>
            <a:r>
              <a:rPr lang="en-US" sz="1200" dirty="0"/>
              <a:t>To download</a:t>
            </a:r>
            <a:r>
              <a:rPr lang="en-US" sz="1200" baseline="0" dirty="0"/>
              <a:t> </a:t>
            </a:r>
            <a:r>
              <a:rPr lang="en-US" sz="1200" dirty="0"/>
              <a:t>South African Water &amp; Sanitation Regulations PowerPoint_WRC copy+</a:t>
            </a:r>
            <a:r>
              <a:rPr lang="en-US" sz="1200" baseline="0" dirty="0"/>
              <a:t> paste this link into your web browser</a:t>
            </a:r>
            <a:r>
              <a:rPr lang="en-US" sz="1200" dirty="0"/>
              <a:t>: </a:t>
            </a:r>
            <a:r>
              <a:rPr lang="en-US" dirty="0"/>
              <a:t>https://sanitation.ansi.org/pdfs/South-African-Water-Sanitation-Regulations-PowerPoint-WRC.pptx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DF8D1-1EAB-443D-BCA2-61A04CF788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00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Copy+</a:t>
            </a:r>
            <a:r>
              <a:rPr lang="en-US" sz="1200" baseline="0" dirty="0"/>
              <a:t> paste this link into your web browser to visit the toolbox: </a:t>
            </a:r>
            <a:r>
              <a:rPr lang="en-US" dirty="0">
                <a:hlinkClick r:id="rId3"/>
              </a:rPr>
              <a:t>https://sanitation.ansi.org/EnglishToolbox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DF8D1-1EAB-443D-BCA2-61A04CF788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97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PowerPoint is intended to help familiarize WASH stakeholders with ANSI's website and use the tools available to share information on ISO non-sewered sanitation standards. Resources include standards available for download, explainer videos, virtual trainings, PowerPoint presentations, examples of toilet technologies, expert testimonials,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DF8D1-1EAB-443D-BCA2-61A04CF788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71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765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DF8D1-1EAB-443D-BCA2-61A04CF788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69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DF8D1-1EAB-443D-BCA2-61A04CF788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99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DF8D1-1EAB-443D-BCA2-61A04CF788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8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DF8D1-1EAB-443D-BCA2-61A04CF788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56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DF8D1-1EAB-443D-BCA2-61A04CF788F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358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Copy+</a:t>
            </a:r>
            <a:r>
              <a:rPr lang="en-US" sz="1200" baseline="0" dirty="0"/>
              <a:t> paste this link into your web browser to visit the toolbox: </a:t>
            </a:r>
            <a:r>
              <a:rPr lang="en-US" dirty="0">
                <a:hlinkClick r:id="rId3"/>
              </a:rPr>
              <a:t>https://sanitation.ansi.org/EnglishToolbox</a:t>
            </a:r>
            <a:endParaRPr lang="en-US" dirty="0"/>
          </a:p>
          <a:p>
            <a:endParaRPr lang="en-US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 Media (English with subtitles)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a Standard, and How Does it Benefit Global Water and Sanitation? (English Subtitles)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https://www.youtube.com/watch?v=tH-UzBsslSc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Standards and the SDGs (English Subtitles) 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https://www.youtube.com/watch?v=Bv1ClEujMuk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30500: Benefits for All  (English Subtitles)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https://www.youtube.com/watch?v=7y7od4kXe8w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24521: A Standard We Can Use Now (English Subtitles) 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https://www.youtube.com/watch?v=zn61wIUbN7k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 and ISO 24521: Hand in Hand (English Subtitles)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https://www.youtube.com/watch?v=13bG0cFeuLQ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DF8D1-1EAB-443D-BCA2-61A04CF788F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83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7182D8-AC61-FE4C-9C12-9BDD09586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B9EA2A7-AB4E-6D47-B359-E456A7C23D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17224" y="3931960"/>
            <a:ext cx="4231341" cy="193096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Presenter(s)</a:t>
            </a:r>
          </a:p>
          <a:p>
            <a:r>
              <a:rPr lang="en-US" dirty="0"/>
              <a:t>Date</a:t>
            </a:r>
          </a:p>
          <a:p>
            <a:r>
              <a:rPr lang="en-US" dirty="0"/>
              <a:t>Event</a:t>
            </a:r>
          </a:p>
          <a:p>
            <a:r>
              <a:rPr lang="en-US" dirty="0"/>
              <a:t>Location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44FD1-6E88-FA4F-9802-157F7D1C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1578EBED-7CE0-9843-9786-21AEE62776F5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377">
                <a:defRPr/>
              </a:pPr>
              <a:t>2/26/2024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AD5C0-3D80-F647-AE90-78ABB6911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0C3D1-C7A1-B848-A973-87B4CFCF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257D5-5F3F-E248-9373-1DE92F7C52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88" y="1894682"/>
            <a:ext cx="4686725" cy="8556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/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895574-6685-FF49-9137-361CF3C52A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9791" y="1038069"/>
            <a:ext cx="3926524" cy="715145"/>
          </a:xfrm>
        </p:spPr>
        <p:txBody>
          <a:bodyPr lIns="0" tIns="0" rIns="0" bIns="0" anchor="ctr" anchorCtr="0"/>
          <a:lstStyle>
            <a:lvl1pPr algn="r">
              <a:defRPr b="1">
                <a:solidFill>
                  <a:srgbClr val="0A55A3"/>
                </a:solidFill>
              </a:defRPr>
            </a:lvl1pPr>
          </a:lstStyle>
          <a:p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2003193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 - more info">
    <p:bg>
      <p:bgPr>
        <a:solidFill>
          <a:srgbClr val="0074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94054" r="103" b="-103"/>
          <a:stretch/>
        </p:blipFill>
        <p:spPr>
          <a:xfrm rot="10800000" flipH="1">
            <a:off x="-9525" y="6474756"/>
            <a:ext cx="12201525" cy="383248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644437" y="469045"/>
            <a:ext cx="7197907" cy="5942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lvl="0" indent="0" algn="just" defTabSz="308059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0" spc="0" dirty="0">
                <a:solidFill>
                  <a:srgbClr val="97D2FF"/>
                </a:solidFill>
                <a:latin typeface="+mj-lt"/>
              </a:rPr>
              <a:t>For More Information</a:t>
            </a:r>
            <a:endParaRPr kumimoji="0" lang="en-US" sz="2700" b="0" i="0" u="none" strike="noStrike" cap="none" spc="-27" normalizeH="0" baseline="0" dirty="0">
              <a:ln>
                <a:noFill/>
              </a:ln>
              <a:solidFill>
                <a:srgbClr val="97D2FF"/>
              </a:solidFill>
              <a:effectLst/>
              <a:uFillTx/>
              <a:latin typeface="+mj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381627" y="1526471"/>
            <a:ext cx="5981700" cy="4142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lvl="0" indent="0" algn="l" defTabSz="308059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spc="0" baseline="0" dirty="0">
                <a:solidFill>
                  <a:srgbClr val="FFFFFF"/>
                </a:solidFill>
                <a:latin typeface="+mj-lt"/>
              </a:rPr>
              <a:t>American National Standards Institute</a:t>
            </a:r>
            <a:endParaRPr kumimoji="0" lang="en-US" sz="1800" b="1" i="0" u="none" strike="noStrike" cap="none" spc="-27" normalizeH="0" baseline="0" dirty="0">
              <a:ln>
                <a:noFill/>
              </a:ln>
              <a:solidFill>
                <a:srgbClr val="828994"/>
              </a:solidFill>
              <a:effectLst/>
              <a:uFillTx/>
              <a:latin typeface="+mj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auto">
          <a:xfrm>
            <a:off x="5381625" y="2111703"/>
            <a:ext cx="6279152" cy="478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69B3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125000"/>
              </a:lnSpc>
              <a:defRPr/>
            </a:pPr>
            <a:r>
              <a:rPr lang="en-US" altLang="en-US" sz="1351" b="1" spc="0" baseline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Headquarters</a:t>
            </a:r>
            <a:r>
              <a:rPr lang="en-US" altLang="en-US" sz="1351" spc="0" baseline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					</a:t>
            </a:r>
            <a:r>
              <a:rPr lang="en-US" altLang="en-US" sz="1351" b="1" spc="0" baseline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New York Office</a:t>
            </a:r>
          </a:p>
          <a:p>
            <a:pPr algn="l">
              <a:lnSpc>
                <a:spcPct val="125000"/>
              </a:lnSpc>
              <a:defRPr/>
            </a:pPr>
            <a:r>
              <a:rPr lang="en-US" altLang="en-US" sz="1351" spc="0" baseline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1899 L Street, NW				25 West 43rd Street</a:t>
            </a:r>
          </a:p>
          <a:p>
            <a:pPr algn="l">
              <a:lnSpc>
                <a:spcPct val="125000"/>
              </a:lnSpc>
              <a:defRPr/>
            </a:pPr>
            <a:r>
              <a:rPr lang="en-US" altLang="en-US" sz="1351" spc="0" baseline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11th Floor						4th Floor	</a:t>
            </a:r>
          </a:p>
          <a:p>
            <a:pPr algn="l">
              <a:lnSpc>
                <a:spcPct val="125000"/>
              </a:lnSpc>
              <a:defRPr/>
            </a:pPr>
            <a:r>
              <a:rPr lang="en-US" altLang="en-US" sz="1351" spc="0" baseline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Washington, DC  20036			New York, NY 10036	</a:t>
            </a:r>
          </a:p>
          <a:p>
            <a:pPr algn="l">
              <a:lnSpc>
                <a:spcPct val="125000"/>
              </a:lnSpc>
              <a:defRPr/>
            </a:pPr>
            <a:r>
              <a:rPr lang="en-US" altLang="en-US" sz="1351" spc="0" baseline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T:  202.293.8020				T:   212.642.4900 </a:t>
            </a:r>
            <a:br>
              <a:rPr lang="en-US" altLang="en-US" sz="1351" spc="0" baseline="0" dirty="0">
                <a:solidFill>
                  <a:srgbClr val="97D2FF"/>
                </a:solidFill>
                <a:latin typeface="+mj-lt"/>
                <a:ea typeface="ＭＳ Ｐゴシック" charset="-128"/>
              </a:rPr>
            </a:br>
            <a:r>
              <a:rPr lang="en-US" altLang="en-US" sz="1351" spc="0" baseline="0" dirty="0">
                <a:solidFill>
                  <a:srgbClr val="97D2FF"/>
                </a:solidFill>
                <a:latin typeface="+mj-lt"/>
                <a:ea typeface="ＭＳ Ｐゴシック" charset="-128"/>
              </a:rPr>
              <a:t>F:  202.293.9287				F:   212.398.0023 </a:t>
            </a:r>
          </a:p>
          <a:p>
            <a:pPr algn="l">
              <a:lnSpc>
                <a:spcPct val="125000"/>
              </a:lnSpc>
              <a:defRPr/>
            </a:pPr>
            <a:endParaRPr lang="en-US" altLang="en-US" sz="165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altLang="en-US" sz="2025" b="1" spc="0" baseline="0" dirty="0">
                <a:solidFill>
                  <a:srgbClr val="FFFFFF"/>
                </a:solidFill>
                <a:latin typeface="+mj-lt"/>
                <a:ea typeface="ＭＳ Ｐゴシック" charset="-128"/>
              </a:rPr>
              <a:t>www.ansi.org</a:t>
            </a:r>
          </a:p>
          <a:p>
            <a:pPr algn="ctr">
              <a:lnSpc>
                <a:spcPct val="150000"/>
              </a:lnSpc>
              <a:defRPr/>
            </a:pPr>
            <a:endParaRPr lang="en-US" altLang="en-US" sz="1000" b="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altLang="en-US" sz="2025" b="1" spc="0" baseline="0" dirty="0">
                <a:solidFill>
                  <a:srgbClr val="FFFFFF"/>
                </a:solidFill>
                <a:latin typeface="+mj-lt"/>
                <a:ea typeface="ＭＳ Ｐゴシック" charset="-128"/>
              </a:rPr>
              <a:t>webstore.ansi.org</a:t>
            </a:r>
          </a:p>
          <a:p>
            <a:pPr algn="ctr">
              <a:lnSpc>
                <a:spcPct val="150000"/>
              </a:lnSpc>
              <a:defRPr/>
            </a:pPr>
            <a:endParaRPr lang="en-US" altLang="en-US" sz="1000" b="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altLang="en-US" sz="2025" b="1" spc="0" baseline="0" dirty="0">
                <a:solidFill>
                  <a:srgbClr val="FFFFFF"/>
                </a:solidFill>
                <a:latin typeface="+mj-lt"/>
                <a:ea typeface="ＭＳ Ｐゴシック" charset="-128"/>
              </a:rPr>
              <a:t>sanitation.ansi.org</a:t>
            </a:r>
          </a:p>
          <a:p>
            <a:pPr algn="ctr">
              <a:lnSpc>
                <a:spcPct val="140000"/>
              </a:lnSpc>
              <a:defRPr/>
            </a:pPr>
            <a:endParaRPr lang="en-US" altLang="en-US" sz="2025" b="1" spc="0" baseline="0" dirty="0">
              <a:solidFill>
                <a:srgbClr val="FFFFFF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14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44437" y="1557206"/>
            <a:ext cx="4254681" cy="27081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 spc="0" baseline="0">
                <a:solidFill>
                  <a:srgbClr val="FFFFFF"/>
                </a:solidFill>
                <a:latin typeface="+mj-lt"/>
              </a:defRPr>
            </a:lvl1pPr>
            <a:lvl2pPr marL="166680" indent="0">
              <a:buFontTx/>
              <a:buNone/>
              <a:defRPr/>
            </a:lvl2pPr>
            <a:lvl3pPr marL="333358" indent="0">
              <a:buFontTx/>
              <a:buNone/>
              <a:defRPr/>
            </a:lvl3pPr>
            <a:lvl4pPr marL="500038" indent="0">
              <a:buFontTx/>
              <a:buNone/>
              <a:defRPr/>
            </a:lvl4pPr>
            <a:lvl5pPr marL="666718" indent="0">
              <a:buFontTx/>
              <a:buNone/>
              <a:defRPr/>
            </a:lvl5pPr>
          </a:lstStyle>
          <a:p>
            <a:pPr lvl="0"/>
            <a:r>
              <a:rPr lang="en-US" dirty="0"/>
              <a:t>Contact Name</a:t>
            </a:r>
          </a:p>
          <a:p>
            <a:pPr lvl="0"/>
            <a:r>
              <a:rPr lang="en-US" dirty="0"/>
              <a:t>Job Title</a:t>
            </a:r>
          </a:p>
          <a:p>
            <a:pPr lvl="0"/>
            <a:r>
              <a:rPr lang="en-US" dirty="0"/>
              <a:t>Phone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Web Page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1" y="5324622"/>
            <a:ext cx="3624351" cy="161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1856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9B406B-9A3E-DF4B-9113-23A0BDAEE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67E2-CB28-684E-A785-56C62F6A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4F58-76A1-624F-AE38-044EE08740B0}" type="datetime1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09888-8DFE-1448-AAB3-D895336E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FFD1-DB09-0143-8F61-E4B39452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5A10FDA-7958-4B46-B0C1-0D84F19369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650" y="300038"/>
            <a:ext cx="2952750" cy="2371725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0A55A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discussion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8E84DB1-0342-934F-A91A-A893E50BE9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501063" y="3931956"/>
            <a:ext cx="3547501" cy="1930961"/>
          </a:xfrm>
        </p:spPr>
        <p:txBody>
          <a:bodyPr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Presenter(s)</a:t>
            </a:r>
          </a:p>
          <a:p>
            <a:r>
              <a:rPr lang="en-US" dirty="0"/>
              <a:t>Date</a:t>
            </a:r>
          </a:p>
          <a:p>
            <a:r>
              <a:rPr lang="en-US" dirty="0"/>
              <a:t>Event</a:t>
            </a:r>
          </a:p>
          <a:p>
            <a:r>
              <a:rPr lang="en-US" dirty="0"/>
              <a:t>Location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1B10C-51C0-4F44-83DD-E32ABCA7A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59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D6796-74C3-844E-94C0-5AECC782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0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EAB79-5A74-4248-AEE5-2E783A4A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99C18821-C09B-0A4E-AB78-6A7461ED3242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377">
                <a:defRPr/>
              </a:pPr>
              <a:t>2/26/2024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B15A9-EA18-5A4F-9732-70013C78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92A80-31D5-9F42-A620-88FF3A06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17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2C80C7-310B-1A43-BD7E-DD76A3347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13" r="68807" b="30775"/>
          <a:stretch/>
        </p:blipFill>
        <p:spPr>
          <a:xfrm>
            <a:off x="-37003" y="0"/>
            <a:ext cx="553470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6BF06-BDF3-5546-BF2E-1DA9421FC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35" y="2515235"/>
            <a:ext cx="3926524" cy="1325880"/>
          </a:xfrm>
        </p:spPr>
        <p:txBody>
          <a:bodyPr lIns="0" tIns="0" rIns="0" bIns="0" anchor="ctr" anchorCtr="0"/>
          <a:lstStyle>
            <a:lvl1pPr algn="r">
              <a:defRPr b="1" baseline="0">
                <a:solidFill>
                  <a:srgbClr val="0A55A3"/>
                </a:solidFill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3" y="1252728"/>
            <a:ext cx="5683392" cy="4352544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95BE2-42D1-FA41-B94E-C38DD3FF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CE14D0A2-B78F-2E45-962B-C6201F1E61F8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377">
                <a:defRPr/>
              </a:pPr>
              <a:t>2/26/2024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3DB2E-EE73-F942-A54E-26D3DE29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2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2E259E-8B94-1748-884F-311C6C0C2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07C57-2048-2046-AD54-0E863C98F1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928817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0A55A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discussion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67E2-CB28-684E-A785-56C62F6A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98414F58-76A1-624F-AE38-044EE08740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377">
                <a:defRPr/>
              </a:pPr>
              <a:t>2/26/2024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09888-8DFE-1448-AAB3-D895336E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FFD1-DB09-0143-8F61-E4B39452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9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05D4-CBAF-5046-A811-F35AE54F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AE237-BCEB-F042-B839-5F804625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DDFF1F50-7B4F-184D-BBE6-7DF0434CA17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377">
                <a:defRPr/>
              </a:pPr>
              <a:t>2/26/2024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27A8C-7831-A14B-92AE-0C881950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DA942-7081-564E-B272-A18036B8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3" y="1252728"/>
            <a:ext cx="5683392" cy="4352544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811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062D-B4FD-FC4C-811D-C48421AA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A4432-9C52-6F46-8954-7A023B5D5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456CC-A5D6-C746-87C6-DD1866691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1A214-1752-7B48-81FD-1A083073C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9B9D2CFE-5237-214A-948B-66842380581B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377">
                <a:defRPr/>
              </a:pPr>
              <a:t>2/26/2024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BF65E2-571C-DB4E-8DC1-F70EDA9B7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524C6A-2D26-6A4E-BDDA-EB26829C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8200" y="2505075"/>
            <a:ext cx="5157787" cy="3755236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4902" y="2505075"/>
            <a:ext cx="5157787" cy="3755236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80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D6796-74C3-844E-94C0-5AECC782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0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EAB79-5A74-4248-AEE5-2E783A4A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99C18821-C09B-0A4E-AB78-6A7461ED3242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377">
                <a:defRPr/>
              </a:pPr>
              <a:t>2/26/2024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B15A9-EA18-5A4F-9732-70013C78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92A80-31D5-9F42-A620-88FF3A06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3" y="1252728"/>
            <a:ext cx="5683392" cy="4352544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0856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91D22-A5B6-4C47-905D-416D80F2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F94D0AD7-351D-634D-A9D2-4677BED25FA7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377">
                <a:defRPr/>
              </a:pPr>
              <a:t>2/26/2024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F3AFB-7A6B-DA40-A900-F037276F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3A714-81A9-F541-B241-8E250DD6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93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30D23-0584-8A44-93F9-1D90EDEAA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2" y="987429"/>
            <a:ext cx="10517188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[VIDEO]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8AB91-85C2-284E-B7A5-394EB18A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7E1CDAFA-A6BA-264E-8860-96CD16B6D616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377">
                <a:defRPr/>
              </a:pPr>
              <a:t>2/26/2024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AEB2E-49EA-B94D-9DC4-DD308EE4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6456F-1D63-4C4D-84AD-07BA116F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91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00522-2591-6544-A3EE-DE5B4BDF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EBDD08-A3E3-B844-80D1-C933171EB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F237E-8602-EC41-997A-021E9CF3C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18F18-7780-5640-A40F-98A72D81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EF90B94B-E58D-244A-9AA5-4A1876A4B1EA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377">
                <a:defRPr/>
              </a:pPr>
              <a:t>2/26/2024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DA447-ED4A-024D-BAF5-57703115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AB821-EC67-9E4D-BD97-72414B35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18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E6D6F-715E-D64A-8F1E-FAF5C6D8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D2D8D-2001-3846-82C7-BABE3E23E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5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5" r:id="rId10"/>
    <p:sldLayoutId id="2147483676" r:id="rId11"/>
    <p:sldLayoutId id="2147483677" r:id="rId1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A55A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sanitation.ansi.org/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RTTech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New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sanitation.ansi.org/Resources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hyperlink" Target="https://sanitation.ansi.org/ChineseToolbo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anitation.ansi.org/PortugueseToolbox" TargetMode="External"/><Relationship Id="rId5" Type="http://schemas.openxmlformats.org/officeDocument/2006/relationships/hyperlink" Target="https://sanitation.ansi.org/FrenchToolbox" TargetMode="External"/><Relationship Id="rId4" Type="http://schemas.openxmlformats.org/officeDocument/2006/relationships/hyperlink" Target="https://sanitation.ansi.org/EnglishToolbo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v.youku.com/v_show/id_XNDc4MzA0OTkyOA==.html?spm=a2hbt.13141534.app.5~5!2~5!2~5~5~5!2~5~5!2~5!2~5!2~5~5~A" TargetMode="External"/><Relationship Id="rId3" Type="http://schemas.openxmlformats.org/officeDocument/2006/relationships/image" Target="../media/image37.png"/><Relationship Id="rId7" Type="http://schemas.openxmlformats.org/officeDocument/2006/relationships/hyperlink" Target="https://www.youtube.com/watch?v=9TJPg1AkoJ0&amp;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youtube.com/watch?v=Gxl_DB-peqc" TargetMode="External"/><Relationship Id="rId5" Type="http://schemas.openxmlformats.org/officeDocument/2006/relationships/hyperlink" Target="https://www.youtube.com/watch?v=DhNaJqEZvoM&amp;feature=youtu.be" TargetMode="Externa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sanitation.ansi.org/" TargetMode="Externa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sanitation.ansi.org/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Download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anitation.ansi.org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Download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Presenter name</a:t>
            </a:r>
          </a:p>
          <a:p>
            <a:r>
              <a:rPr lang="en-US" dirty="0"/>
              <a:t>Organization</a:t>
            </a:r>
          </a:p>
          <a:p>
            <a:r>
              <a:rPr lang="en-US" dirty="0"/>
              <a:t>Date</a:t>
            </a:r>
          </a:p>
          <a:p>
            <a:r>
              <a:rPr lang="en-US" dirty="0"/>
              <a:t>Location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59792" y="1986923"/>
            <a:ext cx="7387931" cy="855663"/>
          </a:xfrm>
        </p:spPr>
        <p:txBody>
          <a:bodyPr/>
          <a:lstStyle/>
          <a:p>
            <a:pPr algn="l"/>
            <a:r>
              <a:rPr lang="en-US" dirty="0"/>
              <a:t>For ISO non-sewered sanitation standards</a:t>
            </a:r>
          </a:p>
          <a:p>
            <a:pPr algn="l"/>
            <a:r>
              <a:rPr lang="en-US" dirty="0">
                <a:hlinkClick r:id="rId3"/>
              </a:rPr>
              <a:t>sanitation.ansi.org 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9792" y="1038069"/>
            <a:ext cx="10792633" cy="71514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ANSI Sanitation:</a:t>
            </a:r>
            <a:br>
              <a:rPr lang="en-US" dirty="0"/>
            </a:br>
            <a:r>
              <a:rPr lang="en-US" dirty="0"/>
              <a:t>Website &amp; Resources</a:t>
            </a:r>
          </a:p>
        </p:txBody>
      </p:sp>
    </p:spTree>
    <p:extLst>
      <p:ext uri="{BB962C8B-B14F-4D97-AF65-F5344CB8AC3E}">
        <p14:creationId xmlns:p14="http://schemas.microsoft.com/office/powerpoint/2010/main" val="1114483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Explore </a:t>
            </a:r>
            <a:r>
              <a:rPr lang="en-US" b="1" dirty="0">
                <a:hlinkClick r:id="rId2"/>
              </a:rPr>
              <a:t>https://sanitation.ansi.org</a:t>
            </a:r>
            <a:r>
              <a:rPr lang="en-US" b="1" dirty="0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15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38750"/>
            <a:ext cx="12192000" cy="489813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 about the NSS standards: </a:t>
            </a:r>
          </a:p>
        </p:txBody>
      </p:sp>
      <p:sp>
        <p:nvSpPr>
          <p:cNvPr id="9" name="Footer Placeholder 1"/>
          <p:cNvSpPr txBox="1">
            <a:spLocks/>
          </p:cNvSpPr>
          <p:nvPr/>
        </p:nvSpPr>
        <p:spPr>
          <a:xfrm flipH="1">
            <a:off x="116686" y="6381750"/>
            <a:ext cx="2569364" cy="37147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-72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j-lt"/>
                <a:ea typeface="Source Sans Pro"/>
                <a:cs typeface="Source Sans Pro"/>
                <a:sym typeface="Source Sans Pro"/>
              </a:defRPr>
            </a:lvl1pPr>
            <a:lvl2pPr marL="0" marR="0" indent="228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457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685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9144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11430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1371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1600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1828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/>
            <a:r>
              <a:rPr lang="en-US" sz="1600" dirty="0">
                <a:solidFill>
                  <a:srgbClr val="3F648B"/>
                </a:solidFill>
                <a:hlinkClick r:id="rId3"/>
              </a:rPr>
              <a:t>https://sanitation.ansi.org/</a:t>
            </a:r>
            <a:r>
              <a:rPr lang="en-US" sz="1600" dirty="0">
                <a:solidFill>
                  <a:srgbClr val="3F648B"/>
                </a:solidFill>
              </a:rPr>
              <a:t> </a:t>
            </a:r>
          </a:p>
        </p:txBody>
      </p:sp>
      <p:sp>
        <p:nvSpPr>
          <p:cNvPr id="7" name="Oval 6"/>
          <p:cNvSpPr/>
          <p:nvPr/>
        </p:nvSpPr>
        <p:spPr>
          <a:xfrm>
            <a:off x="2320489" y="1646624"/>
            <a:ext cx="2829361" cy="340926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6" hangingPunct="0"/>
            <a:endParaRPr lang="en-US" sz="16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26808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-416776" y="942418"/>
            <a:ext cx="3933127" cy="4460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1800" dirty="0">
                <a:hlinkClick r:id="rId3"/>
              </a:rPr>
              <a:t>https://sanitation.ansi.org/RTTech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1102"/>
            <a:ext cx="12192000" cy="8163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51902" y="5698273"/>
            <a:ext cx="3200400" cy="1159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97"/>
          <a:stretch/>
        </p:blipFill>
        <p:spPr>
          <a:xfrm>
            <a:off x="0" y="1527717"/>
            <a:ext cx="12192000" cy="563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0944" y="502088"/>
            <a:ext cx="2244688" cy="132671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118607" y="919108"/>
            <a:ext cx="2829361" cy="340926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6" hangingPunct="0"/>
            <a:endParaRPr lang="en-US" sz="16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59961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4375" y="24712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Engage with ANSI:</a:t>
            </a:r>
            <a:br>
              <a:rPr lang="en-US" dirty="0"/>
            </a:br>
            <a:r>
              <a:rPr lang="en-US" sz="2800" b="0" dirty="0"/>
              <a:t>Send us your news!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2073573" y="2775483"/>
            <a:ext cx="8286751" cy="829056"/>
          </a:xfrm>
          <a:prstGeom prst="rect">
            <a:avLst/>
          </a:prstGeom>
        </p:spPr>
        <p:txBody>
          <a:bodyPr vert="horz" lIns="45720" tIns="22860" rIns="45720" bIns="22860" rtlCol="0" anchor="b" anchorCtr="0">
            <a:normAutofit/>
          </a:bodyPr>
          <a:lstStyle>
            <a:lvl1pPr marL="0" marR="0" indent="0" algn="l" defTabSz="61613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1" i="0" u="none" strike="noStrike" cap="none" spc="-122" baseline="0">
                <a:ln>
                  <a:noFill/>
                </a:ln>
                <a:solidFill>
                  <a:schemeClr val="accent2"/>
                </a:solidFill>
                <a:uFillTx/>
                <a:latin typeface="Century Gothic" panose="020B0502020202020204" pitchFamily="34" charset="0"/>
                <a:ea typeface="+mn-ea"/>
                <a:cs typeface="+mn-cs"/>
                <a:sym typeface="Montserrat-Bold"/>
              </a:defRPr>
            </a:lvl1pPr>
            <a:lvl2pPr marL="0" marR="0" indent="171446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2pPr>
            <a:lvl3pPr marL="0" marR="0" indent="342892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3pPr>
            <a:lvl4pPr marL="0" marR="0" indent="514337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4pPr>
            <a:lvl5pPr marL="0" marR="0" indent="685783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5pPr>
            <a:lvl6pPr marL="0" marR="0" indent="857228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6pPr>
            <a:lvl7pPr marL="0" marR="0" indent="1028675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7pPr>
            <a:lvl8pPr marL="0" marR="0" indent="1200120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8pPr>
            <a:lvl9pPr marL="0" marR="0" indent="1371566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9pPr>
          </a:lstStyle>
          <a:p>
            <a:pPr algn="r"/>
            <a:endParaRPr lang="en-US" sz="2700" dirty="0">
              <a:solidFill>
                <a:srgbClr val="3F648B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144" y="6506295"/>
            <a:ext cx="2854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  <a:hlinkClick r:id="rId3"/>
              </a:rPr>
              <a:t>https://sanitation.ansi.org/News</a:t>
            </a:r>
            <a:endParaRPr lang="en-US" sz="1600" dirty="0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007B65-E6AC-48C0-8E16-AD7BCCCD4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5" y="1436761"/>
            <a:ext cx="6026134" cy="49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4200" b="1" dirty="0"/>
              <a:t>How to use the Communication Toolboxes </a:t>
            </a:r>
            <a:br>
              <a:rPr lang="en-US" dirty="0"/>
            </a:br>
            <a:endParaRPr lang="en-US" dirty="0"/>
          </a:p>
          <a:p>
            <a:r>
              <a:rPr lang="en-US" i="1" dirty="0"/>
              <a:t>(available in English, French, Chinese, and Portuguese)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50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06734" y="6356353"/>
            <a:ext cx="2663687" cy="365126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200" dirty="0">
                <a:hlinkClick r:id="rId2"/>
              </a:rPr>
              <a:t>https://sanitation.ansi.org/Resources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04" y="2959892"/>
            <a:ext cx="12192000" cy="880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876"/>
          <a:stretch/>
        </p:blipFill>
        <p:spPr>
          <a:xfrm>
            <a:off x="3745065" y="4094860"/>
            <a:ext cx="5619474" cy="2138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811"/>
          <a:stretch/>
        </p:blipFill>
        <p:spPr>
          <a:xfrm>
            <a:off x="-16004" y="0"/>
            <a:ext cx="12208004" cy="285491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253779" y="1197404"/>
            <a:ext cx="2829361" cy="340926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6" hangingPunct="0"/>
            <a:endParaRPr lang="en-US" sz="16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22910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Communications Toolboxes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63755" y="974568"/>
            <a:ext cx="4218349" cy="4623150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Use the toolbox (in your language) to access materials you can tailor for use in your meetings, awareness building, and training sessions</a:t>
            </a:r>
          </a:p>
          <a:p>
            <a:pPr>
              <a:buFont typeface="Arial" panose="020B0604020202020204" pitchFamily="34" charset="0"/>
              <a:buChar char="+"/>
            </a:pPr>
            <a:r>
              <a:rPr lang="en-US" sz="2000" dirty="0"/>
              <a:t>Expand each section to download materials</a:t>
            </a:r>
          </a:p>
          <a:p>
            <a:pPr>
              <a:buFont typeface="Arial" panose="020B0604020202020204" pitchFamily="34" charset="0"/>
              <a:buChar char="+"/>
            </a:pPr>
            <a:r>
              <a:rPr lang="en-US" sz="2000" dirty="0"/>
              <a:t>Materials are appropriate for all stages:</a:t>
            </a:r>
          </a:p>
          <a:p>
            <a:pPr lvl="1">
              <a:buFont typeface="Arial" panose="020B0604020202020204" pitchFamily="34" charset="0"/>
              <a:buChar char="+"/>
            </a:pPr>
            <a:r>
              <a:rPr lang="en-US" sz="1600" dirty="0"/>
              <a:t>Before national review of NSS standards by a national standards body</a:t>
            </a:r>
          </a:p>
          <a:p>
            <a:pPr lvl="1">
              <a:buFont typeface="Arial" panose="020B0604020202020204" pitchFamily="34" charset="0"/>
              <a:buChar char="+"/>
            </a:pPr>
            <a:r>
              <a:rPr lang="en-US" sz="1600" dirty="0"/>
              <a:t>During national review and technical committee meeting periods</a:t>
            </a:r>
          </a:p>
          <a:p>
            <a:pPr lvl="1">
              <a:buFont typeface="Arial" panose="020B0604020202020204" pitchFamily="34" charset="0"/>
              <a:buChar char="+"/>
            </a:pPr>
            <a:r>
              <a:rPr lang="en-US" sz="1600" dirty="0"/>
              <a:t>For review by WASH stakeholders</a:t>
            </a:r>
          </a:p>
          <a:p>
            <a:pPr lvl="1">
              <a:buFont typeface="Arial" panose="020B0604020202020204" pitchFamily="34" charset="0"/>
              <a:buChar char="+"/>
            </a:pPr>
            <a:r>
              <a:rPr lang="en-US" sz="1600" dirty="0"/>
              <a:t>After national adoption/publication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104" y="974568"/>
            <a:ext cx="7182789" cy="4310834"/>
          </a:xfrm>
          <a:prstGeom prst="rect">
            <a:avLst/>
          </a:prstGeom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809624" y="5868063"/>
            <a:ext cx="7555147" cy="85341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English Toolbox: </a:t>
            </a:r>
            <a:r>
              <a:rPr lang="en-US" sz="1200" dirty="0">
                <a:hlinkClick r:id="rId4"/>
              </a:rPr>
              <a:t>https://sanitation.ansi.org/EnglishToolbox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French Toolbox: </a:t>
            </a:r>
            <a:r>
              <a:rPr lang="en-US" sz="1200" dirty="0">
                <a:hlinkClick r:id="rId5"/>
              </a:rPr>
              <a:t>https://sanitation.ansi.org/FrenchToolbox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Portuguese Toolbox: </a:t>
            </a:r>
            <a:r>
              <a:rPr lang="en-US" sz="1200" dirty="0">
                <a:hlinkClick r:id="rId6"/>
              </a:rPr>
              <a:t>https://sanitation.ansi.org/PortugueseToolbox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Chinese Toolbox; </a:t>
            </a:r>
            <a:r>
              <a:rPr lang="en-US" sz="1200" dirty="0">
                <a:hlinkClick r:id="rId7"/>
              </a:rPr>
              <a:t>https://sanitation.ansi.org/ChineseToolbox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07756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243" y="5324037"/>
            <a:ext cx="3926524" cy="1325880"/>
          </a:xfrm>
        </p:spPr>
        <p:txBody>
          <a:bodyPr/>
          <a:lstStyle/>
          <a:p>
            <a:r>
              <a:rPr lang="en-US" dirty="0"/>
              <a:t>Media Materials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2923" y="1252728"/>
            <a:ext cx="5683392" cy="1262507"/>
          </a:xfrm>
        </p:spPr>
        <p:txBody>
          <a:bodyPr/>
          <a:lstStyle/>
          <a:p>
            <a:r>
              <a:rPr lang="en-US" dirty="0"/>
              <a:t>Show short videos about sanitation standards to educate your stakeholders:</a:t>
            </a:r>
          </a:p>
          <a:p>
            <a:pPr lvl="1"/>
            <a:r>
              <a:rPr lang="en-US" sz="2000" dirty="0"/>
              <a:t>On your organization’s social media pages</a:t>
            </a:r>
          </a:p>
          <a:p>
            <a:pPr lvl="1"/>
            <a:r>
              <a:rPr lang="en-US" sz="2000" dirty="0"/>
              <a:t>In your organization’s newsletter</a:t>
            </a:r>
          </a:p>
          <a:p>
            <a:pPr lvl="1"/>
            <a:r>
              <a:rPr lang="en-US" sz="2000" dirty="0"/>
              <a:t>During informational and technical meetings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648" t="1379" r="2574"/>
          <a:stretch/>
        </p:blipFill>
        <p:spPr>
          <a:xfrm>
            <a:off x="291819" y="612885"/>
            <a:ext cx="3022686" cy="5252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080" y="3239030"/>
            <a:ext cx="4700092" cy="262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98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C9DA25-C14F-DA4B-842F-BC2A351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08062" y="266413"/>
            <a:ext cx="9170645" cy="5617029"/>
            <a:chOff x="1592090" y="266413"/>
            <a:chExt cx="9170645" cy="56170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85125"/>
            <a:stretch/>
          </p:blipFill>
          <p:spPr>
            <a:xfrm>
              <a:off x="1592090" y="266413"/>
              <a:ext cx="9170645" cy="9058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083114" y="1087395"/>
              <a:ext cx="679621" cy="4796047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8996" y="5221705"/>
            <a:ext cx="8458200" cy="75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79862" y="322740"/>
            <a:ext cx="5013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Sanitation Standards Explained in 2 Minutes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62" y="1068727"/>
            <a:ext cx="8588655" cy="49109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5"/>
              </a:rPr>
              <a:t>English</a:t>
            </a:r>
            <a:r>
              <a:rPr lang="en-US" sz="2800" dirty="0"/>
              <a:t> </a:t>
            </a:r>
          </a:p>
          <a:p>
            <a:r>
              <a:rPr lang="en-US" sz="2800" dirty="0">
                <a:hlinkClick r:id="rId6"/>
              </a:rPr>
              <a:t>Français</a:t>
            </a:r>
            <a:r>
              <a:rPr lang="en-US" sz="2800" dirty="0"/>
              <a:t> </a:t>
            </a:r>
          </a:p>
          <a:p>
            <a:r>
              <a:rPr lang="en-US" sz="2800" dirty="0">
                <a:hlinkClick r:id="rId7"/>
              </a:rPr>
              <a:t>Português</a:t>
            </a:r>
            <a:endParaRPr lang="en-US" sz="2800" dirty="0"/>
          </a:p>
          <a:p>
            <a:r>
              <a:rPr lang="ja-JP" altLang="en-US" sz="2800" dirty="0">
                <a:hlinkClick r:id="rId8"/>
              </a:rPr>
              <a:t>中文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710307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Tailor the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+"/>
            </a:pPr>
            <a:r>
              <a:rPr lang="en-US" sz="2400" dirty="0"/>
              <a:t>Engage with WASH experts to edit powerpoints and training materials to add country-specific information such as:</a:t>
            </a:r>
          </a:p>
          <a:p>
            <a:pPr lvl="1">
              <a:buFont typeface="Arial" panose="020B0604020202020204" pitchFamily="34" charset="0"/>
              <a:buChar char="+"/>
            </a:pPr>
            <a:r>
              <a:rPr lang="en-US" sz="2000" dirty="0"/>
              <a:t>WASH statistics</a:t>
            </a:r>
          </a:p>
          <a:p>
            <a:pPr lvl="1">
              <a:buFont typeface="Arial" panose="020B0604020202020204" pitchFamily="34" charset="0"/>
              <a:buChar char="+"/>
            </a:pPr>
            <a:r>
              <a:rPr lang="en-US" sz="2000" dirty="0"/>
              <a:t>National priorities related to sanitation</a:t>
            </a:r>
          </a:p>
          <a:p>
            <a:pPr lvl="1">
              <a:buFont typeface="Arial" panose="020B0604020202020204" pitchFamily="34" charset="0"/>
              <a:buChar char="+"/>
            </a:pPr>
            <a:r>
              <a:rPr lang="en-US" sz="2000" dirty="0"/>
              <a:t>National sanitation strategy </a:t>
            </a:r>
          </a:p>
          <a:p>
            <a:pPr lvl="1">
              <a:buFont typeface="Arial" panose="020B0604020202020204" pitchFamily="34" charset="0"/>
              <a:buChar char="+"/>
            </a:pPr>
            <a:r>
              <a:rPr lang="en-US" sz="2000" dirty="0"/>
              <a:t>Number of wastewater treatment plants</a:t>
            </a:r>
          </a:p>
          <a:p>
            <a:pPr lvl="1">
              <a:buFont typeface="Arial" panose="020B0604020202020204" pitchFamily="34" charset="0"/>
              <a:buChar char="+"/>
            </a:pPr>
            <a:r>
              <a:rPr lang="en-US" sz="2000" dirty="0"/>
              <a:t>Relevant sanitation regulations</a:t>
            </a:r>
            <a:endParaRPr lang="en-US" sz="2400" dirty="0"/>
          </a:p>
          <a:p>
            <a:r>
              <a:rPr lang="en-US" sz="2400" i="1" dirty="0"/>
              <a:t>Not sure what to include? </a:t>
            </a:r>
          </a:p>
          <a:p>
            <a:pPr lvl="1"/>
            <a:r>
              <a:rPr lang="en-US" sz="2000" dirty="0"/>
              <a:t>Review South African Water &amp; Sanitation Regulations PowerPoint_WRC for an example</a:t>
            </a:r>
          </a:p>
          <a:p>
            <a:r>
              <a:rPr lang="en-US" sz="2400" dirty="0"/>
              <a:t>Please feel free to use these materials to suit your country's needs. You may add your logo, include relevant national information,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354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30" y="2442082"/>
            <a:ext cx="5060690" cy="1388025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How can </a:t>
            </a:r>
            <a:r>
              <a:rPr lang="en-US" sz="3600" dirty="0">
                <a:hlinkClick r:id="rId3"/>
              </a:rPr>
              <a:t>https://sanitation.ansi.org</a:t>
            </a:r>
            <a:r>
              <a:rPr lang="en-US" sz="3600" dirty="0"/>
              <a:t>  help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0408" y="0"/>
            <a:ext cx="5683392" cy="2186508"/>
          </a:xfrm>
        </p:spPr>
        <p:txBody>
          <a:bodyPr/>
          <a:lstStyle/>
          <a:p>
            <a:r>
              <a:rPr lang="en-US" dirty="0"/>
              <a:t>Learn how to navigate the website and use tools available to share information on ISO non-sewered sanitation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438946032"/>
              </p:ext>
            </p:extLst>
          </p:nvPr>
        </p:nvGraphicFramePr>
        <p:xfrm>
          <a:off x="909399" y="1910687"/>
          <a:ext cx="12475233" cy="481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46393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2923" y="1963973"/>
            <a:ext cx="5639004" cy="3088794"/>
          </a:xfrm>
        </p:spPr>
        <p:txBody>
          <a:bodyPr/>
          <a:lstStyle/>
          <a:p>
            <a:r>
              <a:rPr lang="en-US" sz="2400" dirty="0"/>
              <a:t>Social media template</a:t>
            </a:r>
          </a:p>
          <a:p>
            <a:pPr lvl="1"/>
            <a:r>
              <a:rPr lang="en-US" sz="2000" dirty="0"/>
              <a:t>Access relevant hashtags, links, and handles for NSS standards</a:t>
            </a:r>
          </a:p>
          <a:p>
            <a:pPr lvl="1"/>
            <a:r>
              <a:rPr lang="en-US" sz="2000" dirty="0"/>
              <a:t>Tailor several posts for Twitter, Facebook, and LinkedIn to:</a:t>
            </a:r>
          </a:p>
          <a:p>
            <a:pPr lvl="2"/>
            <a:r>
              <a:rPr lang="en-US" sz="1800" dirty="0"/>
              <a:t>announce a country’s adoption of ISO NSS standards</a:t>
            </a:r>
          </a:p>
          <a:p>
            <a:pPr lvl="2"/>
            <a:r>
              <a:rPr lang="en-US" sz="1800" dirty="0"/>
              <a:t>share information</a:t>
            </a:r>
          </a:p>
          <a:p>
            <a:pPr lvl="2"/>
            <a:r>
              <a:rPr lang="en-US" sz="1800" dirty="0"/>
              <a:t>generate buzz about the standards during conferences or trainings. </a:t>
            </a:r>
          </a:p>
          <a:p>
            <a:r>
              <a:rPr lang="en-US" sz="2400" dirty="0"/>
              <a:t>Press release template</a:t>
            </a:r>
          </a:p>
          <a:p>
            <a:pPr lvl="1"/>
            <a:r>
              <a:rPr lang="en-US" sz="2000" dirty="0"/>
              <a:t>Has your national standards body adopted ISO 30500 or ISO 24521? Tailor the press release template to your national standards body needs and share with:</a:t>
            </a:r>
          </a:p>
          <a:p>
            <a:pPr lvl="2"/>
            <a:r>
              <a:rPr lang="en-US" sz="1800" dirty="0"/>
              <a:t>National media</a:t>
            </a:r>
          </a:p>
          <a:p>
            <a:pPr lvl="2"/>
            <a:r>
              <a:rPr lang="en-US" sz="1800" dirty="0"/>
              <a:t>Newsletters</a:t>
            </a:r>
          </a:p>
          <a:p>
            <a:pPr lvl="2"/>
            <a:endParaRPr lang="en-US" sz="1800" dirty="0"/>
          </a:p>
          <a:p>
            <a:pPr lvl="2"/>
            <a:r>
              <a:rPr lang="en-US" sz="18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73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174B88-AC1D-304E-BB64-6CE36FFE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FC9B942C-3A6E-8443-9ACD-7C57D473DE2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96128" y="514083"/>
            <a:ext cx="4905241" cy="1107983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Questions or comments? Email us at: </a:t>
            </a:r>
          </a:p>
          <a:p>
            <a:pPr algn="l"/>
            <a:r>
              <a:rPr lang="en-US" sz="2000" dirty="0"/>
              <a:t>sanitation@ansi.org</a:t>
            </a:r>
          </a:p>
        </p:txBody>
      </p:sp>
      <p:sp>
        <p:nvSpPr>
          <p:cNvPr id="4" name="Subtitle 13">
            <a:extLst>
              <a:ext uri="{FF2B5EF4-FFF2-40B4-BE49-F238E27FC236}">
                <a16:creationId xmlns:a16="http://schemas.microsoft.com/office/drawing/2014/main" id="{FC9B942C-3A6E-8443-9ACD-7C57D473DE26}"/>
              </a:ext>
            </a:extLst>
          </p:cNvPr>
          <p:cNvSpPr txBox="1">
            <a:spLocks/>
          </p:cNvSpPr>
          <p:nvPr/>
        </p:nvSpPr>
        <p:spPr>
          <a:xfrm>
            <a:off x="7937902" y="5547258"/>
            <a:ext cx="4088596" cy="904055"/>
          </a:xfrm>
        </p:spPr>
        <p:txBody>
          <a:bodyPr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rgbClr val="0A55A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hlinkClick r:id="rId2"/>
              </a:rPr>
              <a:t>https://sanitation.ansi.org/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76167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Homepage</a:t>
            </a:r>
          </a:p>
        </p:txBody>
      </p:sp>
      <p:sp>
        <p:nvSpPr>
          <p:cNvPr id="10" name="Footer Placeholder 1"/>
          <p:cNvSpPr txBox="1">
            <a:spLocks/>
          </p:cNvSpPr>
          <p:nvPr/>
        </p:nvSpPr>
        <p:spPr>
          <a:xfrm flipH="1">
            <a:off x="116686" y="6381750"/>
            <a:ext cx="2569364" cy="37147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-72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j-lt"/>
                <a:ea typeface="Source Sans Pro"/>
                <a:cs typeface="Source Sans Pro"/>
                <a:sym typeface="Source Sans Pro"/>
              </a:defRPr>
            </a:lvl1pPr>
            <a:lvl2pPr marL="0" marR="0" indent="228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457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685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9144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11430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1371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1600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1828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/>
            <a:r>
              <a:rPr lang="en-US" sz="1600" dirty="0">
                <a:solidFill>
                  <a:srgbClr val="3F648B"/>
                </a:solidFill>
                <a:hlinkClick r:id="rId3"/>
              </a:rPr>
              <a:t>https://sanitation.ansi.org/</a:t>
            </a:r>
            <a:r>
              <a:rPr lang="en-US" sz="1600" dirty="0">
                <a:solidFill>
                  <a:srgbClr val="3F648B"/>
                </a:solidFill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25718"/>
            <a:ext cx="12229455" cy="16141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697" b="15982"/>
          <a:stretch/>
        </p:blipFill>
        <p:spPr>
          <a:xfrm>
            <a:off x="4046468" y="2639833"/>
            <a:ext cx="3962400" cy="418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75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 about ANSI: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65965"/>
            <a:ext cx="12179494" cy="503268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746199" y="1863946"/>
            <a:ext cx="1245356" cy="449883"/>
          </a:xfrm>
          <a:prstGeom prst="ellipse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6" hangingPunct="0"/>
            <a:endParaRPr lang="en-US" sz="16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Footer Placeholder 1"/>
          <p:cNvSpPr txBox="1">
            <a:spLocks/>
          </p:cNvSpPr>
          <p:nvPr/>
        </p:nvSpPr>
        <p:spPr>
          <a:xfrm flipH="1">
            <a:off x="116686" y="6381750"/>
            <a:ext cx="2569364" cy="37147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-72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j-lt"/>
                <a:ea typeface="Source Sans Pro"/>
                <a:cs typeface="Source Sans Pro"/>
                <a:sym typeface="Source Sans Pro"/>
              </a:defRPr>
            </a:lvl1pPr>
            <a:lvl2pPr marL="0" marR="0" indent="228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457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685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9144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11430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1371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1600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1828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/>
            <a:r>
              <a:rPr lang="en-US" sz="1600" dirty="0">
                <a:solidFill>
                  <a:srgbClr val="3F648B"/>
                </a:solidFill>
                <a:hlinkClick r:id="rId3"/>
              </a:rPr>
              <a:t>https://sanitation.ansi.org/</a:t>
            </a:r>
            <a:r>
              <a:rPr lang="en-US" sz="1600" dirty="0">
                <a:solidFill>
                  <a:srgbClr val="3F648B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4347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Learn how to download the standards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48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90486" y="5399903"/>
            <a:ext cx="4139514" cy="1458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 flipH="1">
            <a:off x="116685" y="6356354"/>
            <a:ext cx="3124615" cy="396871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-72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j-lt"/>
                <a:ea typeface="Source Sans Pro"/>
                <a:cs typeface="Source Sans Pro"/>
                <a:sym typeface="Source Sans Pro"/>
              </a:defRPr>
            </a:lvl1pPr>
            <a:lvl2pPr marL="0" marR="0" indent="228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457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685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9144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11430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1371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1600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1828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/>
            <a:r>
              <a:rPr lang="en-US" sz="1600" dirty="0">
                <a:hlinkClick r:id="rId3"/>
              </a:rPr>
              <a:t>https://sanitation.ansi.org/Download</a:t>
            </a:r>
            <a:endParaRPr lang="en-US" sz="1600" dirty="0">
              <a:solidFill>
                <a:srgbClr val="3F648B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9491"/>
            <a:ext cx="12209545" cy="7988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2018"/>
          <a:stretch/>
        </p:blipFill>
        <p:spPr>
          <a:xfrm>
            <a:off x="3925229" y="2905478"/>
            <a:ext cx="5475401" cy="3847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4339" y="1528307"/>
            <a:ext cx="7353300" cy="1485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6275"/>
          <a:stretch/>
        </p:blipFill>
        <p:spPr>
          <a:xfrm>
            <a:off x="-19910" y="23714"/>
            <a:ext cx="12229455" cy="70577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199756" y="79778"/>
            <a:ext cx="1570309" cy="593648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6" hangingPunct="0"/>
            <a:endParaRPr lang="en-US" sz="16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56060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an account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85838" y="59555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08" y="1676861"/>
            <a:ext cx="8352713" cy="61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0" y="2869917"/>
            <a:ext cx="3376613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0" y="4558540"/>
            <a:ext cx="2976563" cy="158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85010" y="1261776"/>
            <a:ext cx="94852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6282A"/>
                </a:solidFill>
                <a:effectLst/>
                <a:latin typeface="New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 to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https://sanitation.ansi.org/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click “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Download Standards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in the upper right hand corner of the page.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85010" y="2348929"/>
            <a:ext cx="1003915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6282A"/>
                </a:solidFill>
                <a:effectLst/>
                <a:latin typeface="New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“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Accept End User License Agreement”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then click “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Download English Version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1F497D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ISO 30500 or ISO 24521, or other available</a:t>
            </a:r>
            <a:r>
              <a:rPr kumimoji="0" lang="en-US" altLang="en-US" sz="1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standards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646948" y="36068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85010" y="6114648"/>
            <a:ext cx="72959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1" u="none" strike="noStrike" cap="none" normalizeH="0" baseline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will be taken to a new page to create a username and password. You must register on the site in order to download the standards as this is copyrighted material. 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255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09625" y="0"/>
            <a:ext cx="10515600" cy="1325563"/>
          </a:xfrm>
        </p:spPr>
        <p:txBody>
          <a:bodyPr/>
          <a:lstStyle/>
          <a:p>
            <a:r>
              <a:rPr lang="en-US" dirty="0"/>
              <a:t>Creating an account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77190" y="1080292"/>
            <a:ext cx="418338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6282A"/>
                </a:solidFill>
                <a:effectLst/>
                <a:latin typeface="New"/>
                <a:ea typeface="Calibri" panose="020F0502020204030204" pitchFamily="34" charset="0"/>
                <a:cs typeface="Times New Roman" panose="02020603050405020304" pitchFamily="18" charset="0"/>
              </a:rPr>
              <a:t>      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create an account click the “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Register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button at the bottom of the page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Picture 1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84" y="1400391"/>
            <a:ext cx="3433763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661660" y="1080292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2255" marR="0"/>
            <a:r>
              <a:rPr lang="en-US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4.</a:t>
            </a:r>
            <a:r>
              <a:rPr lang="en-US" sz="1400" dirty="0">
                <a:solidFill>
                  <a:srgbClr val="26282A"/>
                </a:solidFill>
                <a:latin typeface="New"/>
                <a:ea typeface="Calibri" panose="020F0502020204030204" pitchFamily="34" charset="0"/>
              </a:rPr>
              <a:t>       </a:t>
            </a:r>
            <a:r>
              <a:rPr lang="en-US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You must enter all the information with the “</a:t>
            </a:r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*</a:t>
            </a:r>
            <a:r>
              <a:rPr lang="en-US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” in order to move forward (1). Please then accept the “</a:t>
            </a:r>
            <a:r>
              <a:rPr lang="en-US" sz="1400" b="1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Terms of Use</a:t>
            </a:r>
            <a:r>
              <a:rPr lang="en-US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” and “</a:t>
            </a:r>
            <a:r>
              <a:rPr lang="en-US" sz="1400" b="1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Privacy Policy</a:t>
            </a:r>
            <a:r>
              <a:rPr lang="en-US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” (2). Then click the “</a:t>
            </a:r>
            <a:r>
              <a:rPr lang="en-US" sz="1400" b="1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I’m not a robot</a:t>
            </a:r>
            <a:r>
              <a:rPr lang="en-US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” box (3) and "</a:t>
            </a:r>
            <a:r>
              <a:rPr lang="en-US" sz="1400" b="1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Sign up</a:t>
            </a:r>
            <a:r>
              <a:rPr lang="en-US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" (4).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690" y="2120934"/>
            <a:ext cx="6179820" cy="46017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4132694"/>
            <a:ext cx="43784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2255" marR="0"/>
            <a:r>
              <a:rPr lang="en-US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Please be mindful of the password requirements: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5" name="Picture 14" descr="cid:image004.png@01D617C4.379FB29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 r="9339" b="11977"/>
          <a:stretch/>
        </p:blipFill>
        <p:spPr bwMode="auto">
          <a:xfrm>
            <a:off x="491491" y="4515299"/>
            <a:ext cx="3886200" cy="21826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528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an account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351721" y="458577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613659" y="83576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350" y="1189187"/>
            <a:ext cx="12285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2255" marR="0"/>
            <a:r>
              <a:rPr lang="en-US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5.</a:t>
            </a:r>
            <a:r>
              <a:rPr lang="en-US" sz="800" dirty="0">
                <a:solidFill>
                  <a:srgbClr val="26282A"/>
                </a:solidFill>
                <a:latin typeface="New"/>
                <a:ea typeface="Calibri" panose="020F0502020204030204" pitchFamily="34" charset="0"/>
              </a:rPr>
              <a:t>       </a:t>
            </a:r>
            <a:r>
              <a:rPr lang="en-US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Your download should automatically begin and the following page will appear in a new tab: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443989" y="1531728"/>
            <a:ext cx="3630930" cy="30676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350" y="4545892"/>
            <a:ext cx="120861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2255" marR="0"/>
            <a:r>
              <a:rPr lang="en-US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You may login anytime and return to </a:t>
            </a:r>
            <a:r>
              <a:rPr lang="en-US" u="sng" dirty="0">
                <a:solidFill>
                  <a:srgbClr val="0563C1"/>
                </a:solidFill>
                <a:latin typeface="Helvetica" panose="020B0604020202020204" pitchFamily="34" charset="0"/>
                <a:ea typeface="Calibri" panose="020F0502020204030204" pitchFamily="34" charset="0"/>
                <a:hlinkClick r:id="rId3"/>
              </a:rPr>
              <a:t>https://sanitation.ansi.org/Download</a:t>
            </a:r>
            <a:r>
              <a:rPr lang="en-US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 to download additional standards.</a:t>
            </a:r>
          </a:p>
          <a:p>
            <a:pPr marL="262255" marR="0"/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62255" marR="0"/>
            <a:r>
              <a:rPr lang="en-US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Please remember: We do ask that there be only one download of each standard per agency, which can be shared internally after being downloaded by 1 user. Once downloaded, you may NOT share with stakeholders outside of your organization.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85597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859</TotalTime>
  <Words>1286</Words>
  <Application>Microsoft Office PowerPoint</Application>
  <PresentationFormat>Widescreen</PresentationFormat>
  <Paragraphs>131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Helvetica</vt:lpstr>
      <vt:lpstr>Helvetica Light</vt:lpstr>
      <vt:lpstr>New</vt:lpstr>
      <vt:lpstr>PingFang SC Regular</vt:lpstr>
      <vt:lpstr>Times New Roman</vt:lpstr>
      <vt:lpstr>1_Office Theme</vt:lpstr>
      <vt:lpstr>ANSI Sanitation: Website &amp; Resources</vt:lpstr>
      <vt:lpstr>How can https://sanitation.ansi.org  help you?</vt:lpstr>
      <vt:lpstr>Homepage</vt:lpstr>
      <vt:lpstr>Learn more about ANSI:</vt:lpstr>
      <vt:lpstr>PowerPoint Presentation</vt:lpstr>
      <vt:lpstr>PowerPoint Presentation</vt:lpstr>
      <vt:lpstr>Creating an account</vt:lpstr>
      <vt:lpstr>Creating an account</vt:lpstr>
      <vt:lpstr>Creating an account</vt:lpstr>
      <vt:lpstr>PowerPoint Presentation</vt:lpstr>
      <vt:lpstr>Learn more about the NSS standards: </vt:lpstr>
      <vt:lpstr>PowerPoint Presentation</vt:lpstr>
      <vt:lpstr>Engage with ANSI: Send us your news!</vt:lpstr>
      <vt:lpstr>PowerPoint Presentation</vt:lpstr>
      <vt:lpstr>PowerPoint Presentation</vt:lpstr>
      <vt:lpstr>Communications Toolboxes</vt:lpstr>
      <vt:lpstr>Media Materials </vt:lpstr>
      <vt:lpstr>PowerPoint Presentation</vt:lpstr>
      <vt:lpstr>Tailor the materials</vt:lpstr>
      <vt:lpstr>Templates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Attiya Sayyed</dc:creator>
  <cp:lastModifiedBy>Attiya Sayyed</cp:lastModifiedBy>
  <cp:revision>68</cp:revision>
  <dcterms:created xsi:type="dcterms:W3CDTF">2020-02-04T19:01:50Z</dcterms:created>
  <dcterms:modified xsi:type="dcterms:W3CDTF">2024-02-26T16:23:09Z</dcterms:modified>
</cp:coreProperties>
</file>