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18"/>
  </p:notesMasterIdLst>
  <p:handoutMasterIdLst>
    <p:handoutMasterId r:id="rId19"/>
  </p:handoutMasterIdLst>
  <p:sldIdLst>
    <p:sldId id="279" r:id="rId2"/>
    <p:sldId id="297" r:id="rId3"/>
    <p:sldId id="271" r:id="rId4"/>
    <p:sldId id="298" r:id="rId5"/>
    <p:sldId id="291" r:id="rId6"/>
    <p:sldId id="270" r:id="rId7"/>
    <p:sldId id="276" r:id="rId8"/>
    <p:sldId id="299" r:id="rId9"/>
    <p:sldId id="257" r:id="rId10"/>
    <p:sldId id="296" r:id="rId11"/>
    <p:sldId id="293" r:id="rId12"/>
    <p:sldId id="300" r:id="rId13"/>
    <p:sldId id="294" r:id="rId14"/>
    <p:sldId id="295" r:id="rId15"/>
    <p:sldId id="292"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A55A3"/>
    <a:srgbClr val="0A6FB3"/>
    <a:srgbClr val="0A95B3"/>
    <a:srgbClr val="006B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07" autoAdjust="0"/>
    <p:restoredTop sz="64885" autoAdjust="0"/>
  </p:normalViewPr>
  <p:slideViewPr>
    <p:cSldViewPr snapToGrid="0" snapToObjects="1">
      <p:cViewPr>
        <p:scale>
          <a:sx n="38" d="100"/>
          <a:sy n="38" d="100"/>
        </p:scale>
        <p:origin x="15" y="69"/>
      </p:cViewPr>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napToObjects="1">
      <p:cViewPr varScale="1">
        <p:scale>
          <a:sx n="72" d="100"/>
          <a:sy n="72" d="100"/>
        </p:scale>
        <p:origin x="2384"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2FE507-EA04-4D46-B3BD-B531910EBF15}"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6ABDA9F2-5903-4202-AAB3-39BCD21D96AE}">
      <dgm:prSet phldrT="[Text]" custT="1"/>
      <dgm:spPr>
        <a:solidFill>
          <a:srgbClr val="0A55A3">
            <a:alpha val="10000"/>
          </a:srgbClr>
        </a:solidFill>
        <a:ln>
          <a:solidFill>
            <a:srgbClr val="0A55A3"/>
          </a:solidFill>
        </a:ln>
      </dgm:spPr>
      <dgm:t>
        <a:bodyPr/>
        <a:lstStyle/>
        <a:p>
          <a:pPr algn="ctr"/>
          <a:r>
            <a:rPr lang="fr-FR" sz="2000" b="1" i="0" noProof="0" dirty="0">
              <a:solidFill>
                <a:srgbClr val="0A55A3"/>
              </a:solidFill>
              <a:effectLst/>
              <a:latin typeface="Arial" panose="020B0604020202020204" pitchFamily="34" charset="0"/>
              <a:ea typeface="+mn-ea"/>
              <a:cs typeface="Arial" panose="020B0604020202020204" pitchFamily="34" charset="0"/>
            </a:rPr>
            <a:t>ISO 24521 </a:t>
          </a:r>
          <a:r>
            <a:rPr lang="fr-FR" sz="2000" b="0" i="0" noProof="0" dirty="0">
              <a:solidFill>
                <a:srgbClr val="0A55A3"/>
              </a:solidFill>
              <a:effectLst/>
              <a:latin typeface="Arial" panose="020B0604020202020204" pitchFamily="34" charset="0"/>
              <a:ea typeface="+mn-ea"/>
              <a:cs typeface="Arial" panose="020B0604020202020204" pitchFamily="34" charset="0"/>
            </a:rPr>
            <a:t>optimise les services d’eaux usées </a:t>
          </a:r>
          <a:r>
            <a:rPr lang="fr-FR" sz="2000" b="1" i="1" noProof="0" dirty="0">
              <a:solidFill>
                <a:srgbClr val="0A55A3"/>
              </a:solidFill>
              <a:effectLst/>
              <a:latin typeface="Arial" panose="020B0604020202020204" pitchFamily="34" charset="0"/>
              <a:ea typeface="+mn-ea"/>
              <a:cs typeface="Arial" panose="020B0604020202020204" pitchFamily="34" charset="0"/>
            </a:rPr>
            <a:t>existants</a:t>
          </a:r>
          <a:endParaRPr lang="fr-FR" sz="2000" noProof="0" dirty="0">
            <a:solidFill>
              <a:srgbClr val="0A55A3"/>
            </a:solidFill>
            <a:latin typeface="Arial" panose="020B0604020202020204" pitchFamily="34" charset="0"/>
            <a:cs typeface="Arial" panose="020B0604020202020204" pitchFamily="34" charset="0"/>
          </a:endParaRPr>
        </a:p>
      </dgm:t>
    </dgm:pt>
    <dgm:pt modelId="{9AFF670F-11D8-4DD8-AB94-AC3C61DFA77F}" type="parTrans" cxnId="{E1B3B667-CC6A-4462-96BD-2CAC33E85E59}">
      <dgm:prSet/>
      <dgm:spPr/>
      <dgm:t>
        <a:bodyPr/>
        <a:lstStyle/>
        <a:p>
          <a:pPr algn="ctr"/>
          <a:endParaRPr lang="en-US"/>
        </a:p>
      </dgm:t>
    </dgm:pt>
    <dgm:pt modelId="{9517E15B-475B-46A7-9EC3-A3747EBE553C}" type="sibTrans" cxnId="{E1B3B667-CC6A-4462-96BD-2CAC33E85E59}">
      <dgm:prSet/>
      <dgm:spPr/>
      <dgm:t>
        <a:bodyPr/>
        <a:lstStyle/>
        <a:p>
          <a:pPr algn="ctr"/>
          <a:endParaRPr lang="en-US"/>
        </a:p>
      </dgm:t>
    </dgm:pt>
    <dgm:pt modelId="{939BE24C-445B-467A-8E6D-E725FDD4CEA1}">
      <dgm:prSet phldrT="[Text]" custT="1"/>
      <dgm:spPr>
        <a:solidFill>
          <a:srgbClr val="0A55A3">
            <a:alpha val="10000"/>
          </a:srgbClr>
        </a:solidFill>
        <a:ln>
          <a:solidFill>
            <a:srgbClr val="0A55A3"/>
          </a:solidFill>
        </a:ln>
      </dgm:spPr>
      <dgm:t>
        <a:bodyPr/>
        <a:lstStyle/>
        <a:p>
          <a:pPr algn="ctr"/>
          <a:r>
            <a:rPr lang="fr-FR" sz="2000" b="1" i="0" noProof="0" dirty="0">
              <a:solidFill>
                <a:srgbClr val="0A55A3"/>
              </a:solidFill>
              <a:effectLst/>
              <a:latin typeface="Arial" panose="020B0604020202020204" pitchFamily="34" charset="0"/>
              <a:ea typeface="+mn-ea"/>
              <a:cs typeface="Arial" panose="020B0604020202020204" pitchFamily="34" charset="0"/>
            </a:rPr>
            <a:t>ISO 30500 </a:t>
          </a:r>
          <a:r>
            <a:rPr lang="fr-FR" sz="2000" b="0" i="0" noProof="0" dirty="0">
              <a:solidFill>
                <a:srgbClr val="0A55A3"/>
              </a:solidFill>
              <a:effectLst/>
              <a:latin typeface="Arial" panose="020B0604020202020204" pitchFamily="34" charset="0"/>
              <a:ea typeface="+mn-ea"/>
              <a:cs typeface="Arial" panose="020B0604020202020204" pitchFamily="34" charset="0"/>
            </a:rPr>
            <a:t>favorise </a:t>
          </a:r>
          <a:r>
            <a:rPr lang="fr-FR" sz="2000" b="0" i="0" baseline="0" noProof="0" dirty="0">
              <a:solidFill>
                <a:srgbClr val="0A55A3"/>
              </a:solidFill>
              <a:effectLst/>
              <a:latin typeface="Arial" panose="020B0604020202020204" pitchFamily="34" charset="0"/>
              <a:ea typeface="+mn-ea"/>
              <a:cs typeface="Arial" panose="020B0604020202020204" pitchFamily="34" charset="0"/>
            </a:rPr>
            <a:t>la mise au point de </a:t>
          </a:r>
          <a:r>
            <a:rPr lang="fr-FR" sz="2000" b="1" i="1" baseline="0" noProof="0" dirty="0">
              <a:solidFill>
                <a:srgbClr val="0A55A3"/>
              </a:solidFill>
              <a:effectLst/>
              <a:latin typeface="Arial" panose="020B0604020202020204" pitchFamily="34" charset="0"/>
              <a:ea typeface="+mn-ea"/>
              <a:cs typeface="Arial" panose="020B0604020202020204" pitchFamily="34" charset="0"/>
            </a:rPr>
            <a:t>nouvelles</a:t>
          </a:r>
          <a:r>
            <a:rPr lang="fr-FR" sz="2000" b="0" i="0" baseline="0" noProof="0" dirty="0">
              <a:solidFill>
                <a:srgbClr val="0A55A3"/>
              </a:solidFill>
              <a:effectLst/>
              <a:latin typeface="Arial" panose="020B0604020202020204" pitchFamily="34" charset="0"/>
              <a:ea typeface="+mn-ea"/>
              <a:cs typeface="Arial" panose="020B0604020202020204" pitchFamily="34" charset="0"/>
            </a:rPr>
            <a:t> technologies et solutions</a:t>
          </a:r>
          <a:endParaRPr lang="fr-FR" sz="2000" noProof="0" dirty="0">
            <a:solidFill>
              <a:srgbClr val="0A55A3"/>
            </a:solidFill>
            <a:latin typeface="Arial" panose="020B0604020202020204" pitchFamily="34" charset="0"/>
            <a:cs typeface="Arial" panose="020B0604020202020204" pitchFamily="34" charset="0"/>
          </a:endParaRPr>
        </a:p>
      </dgm:t>
    </dgm:pt>
    <dgm:pt modelId="{56162813-60D9-440C-A1BD-F86D85A674F6}" type="parTrans" cxnId="{20717DBF-90AA-4C70-A697-706D799EFC83}">
      <dgm:prSet/>
      <dgm:spPr/>
      <dgm:t>
        <a:bodyPr/>
        <a:lstStyle/>
        <a:p>
          <a:pPr algn="ctr"/>
          <a:endParaRPr lang="en-US"/>
        </a:p>
      </dgm:t>
    </dgm:pt>
    <dgm:pt modelId="{AE8BC0DC-3AB4-4D24-8749-93CEF76A7410}" type="sibTrans" cxnId="{20717DBF-90AA-4C70-A697-706D799EFC83}">
      <dgm:prSet/>
      <dgm:spPr/>
      <dgm:t>
        <a:bodyPr/>
        <a:lstStyle/>
        <a:p>
          <a:pPr algn="ctr"/>
          <a:endParaRPr lang="en-US"/>
        </a:p>
      </dgm:t>
    </dgm:pt>
    <dgm:pt modelId="{FF19FB63-EDB4-4FFA-8552-70310C95C6E6}" type="pres">
      <dgm:prSet presAssocID="{912FE507-EA04-4D46-B3BD-B531910EBF15}" presName="diagram" presStyleCnt="0">
        <dgm:presLayoutVars>
          <dgm:dir/>
          <dgm:resizeHandles val="exact"/>
        </dgm:presLayoutVars>
      </dgm:prSet>
      <dgm:spPr/>
      <dgm:t>
        <a:bodyPr/>
        <a:lstStyle/>
        <a:p>
          <a:endParaRPr lang="en-US"/>
        </a:p>
      </dgm:t>
    </dgm:pt>
    <dgm:pt modelId="{5F0FF8BF-087D-4162-BC05-8D7F4AE36DB5}" type="pres">
      <dgm:prSet presAssocID="{6ABDA9F2-5903-4202-AAB3-39BCD21D96AE}" presName="arrow" presStyleLbl="node1" presStyleIdx="0" presStyleCnt="2" custScaleY="100069" custRadScaleRad="98950" custRadScaleInc="513">
        <dgm:presLayoutVars>
          <dgm:bulletEnabled val="1"/>
        </dgm:presLayoutVars>
      </dgm:prSet>
      <dgm:spPr/>
      <dgm:t>
        <a:bodyPr/>
        <a:lstStyle/>
        <a:p>
          <a:endParaRPr lang="en-US"/>
        </a:p>
      </dgm:t>
    </dgm:pt>
    <dgm:pt modelId="{BE5ED643-47B0-4315-AFAC-4A3C7EC08E97}" type="pres">
      <dgm:prSet presAssocID="{939BE24C-445B-467A-8E6D-E725FDD4CEA1}" presName="arrow" presStyleLbl="node1" presStyleIdx="1" presStyleCnt="2" custScaleY="100069" custRadScaleRad="100019" custRadScaleInc="-335">
        <dgm:presLayoutVars>
          <dgm:bulletEnabled val="1"/>
        </dgm:presLayoutVars>
      </dgm:prSet>
      <dgm:spPr/>
      <dgm:t>
        <a:bodyPr/>
        <a:lstStyle/>
        <a:p>
          <a:endParaRPr lang="en-US"/>
        </a:p>
      </dgm:t>
    </dgm:pt>
  </dgm:ptLst>
  <dgm:cxnLst>
    <dgm:cxn modelId="{E1B3B667-CC6A-4462-96BD-2CAC33E85E59}" srcId="{912FE507-EA04-4D46-B3BD-B531910EBF15}" destId="{6ABDA9F2-5903-4202-AAB3-39BCD21D96AE}" srcOrd="0" destOrd="0" parTransId="{9AFF670F-11D8-4DD8-AB94-AC3C61DFA77F}" sibTransId="{9517E15B-475B-46A7-9EC3-A3747EBE553C}"/>
    <dgm:cxn modelId="{8AF0939F-9D36-4328-A119-C537380E0371}" type="presOf" srcId="{912FE507-EA04-4D46-B3BD-B531910EBF15}" destId="{FF19FB63-EDB4-4FFA-8552-70310C95C6E6}" srcOrd="0" destOrd="0" presId="urn:microsoft.com/office/officeart/2005/8/layout/arrow5"/>
    <dgm:cxn modelId="{FDB6F6E4-BD31-4A49-85ED-D6836AC3B717}" type="presOf" srcId="{6ABDA9F2-5903-4202-AAB3-39BCD21D96AE}" destId="{5F0FF8BF-087D-4162-BC05-8D7F4AE36DB5}" srcOrd="0" destOrd="0" presId="urn:microsoft.com/office/officeart/2005/8/layout/arrow5"/>
    <dgm:cxn modelId="{AB813D2C-ACB5-49DB-9594-D144F0D46166}" type="presOf" srcId="{939BE24C-445B-467A-8E6D-E725FDD4CEA1}" destId="{BE5ED643-47B0-4315-AFAC-4A3C7EC08E97}" srcOrd="0" destOrd="0" presId="urn:microsoft.com/office/officeart/2005/8/layout/arrow5"/>
    <dgm:cxn modelId="{20717DBF-90AA-4C70-A697-706D799EFC83}" srcId="{912FE507-EA04-4D46-B3BD-B531910EBF15}" destId="{939BE24C-445B-467A-8E6D-E725FDD4CEA1}" srcOrd="1" destOrd="0" parTransId="{56162813-60D9-440C-A1BD-F86D85A674F6}" sibTransId="{AE8BC0DC-3AB4-4D24-8749-93CEF76A7410}"/>
    <dgm:cxn modelId="{C79FB7EA-155D-46DA-8FAD-C534C4C584D0}" type="presParOf" srcId="{FF19FB63-EDB4-4FFA-8552-70310C95C6E6}" destId="{5F0FF8BF-087D-4162-BC05-8D7F4AE36DB5}" srcOrd="0" destOrd="0" presId="urn:microsoft.com/office/officeart/2005/8/layout/arrow5"/>
    <dgm:cxn modelId="{97C43AF1-AA1F-4E09-B773-3B28FB5DD451}" type="presParOf" srcId="{FF19FB63-EDB4-4FFA-8552-70310C95C6E6}" destId="{BE5ED643-47B0-4315-AFAC-4A3C7EC08E97}"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FF8BF-087D-4162-BC05-8D7F4AE36DB5}">
      <dsp:nvSpPr>
        <dsp:cNvPr id="0" name=""/>
        <dsp:cNvSpPr/>
      </dsp:nvSpPr>
      <dsp:spPr>
        <a:xfrm rot="16200000">
          <a:off x="18339" y="709569"/>
          <a:ext cx="3000541" cy="3002611"/>
        </a:xfrm>
        <a:prstGeom prst="downArrow">
          <a:avLst>
            <a:gd name="adj1" fmla="val 50000"/>
            <a:gd name="adj2" fmla="val 35000"/>
          </a:avLst>
        </a:prstGeom>
        <a:solidFill>
          <a:srgbClr val="0A55A3">
            <a:alpha val="10000"/>
          </a:srgbClr>
        </a:solidFill>
        <a:ln w="12700" cap="flat" cmpd="sng" algn="ctr">
          <a:solidFill>
            <a:srgbClr val="0A55A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b="1" i="0" kern="1200" noProof="0" dirty="0">
              <a:solidFill>
                <a:srgbClr val="0A55A3"/>
              </a:solidFill>
              <a:effectLst/>
              <a:latin typeface="Arial" panose="020B0604020202020204" pitchFamily="34" charset="0"/>
              <a:ea typeface="+mn-ea"/>
              <a:cs typeface="Arial" panose="020B0604020202020204" pitchFamily="34" charset="0"/>
            </a:rPr>
            <a:t>ISO 24521 </a:t>
          </a:r>
          <a:r>
            <a:rPr lang="fr-FR" sz="2000" b="0" i="0" kern="1200" noProof="0" dirty="0">
              <a:solidFill>
                <a:srgbClr val="0A55A3"/>
              </a:solidFill>
              <a:effectLst/>
              <a:latin typeface="Arial" panose="020B0604020202020204" pitchFamily="34" charset="0"/>
              <a:ea typeface="+mn-ea"/>
              <a:cs typeface="Arial" panose="020B0604020202020204" pitchFamily="34" charset="0"/>
            </a:rPr>
            <a:t>optimise les services d’eaux usées </a:t>
          </a:r>
          <a:r>
            <a:rPr lang="fr-FR" sz="2000" b="1" i="1" kern="1200" noProof="0" dirty="0">
              <a:solidFill>
                <a:srgbClr val="0A55A3"/>
              </a:solidFill>
              <a:effectLst/>
              <a:latin typeface="Arial" panose="020B0604020202020204" pitchFamily="34" charset="0"/>
              <a:ea typeface="+mn-ea"/>
              <a:cs typeface="Arial" panose="020B0604020202020204" pitchFamily="34" charset="0"/>
            </a:rPr>
            <a:t>existants</a:t>
          </a:r>
          <a:endParaRPr lang="fr-FR" sz="2000" kern="1200" noProof="0" dirty="0">
            <a:solidFill>
              <a:srgbClr val="0A55A3"/>
            </a:solidFill>
            <a:latin typeface="Arial" panose="020B0604020202020204" pitchFamily="34" charset="0"/>
            <a:cs typeface="Arial" panose="020B0604020202020204" pitchFamily="34" charset="0"/>
          </a:endParaRPr>
        </a:p>
      </dsp:txBody>
      <dsp:txXfrm rot="5400000">
        <a:off x="17305" y="1460739"/>
        <a:ext cx="2477516" cy="1500271"/>
      </dsp:txXfrm>
    </dsp:sp>
    <dsp:sp modelId="{BE5ED643-47B0-4315-AFAC-4A3C7EC08E97}">
      <dsp:nvSpPr>
        <dsp:cNvPr id="0" name=""/>
        <dsp:cNvSpPr/>
      </dsp:nvSpPr>
      <dsp:spPr>
        <a:xfrm rot="5400000">
          <a:off x="3218169" y="718287"/>
          <a:ext cx="3000541" cy="3002611"/>
        </a:xfrm>
        <a:prstGeom prst="downArrow">
          <a:avLst>
            <a:gd name="adj1" fmla="val 50000"/>
            <a:gd name="adj2" fmla="val 35000"/>
          </a:avLst>
        </a:prstGeom>
        <a:solidFill>
          <a:srgbClr val="0A55A3">
            <a:alpha val="10000"/>
          </a:srgbClr>
        </a:solidFill>
        <a:ln w="12700" cap="flat" cmpd="sng" algn="ctr">
          <a:solidFill>
            <a:srgbClr val="0A55A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b="1" i="0" kern="1200" noProof="0" dirty="0">
              <a:solidFill>
                <a:srgbClr val="0A55A3"/>
              </a:solidFill>
              <a:effectLst/>
              <a:latin typeface="Arial" panose="020B0604020202020204" pitchFamily="34" charset="0"/>
              <a:ea typeface="+mn-ea"/>
              <a:cs typeface="Arial" panose="020B0604020202020204" pitchFamily="34" charset="0"/>
            </a:rPr>
            <a:t>ISO 30500 </a:t>
          </a:r>
          <a:r>
            <a:rPr lang="fr-FR" sz="2000" b="0" i="0" kern="1200" noProof="0" dirty="0">
              <a:solidFill>
                <a:srgbClr val="0A55A3"/>
              </a:solidFill>
              <a:effectLst/>
              <a:latin typeface="Arial" panose="020B0604020202020204" pitchFamily="34" charset="0"/>
              <a:ea typeface="+mn-ea"/>
              <a:cs typeface="Arial" panose="020B0604020202020204" pitchFamily="34" charset="0"/>
            </a:rPr>
            <a:t>favorise </a:t>
          </a:r>
          <a:r>
            <a:rPr lang="fr-FR" sz="2000" b="0" i="0" kern="1200" baseline="0" noProof="0" dirty="0">
              <a:solidFill>
                <a:srgbClr val="0A55A3"/>
              </a:solidFill>
              <a:effectLst/>
              <a:latin typeface="Arial" panose="020B0604020202020204" pitchFamily="34" charset="0"/>
              <a:ea typeface="+mn-ea"/>
              <a:cs typeface="Arial" panose="020B0604020202020204" pitchFamily="34" charset="0"/>
            </a:rPr>
            <a:t>la mise au point de </a:t>
          </a:r>
          <a:r>
            <a:rPr lang="fr-FR" sz="2000" b="1" i="1" kern="1200" baseline="0" noProof="0" dirty="0">
              <a:solidFill>
                <a:srgbClr val="0A55A3"/>
              </a:solidFill>
              <a:effectLst/>
              <a:latin typeface="Arial" panose="020B0604020202020204" pitchFamily="34" charset="0"/>
              <a:ea typeface="+mn-ea"/>
              <a:cs typeface="Arial" panose="020B0604020202020204" pitchFamily="34" charset="0"/>
            </a:rPr>
            <a:t>nouvelles</a:t>
          </a:r>
          <a:r>
            <a:rPr lang="fr-FR" sz="2000" b="0" i="0" kern="1200" baseline="0" noProof="0" dirty="0">
              <a:solidFill>
                <a:srgbClr val="0A55A3"/>
              </a:solidFill>
              <a:effectLst/>
              <a:latin typeface="Arial" panose="020B0604020202020204" pitchFamily="34" charset="0"/>
              <a:ea typeface="+mn-ea"/>
              <a:cs typeface="Arial" panose="020B0604020202020204" pitchFamily="34" charset="0"/>
            </a:rPr>
            <a:t> technologies et solutions</a:t>
          </a:r>
          <a:endParaRPr lang="fr-FR" sz="2000" kern="1200" noProof="0" dirty="0">
            <a:solidFill>
              <a:srgbClr val="0A55A3"/>
            </a:solidFill>
            <a:latin typeface="Arial" panose="020B0604020202020204" pitchFamily="34" charset="0"/>
            <a:cs typeface="Arial" panose="020B0604020202020204" pitchFamily="34" charset="0"/>
          </a:endParaRPr>
        </a:p>
      </dsp:txBody>
      <dsp:txXfrm rot="-5400000">
        <a:off x="3742230" y="1469457"/>
        <a:ext cx="2477516" cy="1500271"/>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90DF1A-AD25-5C49-8169-F6EBAACAB5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13BA58-4C8D-C34A-9F6D-B8AF4DD923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9C2CC1-78D1-F74F-A143-A8C6013D1B30}" type="datetimeFigureOut">
              <a:rPr lang="en-US" smtClean="0"/>
              <a:t>6/25/2020</a:t>
            </a:fld>
            <a:endParaRPr lang="en-US" dirty="0"/>
          </a:p>
        </p:txBody>
      </p:sp>
      <p:sp>
        <p:nvSpPr>
          <p:cNvPr id="4" name="Footer Placeholder 3">
            <a:extLst>
              <a:ext uri="{FF2B5EF4-FFF2-40B4-BE49-F238E27FC236}">
                <a16:creationId xmlns:a16="http://schemas.microsoft.com/office/drawing/2014/main" id="{B0187FCE-FAB3-6645-A856-91AEF6CC16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EC29FB2-94CA-314E-8A5A-B4BA9421B5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A42A14-ACC8-4140-8B4A-5E6F6AC37544}" type="slidenum">
              <a:rPr lang="en-US" smtClean="0"/>
              <a:t>‹#›</a:t>
            </a:fld>
            <a:endParaRPr lang="en-US" dirty="0"/>
          </a:p>
        </p:txBody>
      </p:sp>
    </p:spTree>
    <p:extLst>
      <p:ext uri="{BB962C8B-B14F-4D97-AF65-F5344CB8AC3E}">
        <p14:creationId xmlns:p14="http://schemas.microsoft.com/office/powerpoint/2010/main" val="423377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FED7F-2DB6-3C4E-A6FC-5467CCE30A76}" type="datetimeFigureOut">
              <a:rPr lang="en-US" smtClean="0"/>
              <a:t>6/25/2020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93119-44EB-4843-BB2D-287C2286127C}" type="slidenum">
              <a:rPr lang="en-US" smtClean="0"/>
              <a:t>‹#›</a:t>
            </a:fld>
            <a:endParaRPr lang="en-US" dirty="0"/>
          </a:p>
        </p:txBody>
      </p:sp>
    </p:spTree>
    <p:extLst>
      <p:ext uri="{BB962C8B-B14F-4D97-AF65-F5344CB8AC3E}">
        <p14:creationId xmlns:p14="http://schemas.microsoft.com/office/powerpoint/2010/main" val="173188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anitation.ansi.org/Resourc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youtube.com/user/ansidotorg/playlists?view=50&amp;sort=dd&amp;shelf_id=5" TargetMode="External"/><Relationship Id="rId3" Type="http://schemas.openxmlformats.org/officeDocument/2006/relationships/hyperlink" Target="https://www.youtube.com/watch?v=Bv1ClEujMuk" TargetMode="External"/><Relationship Id="rId7" Type="http://schemas.openxmlformats.org/officeDocument/2006/relationships/hyperlink" Target="https://v.youku.com/v_show/id_XNDY2MzIzMTY2MA==.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youtube.com/watch?v=Twa_87erxG8" TargetMode="External"/><Relationship Id="rId5" Type="http://schemas.openxmlformats.org/officeDocument/2006/relationships/hyperlink" Target="https://www.youtube.com/watch?v=kfKC9B6UNNU" TargetMode="External"/><Relationship Id="rId4" Type="http://schemas.openxmlformats.org/officeDocument/2006/relationships/hyperlink" Target="https://www.youtube.com/watch?v=GVj5jApNIV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anitation.ansi.org/Resourc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anitation.ansi.org/Resources"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sanitation.ansi.org/Forum" TargetMode="External"/><Relationship Id="rId4" Type="http://schemas.openxmlformats.org/officeDocument/2006/relationships/hyperlink" Target="https://sanitation.ansi.org/New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DhNaJqEZvoM&amp;feature=youtu.be" TargetMode="External"/><Relationship Id="rId7" Type="http://schemas.openxmlformats.org/officeDocument/2006/relationships/hyperlink" Target="https://www.youtube.com/user/ansidotorg/playlists?view=50&amp;sort=dd&amp;shelf_id=5"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v.youku.com/v_show/id_XNDYwMjYxMDk0NA==.html" TargetMode="External"/><Relationship Id="rId5" Type="http://schemas.openxmlformats.org/officeDocument/2006/relationships/hyperlink" Target="https://www.youtube.com/watch?v=ASPT3YMJdNo" TargetMode="External"/><Relationship Id="rId4" Type="http://schemas.openxmlformats.org/officeDocument/2006/relationships/hyperlink" Target="https://www.youtube.com/watch?v=Gxl_DB-peqc"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youtube.com/user/ansidotorg/playlists?view=50&amp;sort=dd&amp;shelf_id=5" TargetMode="External"/><Relationship Id="rId3" Type="http://schemas.openxmlformats.org/officeDocument/2006/relationships/hyperlink" Target="https://www.youtube.com/watch?v=13bG0cFeuLQ" TargetMode="External"/><Relationship Id="rId7" Type="http://schemas.openxmlformats.org/officeDocument/2006/relationships/hyperlink" Target="https://v.youku.com/v_show/id_XNDY2MzIxMzIxMg==.htm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youtube.com/watch?v=QGnZL4zCvrk" TargetMode="External"/><Relationship Id="rId5" Type="http://schemas.openxmlformats.org/officeDocument/2006/relationships/hyperlink" Target="https://www.youtube.com/watch?v=mbpXRaz9gs4" TargetMode="External"/><Relationship Id="rId4" Type="http://schemas.openxmlformats.org/officeDocument/2006/relationships/hyperlink" Target="https://www.youtube.com/watch?v=_Xoxhfc_W_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anitation.ansi.org/Resourc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9E93119-44EB-4843-BB2D-287C2286127C}" type="slidenum">
              <a:rPr lang="en-US" smtClean="0"/>
              <a:t>2</a:t>
            </a:fld>
            <a:endParaRPr lang="en-US" dirty="0"/>
          </a:p>
        </p:txBody>
      </p:sp>
    </p:spTree>
    <p:extLst>
      <p:ext uri="{BB962C8B-B14F-4D97-AF65-F5344CB8AC3E}">
        <p14:creationId xmlns:p14="http://schemas.microsoft.com/office/powerpoint/2010/main" val="44853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noProof="0" dirty="0"/>
              <a:t>Ces normes sont très approfondies, justement comme cela se doit. Notre souhait consiste, dès lors, à faciliter autant que possible la formation des acteurs concernés à l’égard de ces supports.</a:t>
            </a:r>
          </a:p>
          <a:p>
            <a:pPr marL="171450" indent="-171450" rtl="0" fontAlgn="ctr">
              <a:buFont typeface="Arial" panose="020B0604020202020204" pitchFamily="34" charset="0"/>
              <a:buChar char="•"/>
            </a:pPr>
            <a:r>
              <a:rPr lang="fr-FR" noProof="0" dirty="0"/>
              <a:t>Vous êtes les experts quant au déploiement des initiatives à engager dans votre pays et au</a:t>
            </a:r>
            <a:r>
              <a:rPr lang="fr-FR" baseline="0" noProof="0" dirty="0"/>
              <a:t> sein </a:t>
            </a:r>
            <a:r>
              <a:rPr lang="fr-FR" noProof="0" dirty="0"/>
              <a:t>de vos communautés.  Voici, toutefois, une liste pour faire circuler des idées, assortie de quelques pratiques exemplaires développées par ANSI </a:t>
            </a:r>
            <a:r>
              <a:rPr lang="fr-FR" sz="1200" kern="1200" noProof="0" dirty="0">
                <a:solidFill>
                  <a:schemeClr val="tx1"/>
                </a:solidFill>
                <a:effectLst/>
                <a:latin typeface="+mn-lt"/>
                <a:ea typeface="+mn-ea"/>
                <a:cs typeface="+mn-cs"/>
              </a:rPr>
              <a:t>:</a:t>
            </a:r>
          </a:p>
          <a:p>
            <a:pPr marL="628650" lvl="1" indent="-171450" rtl="0" fontAlgn="ctr">
              <a:buFont typeface="Arial" panose="020B0604020202020204" pitchFamily="34" charset="0"/>
              <a:buChar char="•"/>
            </a:pPr>
            <a:r>
              <a:rPr lang="fr-FR" noProof="0" dirty="0"/>
              <a:t>Répertorier les formations en cours dans le monde et en informez vos acteurs</a:t>
            </a:r>
            <a:r>
              <a:rPr lang="fr-FR" baseline="0" noProof="0" dirty="0"/>
              <a:t> nationaux</a:t>
            </a:r>
            <a:r>
              <a:rPr lang="fr-FR" sz="1200" kern="1200" noProof="0" dirty="0">
                <a:solidFill>
                  <a:schemeClr val="tx1"/>
                </a:solidFill>
                <a:effectLst/>
                <a:latin typeface="+mn-lt"/>
                <a:ea typeface="+mn-ea"/>
                <a:cs typeface="+mn-cs"/>
              </a:rPr>
              <a:t>.  </a:t>
            </a:r>
          </a:p>
          <a:p>
            <a:pPr marL="628650" lvl="1" indent="-171450" rtl="0" fontAlgn="ctr">
              <a:buFont typeface="Arial" panose="020B0604020202020204" pitchFamily="34" charset="0"/>
              <a:buChar char="•"/>
            </a:pPr>
            <a:r>
              <a:rPr lang="fr-FR" noProof="0" dirty="0"/>
              <a:t>Identifier ceux qui devraient bénéficier d’une formation sur les normes techniques des produits</a:t>
            </a:r>
            <a:r>
              <a:rPr lang="fr-FR" sz="1200" kern="1200" noProof="0" dirty="0">
                <a:solidFill>
                  <a:schemeClr val="tx1"/>
                </a:solidFill>
                <a:effectLst/>
                <a:latin typeface="+mn-lt"/>
                <a:ea typeface="+mn-ea"/>
                <a:cs typeface="+mn-cs"/>
              </a:rPr>
              <a:t>. </a:t>
            </a:r>
          </a:p>
          <a:p>
            <a:pPr marL="628650" lvl="1" indent="-171450" rtl="0" fontAlgn="ctr">
              <a:buFont typeface="Arial" panose="020B0604020202020204" pitchFamily="34" charset="0"/>
              <a:buChar char="•"/>
            </a:pPr>
            <a:r>
              <a:rPr lang="fr-FR" noProof="0" dirty="0"/>
              <a:t>Qui devrait recevoir une formation sur les stations d'épuration des eaux usées</a:t>
            </a:r>
            <a:r>
              <a:rPr lang="fr-FR" sz="1200" kern="1200" noProof="0" dirty="0">
                <a:solidFill>
                  <a:schemeClr val="tx1"/>
                </a:solidFill>
                <a:effectLst/>
                <a:latin typeface="+mn-lt"/>
                <a:ea typeface="+mn-ea"/>
                <a:cs typeface="+mn-cs"/>
              </a:rPr>
              <a:t>? </a:t>
            </a:r>
          </a:p>
          <a:p>
            <a:pPr marL="1085850" lvl="2" indent="-171450" rtl="0" fontAlgn="ctr">
              <a:buFont typeface="Arial" panose="020B0604020202020204" pitchFamily="34" charset="0"/>
              <a:buChar char="•"/>
            </a:pPr>
            <a:r>
              <a:rPr lang="fr-FR" noProof="0" dirty="0"/>
              <a:t>Il s'agit probablement de services municipaux d'eau et d'assainissement, mais y en aurait-il d’autres</a:t>
            </a:r>
            <a:r>
              <a:rPr lang="fr-FR" sz="1200" kern="1200" noProof="0" dirty="0">
                <a:solidFill>
                  <a:schemeClr val="tx1"/>
                </a:solidFill>
                <a:effectLst/>
                <a:latin typeface="+mn-lt"/>
                <a:ea typeface="+mn-ea"/>
                <a:cs typeface="+mn-cs"/>
              </a:rPr>
              <a:t>? </a:t>
            </a:r>
          </a:p>
          <a:p>
            <a:pPr marL="628650" marR="0" lvl="1"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fr-FR" noProof="0" dirty="0"/>
              <a:t>Quelles organisations pourraient assurer les formations</a:t>
            </a:r>
            <a:r>
              <a:rPr lang="fr-FR" sz="1200" kern="1200" noProof="0" dirty="0">
                <a:solidFill>
                  <a:schemeClr val="tx1"/>
                </a:solidFill>
                <a:effectLst/>
                <a:latin typeface="+mn-lt"/>
                <a:ea typeface="+mn-ea"/>
                <a:cs typeface="+mn-cs"/>
              </a:rPr>
              <a:t>?</a:t>
            </a:r>
          </a:p>
          <a:p>
            <a:pPr marL="628650" marR="0" lvl="1"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fr-FR" noProof="0" dirty="0"/>
              <a:t>Y a-t-il des moyens pour y associer  le monde universitaire ou le secteur privé</a:t>
            </a:r>
            <a:r>
              <a:rPr lang="fr-FR" sz="1200" kern="1200" noProof="0" dirty="0">
                <a:solidFill>
                  <a:schemeClr val="tx1"/>
                </a:solidFill>
                <a:effectLst/>
                <a:latin typeface="+mn-lt"/>
                <a:ea typeface="+mn-ea"/>
                <a:cs typeface="+mn-cs"/>
              </a:rPr>
              <a:t>? </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fr-FR" noProof="0" dirty="0"/>
              <a:t>ANSI s'est associée avec Cap-Net PNUD pour élaborer des formations virtuelles et en présentielle. ANSI diffusera des informations sur les modalités</a:t>
            </a:r>
            <a:r>
              <a:rPr lang="en-ZA" noProof="0" dirty="0"/>
              <a:t> inscription </a:t>
            </a:r>
            <a:r>
              <a:rPr lang="fr-FR" noProof="0" dirty="0"/>
              <a:t>à ces formations dès que ces dernières seront disponibles</a:t>
            </a:r>
            <a:r>
              <a:rPr lang="fr-FR" sz="1200" kern="1200" noProof="0" dirty="0">
                <a:solidFill>
                  <a:schemeClr val="tx1"/>
                </a:solidFill>
                <a:effectLst/>
                <a:latin typeface="+mn-lt"/>
                <a:ea typeface="+mn-ea"/>
                <a:cs typeface="+mn-cs"/>
              </a:rPr>
              <a:t>. </a:t>
            </a:r>
          </a:p>
          <a:p>
            <a:pPr marL="628650" lvl="1" indent="-171450" rtl="0" fontAlgn="ctr">
              <a:buFont typeface="Arial" panose="020B0604020202020204" pitchFamily="34" charset="0"/>
              <a:buChar char="•"/>
            </a:pPr>
            <a:r>
              <a:rPr lang="fr-FR" noProof="0" dirty="0"/>
              <a:t>ANSI met également à votre disposition des</a:t>
            </a:r>
            <a:r>
              <a:rPr lang="fr-FR" baseline="0" noProof="0" dirty="0"/>
              <a:t> supports pédagogiques</a:t>
            </a:r>
            <a:r>
              <a:rPr lang="fr-FR" noProof="0" dirty="0"/>
              <a:t> élaborés par les partenaires du secteur WASH. Vous pouvez les télécharger et les exploiter à partir de son site Web à cette</a:t>
            </a:r>
            <a:r>
              <a:rPr lang="fr-FR" baseline="0" noProof="0" dirty="0"/>
              <a:t> </a:t>
            </a:r>
            <a:r>
              <a:rPr lang="fr-FR" noProof="0" dirty="0"/>
              <a:t>adresse</a:t>
            </a:r>
            <a:r>
              <a:rPr lang="fr-FR" baseline="0" noProof="0" dirty="0"/>
              <a:t> </a:t>
            </a:r>
            <a:r>
              <a:rPr lang="fr-FR" sz="1200" kern="1200" noProof="0" dirty="0">
                <a:solidFill>
                  <a:schemeClr val="tx1"/>
                </a:solidFill>
                <a:effectLst/>
                <a:latin typeface="+mn-lt"/>
                <a:ea typeface="+mn-ea"/>
                <a:cs typeface="+mn-cs"/>
              </a:rPr>
              <a:t>: </a:t>
            </a:r>
            <a:r>
              <a:rPr lang="fr-FR" sz="1200" kern="1200" noProof="0" dirty="0">
                <a:solidFill>
                  <a:schemeClr val="tx1"/>
                </a:solidFill>
                <a:effectLst/>
                <a:latin typeface="+mn-lt"/>
                <a:ea typeface="+mn-ea"/>
                <a:cs typeface="+mn-cs"/>
                <a:hlinkClick r:id="rId3"/>
              </a:rPr>
              <a:t>https://sanitation.ansi.org/Resources</a:t>
            </a:r>
            <a:r>
              <a:rPr lang="fr-FR" sz="1200" kern="1200" noProof="0" dirty="0">
                <a:solidFill>
                  <a:schemeClr val="tx1"/>
                </a:solidFill>
                <a:effectLst/>
                <a:latin typeface="+mn-lt"/>
                <a:ea typeface="+mn-ea"/>
                <a:cs typeface="+mn-cs"/>
              </a:rPr>
              <a: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9E93119-44EB-4843-BB2D-287C2286127C}" type="slidenum">
              <a:rPr lang="en-US" smtClean="0"/>
              <a:t>11</a:t>
            </a:fld>
            <a:endParaRPr lang="en-US" dirty="0"/>
          </a:p>
        </p:txBody>
      </p:sp>
    </p:spTree>
    <p:extLst>
      <p:ext uri="{BB962C8B-B14F-4D97-AF65-F5344CB8AC3E}">
        <p14:creationId xmlns:p14="http://schemas.microsoft.com/office/powerpoint/2010/main" val="470287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noProof="0" dirty="0"/>
              <a:t>Il est important que nous mettions tout en œuvre pour sensibiliser les principaux acteurs </a:t>
            </a:r>
          </a:p>
          <a:p>
            <a:pPr marL="171450" indent="-171450">
              <a:buFont typeface="Arial" panose="020B0604020202020204" pitchFamily="34" charset="0"/>
              <a:buChar char="•"/>
            </a:pPr>
            <a:r>
              <a:rPr lang="fr-FR" noProof="0" dirty="0"/>
              <a:t>Ces normes peuvent réellement changer la donne </a:t>
            </a:r>
            <a:r>
              <a:rPr lang="fr-FR" baseline="0" noProof="0" dirty="0"/>
              <a:t>en ce qui concerne la santé et la sécurité de nos populations </a:t>
            </a:r>
            <a:r>
              <a:rPr lang="fr-FR" noProof="0" dirty="0"/>
              <a:t>– mais à la seule condition que les acteurs concernés et décideurs en soient au courant </a:t>
            </a:r>
          </a:p>
          <a:p>
            <a:pPr marL="628650" lvl="1" indent="-171450">
              <a:buFont typeface="Arial" panose="020B0604020202020204" pitchFamily="34" charset="0"/>
              <a:buChar char="•"/>
            </a:pPr>
            <a:r>
              <a:rPr lang="fr-FR" noProof="0" dirty="0"/>
              <a:t>Si l’ANSI peut servir de ressource</a:t>
            </a:r>
            <a:r>
              <a:rPr lang="fr-FR" baseline="0" noProof="0" dirty="0"/>
              <a:t> pour relayer les coordonnées de ses acteurs dans le secteur de l’eau et d’assainissement </a:t>
            </a:r>
            <a:r>
              <a:rPr lang="fr-FR" noProof="0" dirty="0"/>
              <a:t>dans votre pays,</a:t>
            </a:r>
            <a:r>
              <a:rPr lang="fr-FR" baseline="0" noProof="0" dirty="0"/>
              <a:t> il convient de nous le faire savoir; nous seront ravis de vous connecter à notre réseau. </a:t>
            </a:r>
            <a:endParaRPr lang="fr-FR" noProof="0" dirty="0"/>
          </a:p>
        </p:txBody>
      </p:sp>
      <p:sp>
        <p:nvSpPr>
          <p:cNvPr id="4" name="Slide Number Placeholder 3"/>
          <p:cNvSpPr>
            <a:spLocks noGrp="1"/>
          </p:cNvSpPr>
          <p:nvPr>
            <p:ph type="sldNum" sz="quarter" idx="5"/>
          </p:nvPr>
        </p:nvSpPr>
        <p:spPr/>
        <p:txBody>
          <a:bodyPr/>
          <a:lstStyle/>
          <a:p>
            <a:fld id="{79E93119-44EB-4843-BB2D-287C2286127C}" type="slidenum">
              <a:rPr lang="en-US" smtClean="0"/>
              <a:t>12</a:t>
            </a:fld>
            <a:endParaRPr lang="en-US" dirty="0"/>
          </a:p>
        </p:txBody>
      </p:sp>
    </p:spTree>
    <p:extLst>
      <p:ext uri="{BB962C8B-B14F-4D97-AF65-F5344CB8AC3E}">
        <p14:creationId xmlns:p14="http://schemas.microsoft.com/office/powerpoint/2010/main" val="2312083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Veuillez visionner </a:t>
            </a:r>
            <a:r>
              <a:rPr lang="fr-FR" baseline="0" noProof="0" dirty="0"/>
              <a:t>un clip vidéo sur les </a:t>
            </a:r>
            <a:r>
              <a:rPr lang="fr-FR" sz="1200" i="1" kern="1200" noProof="0" dirty="0">
                <a:solidFill>
                  <a:schemeClr val="tx1"/>
                </a:solidFill>
                <a:effectLst/>
                <a:latin typeface="+mn-lt"/>
                <a:ea typeface="+mn-ea"/>
                <a:cs typeface="+mn-cs"/>
              </a:rPr>
              <a:t>normes</a:t>
            </a:r>
            <a:r>
              <a:rPr lang="fr-FR" sz="1200" i="1" kern="1200" baseline="0" noProof="0" dirty="0">
                <a:solidFill>
                  <a:schemeClr val="tx1"/>
                </a:solidFill>
                <a:effectLst/>
                <a:latin typeface="+mn-lt"/>
                <a:ea typeface="+mn-ea"/>
                <a:cs typeface="+mn-cs"/>
              </a:rPr>
              <a:t> ISO </a:t>
            </a:r>
            <a:r>
              <a:rPr lang="fr-FR" sz="1200" i="1" kern="1200" noProof="0" dirty="0">
                <a:solidFill>
                  <a:schemeClr val="tx1"/>
                </a:solidFill>
                <a:effectLst/>
                <a:latin typeface="+mn-lt"/>
                <a:ea typeface="+mn-ea"/>
                <a:cs typeface="+mn-cs"/>
              </a:rPr>
              <a:t>&amp; les</a:t>
            </a:r>
            <a:r>
              <a:rPr lang="fr-FR" sz="1200" i="1" kern="1200" baseline="0" noProof="0" dirty="0">
                <a:solidFill>
                  <a:schemeClr val="tx1"/>
                </a:solidFill>
                <a:effectLst/>
                <a:latin typeface="+mn-lt"/>
                <a:ea typeface="+mn-ea"/>
                <a:cs typeface="+mn-cs"/>
              </a:rPr>
              <a:t> ODD </a:t>
            </a:r>
            <a:r>
              <a:rPr lang="fr-FR" sz="1200" i="0" kern="1200" baseline="0" noProof="0" dirty="0">
                <a:solidFill>
                  <a:schemeClr val="tx1"/>
                </a:solidFill>
                <a:effectLst/>
                <a:latin typeface="+mn-lt"/>
                <a:ea typeface="+mn-ea"/>
                <a:cs typeface="+mn-cs"/>
              </a:rPr>
              <a:t>dans votre langue de prédilection</a:t>
            </a:r>
            <a:r>
              <a:rPr lang="fr-FR" sz="1200" i="1" kern="1200" baseline="0" noProof="0" dirty="0">
                <a:solidFill>
                  <a:schemeClr val="tx1"/>
                </a:solidFill>
                <a:effectLst/>
                <a:latin typeface="+mn-lt"/>
                <a:ea typeface="+mn-ea"/>
                <a:cs typeface="+mn-cs"/>
              </a:rPr>
              <a:t> </a:t>
            </a:r>
            <a:r>
              <a:rPr lang="fr-FR" sz="1200" kern="1200" baseline="0" noProof="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a:solidFill>
                  <a:schemeClr val="tx1"/>
                </a:solidFill>
                <a:effectLst/>
                <a:latin typeface="+mn-lt"/>
                <a:ea typeface="+mn-ea"/>
                <a:cs typeface="+mn-cs"/>
              </a:rPr>
              <a:t>ISO Standards and the </a:t>
            </a:r>
            <a:r>
              <a:rPr lang="fr-FR" sz="1200" kern="1200" noProof="0" dirty="0" err="1">
                <a:solidFill>
                  <a:schemeClr val="tx1"/>
                </a:solidFill>
                <a:effectLst/>
                <a:latin typeface="+mn-lt"/>
                <a:ea typeface="+mn-ea"/>
                <a:cs typeface="+mn-cs"/>
              </a:rPr>
              <a:t>SDGs</a:t>
            </a:r>
            <a:r>
              <a:rPr lang="fr-FR" sz="1200" kern="1200" noProof="0" dirty="0">
                <a:solidFill>
                  <a:schemeClr val="tx1"/>
                </a:solidFill>
                <a:effectLst/>
                <a:latin typeface="+mn-lt"/>
                <a:ea typeface="+mn-ea"/>
                <a:cs typeface="+mn-cs"/>
              </a:rPr>
              <a:t> (English </a:t>
            </a:r>
            <a:r>
              <a:rPr lang="fr-FR" sz="1200" kern="1200" noProof="0" dirty="0" err="1">
                <a:solidFill>
                  <a:schemeClr val="tx1"/>
                </a:solidFill>
                <a:effectLst/>
                <a:latin typeface="+mn-lt"/>
                <a:ea typeface="+mn-ea"/>
                <a:cs typeface="+mn-cs"/>
              </a:rPr>
              <a:t>Subtitles</a:t>
            </a:r>
            <a:r>
              <a:rPr lang="fr-FR" sz="1200" kern="1200" noProof="0" dirty="0">
                <a:solidFill>
                  <a:schemeClr val="tx1"/>
                </a:solidFill>
                <a:effectLst/>
                <a:latin typeface="+mn-lt"/>
                <a:ea typeface="+mn-ea"/>
                <a:cs typeface="+mn-cs"/>
              </a:rPr>
              <a:t>)  </a:t>
            </a:r>
            <a:r>
              <a:rPr lang="fr-FR" sz="1200" u="sng" kern="1200" noProof="0" dirty="0">
                <a:solidFill>
                  <a:schemeClr val="tx1"/>
                </a:solidFill>
                <a:effectLst/>
                <a:latin typeface="+mn-lt"/>
                <a:ea typeface="+mn-ea"/>
                <a:cs typeface="+mn-cs"/>
                <a:hlinkClick r:id="rId3"/>
              </a:rPr>
              <a:t>https://www.youtube.com/watch?v=Bv1ClEujMuk</a:t>
            </a:r>
            <a:endParaRPr lang="fr-FR" sz="1200"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a:solidFill>
                  <a:schemeClr val="tx1"/>
                </a:solidFill>
                <a:effectLst/>
                <a:latin typeface="+mn-lt"/>
                <a:ea typeface="+mn-ea"/>
                <a:cs typeface="+mn-cs"/>
              </a:rPr>
              <a:t>Normes ISO et ODD (sous-titres Français) </a:t>
            </a:r>
            <a:r>
              <a:rPr lang="fr-FR" sz="1200" u="sng" kern="1200" noProof="0" dirty="0">
                <a:solidFill>
                  <a:schemeClr val="tx1"/>
                </a:solidFill>
                <a:effectLst/>
                <a:latin typeface="+mn-lt"/>
                <a:ea typeface="+mn-ea"/>
                <a:cs typeface="+mn-cs"/>
                <a:hlinkClick r:id="rId4"/>
              </a:rPr>
              <a:t>https://www.youtube.com/watch?v=GVj5jApNIVg</a:t>
            </a:r>
            <a:endParaRPr lang="fr-FR" sz="1200"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a:solidFill>
                  <a:schemeClr val="tx1"/>
                </a:solidFill>
                <a:effectLst/>
                <a:latin typeface="+mn-lt"/>
                <a:ea typeface="+mn-ea"/>
                <a:cs typeface="+mn-cs"/>
              </a:rPr>
              <a:t>Normas ISO e os </a:t>
            </a:r>
            <a:r>
              <a:rPr lang="fr-FR" sz="1200" kern="1200" noProof="0" dirty="0" err="1">
                <a:solidFill>
                  <a:schemeClr val="tx1"/>
                </a:solidFill>
                <a:effectLst/>
                <a:latin typeface="+mn-lt"/>
                <a:ea typeface="+mn-ea"/>
                <a:cs typeface="+mn-cs"/>
              </a:rPr>
              <a:t>Objectivos</a:t>
            </a:r>
            <a:r>
              <a:rPr lang="fr-FR" sz="1200" kern="1200" noProof="0" dirty="0">
                <a:solidFill>
                  <a:schemeClr val="tx1"/>
                </a:solidFill>
                <a:effectLst/>
                <a:latin typeface="+mn-lt"/>
                <a:ea typeface="+mn-ea"/>
                <a:cs typeface="+mn-cs"/>
              </a:rPr>
              <a:t> de </a:t>
            </a:r>
            <a:r>
              <a:rPr lang="fr-FR" sz="1200" kern="1200" noProof="0" dirty="0" err="1">
                <a:solidFill>
                  <a:schemeClr val="tx1"/>
                </a:solidFill>
                <a:effectLst/>
                <a:latin typeface="+mn-lt"/>
                <a:ea typeface="+mn-ea"/>
                <a:cs typeface="+mn-cs"/>
              </a:rPr>
              <a:t>Desenvolvimento</a:t>
            </a:r>
            <a:r>
              <a:rPr lang="fr-FR" sz="1200" kern="1200" noProof="0" dirty="0">
                <a:solidFill>
                  <a:schemeClr val="tx1"/>
                </a:solidFill>
                <a:effectLst/>
                <a:latin typeface="+mn-lt"/>
                <a:ea typeface="+mn-ea"/>
                <a:cs typeface="+mn-cs"/>
              </a:rPr>
              <a:t> </a:t>
            </a:r>
            <a:r>
              <a:rPr lang="fr-FR" sz="1200" kern="1200" noProof="0" dirty="0" err="1">
                <a:solidFill>
                  <a:schemeClr val="tx1"/>
                </a:solidFill>
                <a:effectLst/>
                <a:latin typeface="+mn-lt"/>
                <a:ea typeface="+mn-ea"/>
                <a:cs typeface="+mn-cs"/>
              </a:rPr>
              <a:t>Sustentável</a:t>
            </a:r>
            <a:r>
              <a:rPr lang="fr-FR" sz="1200" kern="1200" noProof="0" dirty="0">
                <a:solidFill>
                  <a:schemeClr val="tx1"/>
                </a:solidFill>
                <a:effectLst/>
                <a:latin typeface="+mn-lt"/>
                <a:ea typeface="+mn-ea"/>
                <a:cs typeface="+mn-cs"/>
              </a:rPr>
              <a:t> (</a:t>
            </a:r>
            <a:r>
              <a:rPr lang="fr-FR" sz="1200" kern="1200" noProof="0" dirty="0" err="1">
                <a:solidFill>
                  <a:schemeClr val="tx1"/>
                </a:solidFill>
                <a:effectLst/>
                <a:latin typeface="+mn-lt"/>
                <a:ea typeface="+mn-ea"/>
                <a:cs typeface="+mn-cs"/>
              </a:rPr>
              <a:t>legendas</a:t>
            </a:r>
            <a:r>
              <a:rPr lang="fr-FR" sz="1200" kern="1200" noProof="0" dirty="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5"/>
              </a:rPr>
              <a:t>https://www.youtube.com/watch?v=kfKC9B6UNNU</a:t>
            </a:r>
            <a:endParaRPr lang="en-US" sz="1200" u="sng"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smtClean="0">
                <a:solidFill>
                  <a:schemeClr val="tx1"/>
                </a:solidFill>
                <a:effectLst/>
                <a:latin typeface="+mn-lt"/>
                <a:ea typeface="+mn-ea"/>
                <a:cs typeface="+mn-cs"/>
              </a:rPr>
              <a:t>ISO </a:t>
            </a:r>
            <a:r>
              <a:rPr lang="fr-FR" sz="1200" kern="1200" noProof="0" dirty="0">
                <a:solidFill>
                  <a:schemeClr val="tx1"/>
                </a:solidFill>
                <a:effectLst/>
                <a:latin typeface="+mn-lt"/>
                <a:ea typeface="+mn-ea"/>
                <a:cs typeface="+mn-cs"/>
              </a:rPr>
              <a:t>Standards and the </a:t>
            </a:r>
            <a:r>
              <a:rPr lang="fr-FR" sz="1200" kern="1200" noProof="0" dirty="0" err="1">
                <a:solidFill>
                  <a:schemeClr val="tx1"/>
                </a:solidFill>
                <a:effectLst/>
                <a:latin typeface="+mn-lt"/>
                <a:ea typeface="+mn-ea"/>
                <a:cs typeface="+mn-cs"/>
              </a:rPr>
              <a:t>SDGs</a:t>
            </a:r>
            <a:r>
              <a:rPr lang="fr-FR" sz="1200" kern="1200" noProof="0" dirty="0">
                <a:solidFill>
                  <a:schemeClr val="tx1"/>
                </a:solidFill>
                <a:effectLst/>
                <a:latin typeface="+mn-lt"/>
                <a:ea typeface="+mn-ea"/>
                <a:cs typeface="+mn-cs"/>
              </a:rPr>
              <a:t> //  ISO </a:t>
            </a:r>
            <a:r>
              <a:rPr lang="zh-CN" altLang="fr-FR" sz="1200" kern="1200" noProof="0" dirty="0">
                <a:solidFill>
                  <a:schemeClr val="tx1"/>
                </a:solidFill>
                <a:effectLst/>
                <a:latin typeface="+mn-lt"/>
                <a:ea typeface="+mn-ea"/>
                <a:cs typeface="+mn-cs"/>
              </a:rPr>
              <a:t>标准和可持续发展目标 </a:t>
            </a:r>
            <a:r>
              <a:rPr lang="fr-FR" sz="1200" b="1" kern="1200" noProof="0" dirty="0">
                <a:solidFill>
                  <a:schemeClr val="tx1"/>
                </a:solidFill>
                <a:effectLst/>
                <a:latin typeface="+mn-lt"/>
                <a:ea typeface="+mn-ea"/>
                <a:cs typeface="+mn-cs"/>
              </a:rPr>
              <a:t>（</a:t>
            </a:r>
            <a:r>
              <a:rPr lang="fr-FR" sz="1200" b="1" kern="1200" noProof="0" dirty="0" err="1">
                <a:solidFill>
                  <a:schemeClr val="tx1"/>
                </a:solidFill>
                <a:effectLst/>
                <a:latin typeface="+mn-lt"/>
                <a:ea typeface="+mn-ea"/>
                <a:cs typeface="+mn-cs"/>
              </a:rPr>
              <a:t>中文字幕）</a:t>
            </a:r>
            <a:r>
              <a:rPr lang="fr-FR" sz="1200" u="sng" kern="1200" noProof="0" dirty="0" err="1">
                <a:solidFill>
                  <a:schemeClr val="tx1"/>
                </a:solidFill>
                <a:effectLst/>
                <a:latin typeface="+mn-lt"/>
                <a:ea typeface="+mn-ea"/>
                <a:cs typeface="+mn-cs"/>
                <a:hlinkClick r:id="rId6"/>
              </a:rPr>
              <a:t>https</a:t>
            </a:r>
            <a:r>
              <a:rPr lang="fr-FR" sz="1200" u="sng" kern="1200" noProof="0" dirty="0">
                <a:solidFill>
                  <a:schemeClr val="tx1"/>
                </a:solidFill>
                <a:effectLst/>
                <a:latin typeface="+mn-lt"/>
                <a:ea typeface="+mn-ea"/>
                <a:cs typeface="+mn-cs"/>
                <a:hlinkClick r:id="rId6"/>
              </a:rPr>
              <a:t>://www.youtube.com/watch?v=Twa_87erxG8</a:t>
            </a:r>
            <a:r>
              <a:rPr lang="fr-FR" sz="1200" u="sng" kern="1200" noProof="0" dirty="0">
                <a:solidFill>
                  <a:schemeClr val="tx1"/>
                </a:solidFill>
                <a:effectLst/>
                <a:latin typeface="+mn-lt"/>
                <a:ea typeface="+mn-ea"/>
                <a:cs typeface="+mn-cs"/>
              </a:rPr>
              <a:t> </a:t>
            </a:r>
            <a:r>
              <a:rPr lang="fr-FR" sz="1200" b="1" u="none" kern="1200" noProof="0" dirty="0">
                <a:solidFill>
                  <a:schemeClr val="tx1"/>
                </a:solidFill>
                <a:effectLst/>
                <a:latin typeface="+mn-lt"/>
                <a:ea typeface="+mn-ea"/>
                <a:cs typeface="+mn-cs"/>
              </a:rPr>
              <a:t>ou </a:t>
            </a:r>
            <a:r>
              <a:rPr lang="fr-FR" sz="1200" u="sng" kern="1200" noProof="0" dirty="0">
                <a:solidFill>
                  <a:schemeClr val="tx1"/>
                </a:solidFill>
                <a:effectLst/>
                <a:latin typeface="+mn-lt"/>
                <a:ea typeface="+mn-ea"/>
                <a:cs typeface="+mn-cs"/>
                <a:hlinkClick r:id="rId7"/>
              </a:rPr>
              <a:t>https://v.youku.com/v_show/id_XNDY2MzIzMTY2MA==.html</a:t>
            </a:r>
            <a:endParaRPr lang="fr-FR"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u="none"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none" kern="1200" noProof="0" dirty="0">
                <a:solidFill>
                  <a:schemeClr val="tx1"/>
                </a:solidFill>
                <a:effectLst/>
                <a:latin typeface="+mn-lt"/>
                <a:ea typeface="+mn-ea"/>
                <a:cs typeface="+mn-cs"/>
              </a:rPr>
              <a:t>Veuillez </a:t>
            </a:r>
            <a:r>
              <a:rPr lang="fr-FR" sz="1200" u="none" kern="1200" baseline="0" noProof="0" dirty="0">
                <a:solidFill>
                  <a:schemeClr val="tx1"/>
                </a:solidFill>
                <a:effectLst/>
                <a:latin typeface="+mn-lt"/>
                <a:ea typeface="+mn-ea"/>
                <a:cs typeface="+mn-cs"/>
              </a:rPr>
              <a:t>visionner tous les clips vidéo ici : </a:t>
            </a:r>
            <a:r>
              <a:rPr lang="fr-FR" noProof="0" dirty="0">
                <a:hlinkClick r:id="rId8"/>
              </a:rPr>
              <a:t>https://www.youtube.com/user/ansidotorg/playlists?view=50&amp;sort=dd&amp;shelf_id=5</a:t>
            </a:r>
            <a:endParaRPr lang="fr-FR" sz="1200" kern="1200" noProof="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9E93119-44EB-4843-BB2D-287C2286127C}" type="slidenum">
              <a:rPr lang="en-US" smtClean="0"/>
              <a:t>13</a:t>
            </a:fld>
            <a:endParaRPr lang="en-US" dirty="0"/>
          </a:p>
        </p:txBody>
      </p:sp>
    </p:spTree>
    <p:extLst>
      <p:ext uri="{BB962C8B-B14F-4D97-AF65-F5344CB8AC3E}">
        <p14:creationId xmlns:p14="http://schemas.microsoft.com/office/powerpoint/2010/main" val="611944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Pour les experts techniques et la gestion ainsi que les opérateurs des eaux usées et des boues de vidange - ceux qui seront le plus touché</a:t>
            </a:r>
            <a:r>
              <a:rPr lang="en-US" noProof="0" dirty="0"/>
              <a:t>s</a:t>
            </a:r>
            <a:r>
              <a:rPr lang="fr-FR" noProof="0" dirty="0"/>
              <a:t> par l'adoption de ces normes - nous avons constaté qu'il est crucial qu'ils bénéficient de formations approfondies, au-delà des formations que nous pourrions dispenser à l’intention d'autres groupes, et que nous veillons à ce que les nouvelles normes soient pleinement comprises et mises en œuvre.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ANSI s'est associée avec Cap-Net PNUD pour élaborer des formations virtuelles et en présentielle.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ANSI fournira des informations sur les modalités d’inscription à ces formations dès que ces dernières seront disponibles.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ANSI vous proposera également des supports de formation, élaborés par les partenaires du secteur WASH, que vous pouvez télécharger et utiliser sur son site Web à cette</a:t>
            </a:r>
            <a:r>
              <a:rPr lang="fr-FR" baseline="0" noProof="0" dirty="0"/>
              <a:t> </a:t>
            </a:r>
            <a:r>
              <a:rPr lang="fr-FR" noProof="0" dirty="0"/>
              <a:t>adresse: </a:t>
            </a:r>
            <a:r>
              <a:rPr lang="fr-FR" sz="1200" kern="1200" noProof="0" dirty="0">
                <a:solidFill>
                  <a:schemeClr val="tx1"/>
                </a:solidFill>
                <a:effectLst/>
                <a:latin typeface="+mn-lt"/>
                <a:ea typeface="+mn-ea"/>
                <a:cs typeface="+mn-cs"/>
                <a:hlinkClick r:id="rId3"/>
              </a:rPr>
              <a:t>https://sanitation.ansi.org/Resources</a:t>
            </a:r>
            <a:r>
              <a:rPr lang="fr-FR"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Il est également important de dresser une liste des parties prenantes concernées qui bénéficieraient des formations sur les normes ISO relatives à l’assainissement autonome. Cela permet à l'organisme national de normalisation d'informer aisément les parties prenantes par e-mail lorsque les formations ont lieu virtuellement ou en présentielle.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a:t>
            </a:r>
            <a:r>
              <a:rPr lang="fr-FR" i="1" noProof="0" dirty="0"/>
              <a:t>Veuillez modifier la diapositive ci-dessus pour y intégrer les entreprises et compagnies</a:t>
            </a:r>
            <a:r>
              <a:rPr lang="fr-FR" i="1" baseline="0" noProof="0" dirty="0"/>
              <a:t> nationales de votre pays**</a:t>
            </a:r>
            <a:endParaRPr lang="fr-FR" i="1" noProof="0" dirty="0"/>
          </a:p>
        </p:txBody>
      </p:sp>
      <p:sp>
        <p:nvSpPr>
          <p:cNvPr id="4" name="Slide Number Placeholder 3"/>
          <p:cNvSpPr>
            <a:spLocks noGrp="1"/>
          </p:cNvSpPr>
          <p:nvPr>
            <p:ph type="sldNum" sz="quarter" idx="5"/>
          </p:nvPr>
        </p:nvSpPr>
        <p:spPr/>
        <p:txBody>
          <a:bodyPr/>
          <a:lstStyle/>
          <a:p>
            <a:fld id="{79E93119-44EB-4843-BB2D-287C2286127C}" type="slidenum">
              <a:rPr lang="en-US" smtClean="0"/>
              <a:t>14</a:t>
            </a:fld>
            <a:endParaRPr lang="en-US" dirty="0"/>
          </a:p>
        </p:txBody>
      </p:sp>
    </p:spTree>
    <p:extLst>
      <p:ext uri="{BB962C8B-B14F-4D97-AF65-F5344CB8AC3E}">
        <p14:creationId xmlns:p14="http://schemas.microsoft.com/office/powerpoint/2010/main" val="1667354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noProof="0" dirty="0"/>
              <a:t>Encore une fois - vous êtes tous des experts, mais il ressort de notre collaboration avec les gouvernements pendant les processus d’adoption de ces normes, quatre pratiques exemplaires que je tiens à souligner au regard de ces formations : </a:t>
            </a:r>
          </a:p>
          <a:p>
            <a:pPr marL="171450" indent="-171450">
              <a:buFont typeface="Arial" panose="020B0604020202020204" pitchFamily="34" charset="0"/>
              <a:buChar char="•"/>
            </a:pPr>
            <a:r>
              <a:rPr lang="fr-FR" noProof="0" dirty="0"/>
              <a:t>La spécificité est essentielle - nous désirons démontrer clairement ce que les normes signifient pour des emplois et des exigences de compétences spécifiques </a:t>
            </a:r>
          </a:p>
          <a:p>
            <a:pPr marL="171450" indent="-171450">
              <a:buFont typeface="Arial" panose="020B0604020202020204" pitchFamily="34" charset="0"/>
              <a:buChar char="•"/>
            </a:pPr>
            <a:r>
              <a:rPr lang="fr-FR" noProof="0" dirty="0"/>
              <a:t>Nous avons discuté du grand impact que ces normes peuvent avoir sur les communautés et sur le pays dans son ensemble; il est extrêmement important de mettre en exergue la santé publique, la sécurité et les retombées économiques que ces normes vont</a:t>
            </a:r>
            <a:r>
              <a:rPr lang="fr-FR" baseline="0" noProof="0" dirty="0"/>
              <a:t> engendrer  </a:t>
            </a:r>
          </a:p>
          <a:p>
            <a:pPr marL="171450" indent="-171450">
              <a:buFont typeface="Arial" panose="020B0604020202020204" pitchFamily="34" charset="0"/>
              <a:buChar char="•"/>
            </a:pPr>
            <a:r>
              <a:rPr lang="fr-FR" noProof="0" dirty="0"/>
              <a:t>Vous savez fort bien – que</a:t>
            </a:r>
            <a:r>
              <a:rPr lang="fr-FR" baseline="0" noProof="0" dirty="0"/>
              <a:t> ce</a:t>
            </a:r>
            <a:r>
              <a:rPr lang="fr-FR" noProof="0" dirty="0"/>
              <a:t>s normes fourmillent d'informations; aussi aimerions-nous être certains de pouvoir vous laisser du temps pour discuter et poser des questions, et de vous encourager à y participer</a:t>
            </a:r>
          </a:p>
          <a:p>
            <a:pPr marL="171450" indent="-171450">
              <a:buFont typeface="Arial" panose="020B0604020202020204" pitchFamily="34" charset="0"/>
              <a:buChar char="•"/>
            </a:pPr>
            <a:r>
              <a:rPr lang="fr-FR" noProof="0" dirty="0"/>
              <a:t>Enfin, une séance de formation ou d'information ne devrait pas être la dernière fois que vous parlez aux stagiaires ou aux participants. Afin d’obtenir l’effet escompté, nous estimons qu'il est</a:t>
            </a:r>
            <a:r>
              <a:rPr lang="fr-FR" baseline="0" noProof="0" dirty="0"/>
              <a:t> </a:t>
            </a:r>
            <a:r>
              <a:rPr lang="fr-FR" noProof="0" dirty="0"/>
              <a:t>vraiment souhaitable</a:t>
            </a:r>
            <a:r>
              <a:rPr lang="fr-FR" baseline="0" noProof="0" dirty="0"/>
              <a:t> </a:t>
            </a:r>
            <a:r>
              <a:rPr lang="fr-FR" noProof="0" dirty="0"/>
              <a:t>de partager les coordonnées pour s’assurer de la prise en compte</a:t>
            </a:r>
            <a:r>
              <a:rPr lang="fr-FR" baseline="0" noProof="0" dirty="0"/>
              <a:t> de </a:t>
            </a:r>
            <a:r>
              <a:rPr lang="fr-FR" noProof="0" dirty="0"/>
              <a:t>toutes les questions, de partager les ressources pertinentes et de se reconnecter avec les participants environ deux semaines après la formation afin de vérifier</a:t>
            </a:r>
            <a:r>
              <a:rPr lang="fr-FR" baseline="0" noProof="0" dirty="0"/>
              <a:t> s’il y a éventuellement de nouvelles </a:t>
            </a:r>
            <a:r>
              <a:rPr lang="fr-FR" noProof="0" dirty="0"/>
              <a:t>interrogations ou de nouveaux défis.</a:t>
            </a:r>
            <a:br>
              <a:rPr lang="fr-FR" noProof="0" dirty="0"/>
            </a:br>
            <a:endParaRPr lang="fr-FR" noProof="0" dirty="0"/>
          </a:p>
        </p:txBody>
      </p:sp>
      <p:sp>
        <p:nvSpPr>
          <p:cNvPr id="4" name="Slide Number Placeholder 3"/>
          <p:cNvSpPr>
            <a:spLocks noGrp="1"/>
          </p:cNvSpPr>
          <p:nvPr>
            <p:ph type="sldNum" sz="quarter" idx="5"/>
          </p:nvPr>
        </p:nvSpPr>
        <p:spPr/>
        <p:txBody>
          <a:bodyPr/>
          <a:lstStyle/>
          <a:p>
            <a:fld id="{79E93119-44EB-4843-BB2D-287C2286127C}" type="slidenum">
              <a:rPr lang="en-US" smtClean="0"/>
              <a:t>15</a:t>
            </a:fld>
            <a:endParaRPr lang="en-US" dirty="0"/>
          </a:p>
        </p:txBody>
      </p:sp>
    </p:spTree>
    <p:extLst>
      <p:ext uri="{BB962C8B-B14F-4D97-AF65-F5344CB8AC3E}">
        <p14:creationId xmlns:p14="http://schemas.microsoft.com/office/powerpoint/2010/main" val="1946356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noProof="0" dirty="0"/>
              <a:t>L'adoption de ces normes constitue une grande victoire! Non seulement pour la santé publique mais également pour [le pays] dans un contexte plus global – mises à part l’éducation et la formation des acteurs, nous vous engageons à sensibiliser le grand public. </a:t>
            </a:r>
          </a:p>
          <a:p>
            <a:pPr marL="171450" indent="-171450">
              <a:buFont typeface="Arial" panose="020B0604020202020204" pitchFamily="34" charset="0"/>
              <a:buChar char="•"/>
            </a:pPr>
            <a:r>
              <a:rPr lang="fr-FR" noProof="0" dirty="0"/>
              <a:t>N'oubliez pas que l'ANSI constitue une ressource pour vous!</a:t>
            </a:r>
          </a:p>
          <a:p>
            <a:pPr marL="171450" indent="-171450">
              <a:buFont typeface="Arial" panose="020B0604020202020204" pitchFamily="34" charset="0"/>
              <a:buChar char="•"/>
            </a:pPr>
            <a:r>
              <a:rPr lang="fr-FR" noProof="0" dirty="0"/>
              <a:t>ANSI peut vous aider avec des</a:t>
            </a:r>
            <a:r>
              <a:rPr lang="fr-FR" baseline="0" noProof="0" dirty="0"/>
              <a:t> supports </a:t>
            </a:r>
            <a:r>
              <a:rPr lang="fr-FR" noProof="0" dirty="0"/>
              <a:t>pour envoyer des communiqués de presse aux médias, avec des publications sur les réseaux sociaux et comment expliquer ces</a:t>
            </a:r>
            <a:r>
              <a:rPr lang="fr-FR" baseline="0" noProof="0" dirty="0"/>
              <a:t> normes </a:t>
            </a:r>
            <a:r>
              <a:rPr lang="fr-FR" noProof="0" dirty="0"/>
              <a:t>à la presse.</a:t>
            </a:r>
          </a:p>
          <a:p>
            <a:pPr marL="171450" indent="-171450">
              <a:buFont typeface="Arial" panose="020B0604020202020204" pitchFamily="34" charset="0"/>
              <a:buChar char="•"/>
            </a:pPr>
            <a:r>
              <a:rPr lang="fr-FR" noProof="0" dirty="0"/>
              <a:t>Veuillez visiter la page Outils de communication de notre site Web pour télécharger d'autres </a:t>
            </a:r>
            <a:r>
              <a:rPr lang="fr-FR" noProof="0" dirty="0" err="1"/>
              <a:t>PowerPoints</a:t>
            </a:r>
            <a:r>
              <a:rPr lang="fr-FR" noProof="0" dirty="0"/>
              <a:t>, documents, clips vidéo à cette</a:t>
            </a:r>
            <a:r>
              <a:rPr lang="fr-FR" baseline="0" noProof="0" dirty="0"/>
              <a:t> </a:t>
            </a:r>
            <a:r>
              <a:rPr lang="fr-FR" noProof="0" dirty="0"/>
              <a:t>adresse: </a:t>
            </a:r>
            <a:r>
              <a:rPr lang="fr-FR" noProof="0" dirty="0">
                <a:hlinkClick r:id="rId3"/>
              </a:rPr>
              <a:t>https://sanitation.ansi.org/Resources</a:t>
            </a:r>
            <a:endParaRPr lang="fr-FR" noProof="0" dirty="0"/>
          </a:p>
          <a:p>
            <a:pPr marL="171450" indent="-171450">
              <a:buFont typeface="Arial" panose="020B0604020202020204" pitchFamily="34" charset="0"/>
              <a:buChar char="•"/>
            </a:pPr>
            <a:r>
              <a:rPr lang="fr-FR" noProof="0" dirty="0"/>
              <a:t>Si vous avez un communiqué de presse ou un fait d’actualité que vous souhaitez partager, ANSI peut les publier sur son site Web à cette</a:t>
            </a:r>
            <a:r>
              <a:rPr lang="fr-FR" baseline="0" noProof="0" dirty="0"/>
              <a:t> </a:t>
            </a:r>
            <a:r>
              <a:rPr lang="fr-FR" noProof="0" dirty="0"/>
              <a:t>adresse: </a:t>
            </a:r>
            <a:r>
              <a:rPr lang="fr-FR" noProof="0" dirty="0">
                <a:hlinkClick r:id="rId4"/>
              </a:rPr>
              <a:t>https://sanitation.ansi.org/News</a:t>
            </a:r>
            <a:r>
              <a:rPr lang="fr-FR" noProof="0" dirty="0"/>
              <a:t> </a:t>
            </a:r>
          </a:p>
          <a:p>
            <a:pPr marL="171450" indent="-171450">
              <a:buFont typeface="Arial" panose="020B0604020202020204" pitchFamily="34" charset="0"/>
              <a:buChar char="•"/>
            </a:pPr>
            <a:r>
              <a:rPr lang="fr-FR" noProof="0" dirty="0"/>
              <a:t>Ou, si vous souhaitez poser des questions ou partager des informations ou relayer des éléments de l’actualité, veuillez utiliser notre fonction forum du site Web à cette</a:t>
            </a:r>
            <a:r>
              <a:rPr lang="fr-FR" baseline="0" noProof="0" dirty="0"/>
              <a:t> </a:t>
            </a:r>
            <a:r>
              <a:rPr lang="fr-FR" noProof="0" dirty="0"/>
              <a:t>adresse: </a:t>
            </a:r>
            <a:r>
              <a:rPr lang="fr-FR" noProof="0" dirty="0">
                <a:hlinkClick r:id="rId5"/>
              </a:rPr>
              <a:t>https://sanitation.ansi.org/Forum</a:t>
            </a:r>
            <a:endParaRPr lang="fr-FR" noProof="0" dirty="0"/>
          </a:p>
          <a:p>
            <a:pPr marL="0" indent="0">
              <a:buFont typeface="Arial" panose="020B0604020202020204" pitchFamily="34" charset="0"/>
              <a:buNone/>
            </a:pPr>
            <a:endParaRPr lang="fr-FR" noProof="0" dirty="0"/>
          </a:p>
        </p:txBody>
      </p:sp>
      <p:sp>
        <p:nvSpPr>
          <p:cNvPr id="4" name="Slide Number Placeholder 3"/>
          <p:cNvSpPr>
            <a:spLocks noGrp="1"/>
          </p:cNvSpPr>
          <p:nvPr>
            <p:ph type="sldNum" sz="quarter" idx="5"/>
          </p:nvPr>
        </p:nvSpPr>
        <p:spPr/>
        <p:txBody>
          <a:bodyPr/>
          <a:lstStyle/>
          <a:p>
            <a:fld id="{79E93119-44EB-4843-BB2D-287C2286127C}" type="slidenum">
              <a:rPr lang="en-US" smtClean="0"/>
              <a:t>16</a:t>
            </a:fld>
            <a:endParaRPr lang="en-US" dirty="0"/>
          </a:p>
        </p:txBody>
      </p:sp>
    </p:spTree>
    <p:extLst>
      <p:ext uri="{BB962C8B-B14F-4D97-AF65-F5344CB8AC3E}">
        <p14:creationId xmlns:p14="http://schemas.microsoft.com/office/powerpoint/2010/main" val="3633837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9E93119-44EB-4843-BB2D-287C2286127C}" type="slidenum">
              <a:rPr lang="en-US" smtClean="0"/>
              <a:t>17</a:t>
            </a:fld>
            <a:endParaRPr lang="en-US" dirty="0"/>
          </a:p>
        </p:txBody>
      </p:sp>
    </p:spTree>
    <p:extLst>
      <p:ext uri="{BB962C8B-B14F-4D97-AF65-F5344CB8AC3E}">
        <p14:creationId xmlns:p14="http://schemas.microsoft.com/office/powerpoint/2010/main" val="811158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noProof="0" dirty="0"/>
              <a:t>Merci infiniment pour votre présence aujourd’hui pour discuter</a:t>
            </a:r>
            <a:r>
              <a:rPr lang="fr-FR" baseline="0" noProof="0" dirty="0"/>
              <a:t> de deux normes relatives à assainissement autonome au plan international qui ont été adoptés récemment à/ en/au/aux [votre pays]. Avant de commencer la présentation, veuillez visionner un clip vidéo de 2 minutes qui donne des explications sur les normes.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Veuillez visionner un clip vidéo de 2 minutes expliquant les normes relatives à l’assainissement dans votre langue de prédilection </a:t>
            </a:r>
            <a:r>
              <a:rPr lang="fr-FR" sz="1200" kern="1200" baseline="0" noProof="0" dirty="0">
                <a:solidFill>
                  <a:schemeClr val="tx1"/>
                </a:solidFill>
                <a:effectLst/>
                <a:latin typeface="+mn-lt"/>
                <a:ea typeface="+mn-ea"/>
                <a:cs typeface="+mn-cs"/>
              </a:rPr>
              <a:t>:</a:t>
            </a: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err="1">
                <a:solidFill>
                  <a:schemeClr val="tx1"/>
                </a:solidFill>
                <a:effectLst/>
                <a:latin typeface="+mn-lt"/>
                <a:ea typeface="+mn-ea"/>
                <a:cs typeface="+mn-cs"/>
              </a:rPr>
              <a:t>Sanitation</a:t>
            </a:r>
            <a:r>
              <a:rPr lang="fr-FR" sz="1200" kern="1200" noProof="0" dirty="0">
                <a:solidFill>
                  <a:schemeClr val="tx1"/>
                </a:solidFill>
                <a:effectLst/>
                <a:latin typeface="+mn-lt"/>
                <a:ea typeface="+mn-ea"/>
                <a:cs typeface="+mn-cs"/>
              </a:rPr>
              <a:t> Standards </a:t>
            </a:r>
            <a:r>
              <a:rPr lang="fr-FR" sz="1200" kern="1200" noProof="0" dirty="0" err="1">
                <a:solidFill>
                  <a:schemeClr val="tx1"/>
                </a:solidFill>
                <a:effectLst/>
                <a:latin typeface="+mn-lt"/>
                <a:ea typeface="+mn-ea"/>
                <a:cs typeface="+mn-cs"/>
              </a:rPr>
              <a:t>Explained</a:t>
            </a:r>
            <a:r>
              <a:rPr lang="fr-FR" sz="1200" kern="1200" noProof="0" dirty="0">
                <a:solidFill>
                  <a:schemeClr val="tx1"/>
                </a:solidFill>
                <a:effectLst/>
                <a:latin typeface="+mn-lt"/>
                <a:ea typeface="+mn-ea"/>
                <a:cs typeface="+mn-cs"/>
              </a:rPr>
              <a:t> in 2 Minutes (English </a:t>
            </a:r>
            <a:r>
              <a:rPr lang="fr-FR" sz="1200" kern="1200" noProof="0" dirty="0" err="1">
                <a:solidFill>
                  <a:schemeClr val="tx1"/>
                </a:solidFill>
                <a:effectLst/>
                <a:latin typeface="+mn-lt"/>
                <a:ea typeface="+mn-ea"/>
                <a:cs typeface="+mn-cs"/>
              </a:rPr>
              <a:t>Subtitles</a:t>
            </a:r>
            <a:r>
              <a:rPr lang="fr-FR" sz="1200" kern="1200" noProof="0" dirty="0">
                <a:solidFill>
                  <a:schemeClr val="tx1"/>
                </a:solidFill>
                <a:effectLst/>
                <a:latin typeface="+mn-lt"/>
                <a:ea typeface="+mn-ea"/>
                <a:cs typeface="+mn-cs"/>
              </a:rPr>
              <a:t>) </a:t>
            </a:r>
            <a:r>
              <a:rPr lang="fr-FR" sz="1200" u="sng" kern="1200" noProof="0" dirty="0">
                <a:solidFill>
                  <a:schemeClr val="tx1"/>
                </a:solidFill>
                <a:effectLst/>
                <a:latin typeface="+mn-lt"/>
                <a:ea typeface="+mn-ea"/>
                <a:cs typeface="+mn-cs"/>
                <a:hlinkClick r:id="rId3"/>
              </a:rPr>
              <a:t>https://www.youtube.com/watch?v=DhNaJqEZvoM&amp;feature=youtu.be</a:t>
            </a:r>
            <a:endParaRPr lang="fr-FR" sz="1200" kern="1200" noProof="0" dirty="0">
              <a:solidFill>
                <a:schemeClr val="tx1"/>
              </a:solidFill>
              <a:effectLst/>
              <a:latin typeface="+mn-lt"/>
              <a:ea typeface="+mn-ea"/>
              <a:cs typeface="+mn-cs"/>
            </a:endParaRP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a:solidFill>
                  <a:schemeClr val="tx1"/>
                </a:solidFill>
                <a:effectLst/>
                <a:latin typeface="+mn-lt"/>
                <a:ea typeface="+mn-ea"/>
                <a:cs typeface="+mn-cs"/>
              </a:rPr>
              <a:t>Normes d’assainissement en 2 minutes (sous-titres Français) </a:t>
            </a:r>
            <a:r>
              <a:rPr lang="fr-FR" sz="1200" u="sng" kern="1200" noProof="0" dirty="0">
                <a:solidFill>
                  <a:schemeClr val="tx1"/>
                </a:solidFill>
                <a:effectLst/>
                <a:latin typeface="+mn-lt"/>
                <a:ea typeface="+mn-ea"/>
                <a:cs typeface="+mn-cs"/>
                <a:hlinkClick r:id="rId4"/>
              </a:rPr>
              <a:t>https://www.youtube.com/watch?v=Gxl_DB-peqc</a:t>
            </a:r>
            <a:endParaRPr lang="fr-FR" sz="1200" u="sng" kern="1200" noProof="0" dirty="0">
              <a:solidFill>
                <a:schemeClr val="tx1"/>
              </a:solidFill>
              <a:effectLst/>
              <a:latin typeface="+mn-lt"/>
              <a:ea typeface="+mn-ea"/>
              <a:cs typeface="+mn-cs"/>
            </a:endParaRP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a:solidFill>
                  <a:schemeClr val="tx1"/>
                </a:solidFill>
                <a:effectLst/>
                <a:latin typeface="+mn-lt"/>
                <a:ea typeface="+mn-ea"/>
                <a:cs typeface="+mn-cs"/>
              </a:rPr>
              <a:t>Normas de </a:t>
            </a:r>
            <a:r>
              <a:rPr lang="fr-FR" sz="1200" kern="1200" noProof="0" dirty="0" err="1">
                <a:solidFill>
                  <a:schemeClr val="tx1"/>
                </a:solidFill>
                <a:effectLst/>
                <a:latin typeface="+mn-lt"/>
                <a:ea typeface="+mn-ea"/>
                <a:cs typeface="+mn-cs"/>
              </a:rPr>
              <a:t>saneamento</a:t>
            </a:r>
            <a:r>
              <a:rPr lang="fr-FR" sz="1200" kern="1200" noProof="0" dirty="0">
                <a:solidFill>
                  <a:schemeClr val="tx1"/>
                </a:solidFill>
                <a:effectLst/>
                <a:latin typeface="+mn-lt"/>
                <a:ea typeface="+mn-ea"/>
                <a:cs typeface="+mn-cs"/>
              </a:rPr>
              <a:t> </a:t>
            </a:r>
            <a:r>
              <a:rPr lang="fr-FR" sz="1200" kern="1200" noProof="0" dirty="0" err="1">
                <a:solidFill>
                  <a:schemeClr val="tx1"/>
                </a:solidFill>
                <a:effectLst/>
                <a:latin typeface="+mn-lt"/>
                <a:ea typeface="+mn-ea"/>
                <a:cs typeface="+mn-cs"/>
              </a:rPr>
              <a:t>em</a:t>
            </a:r>
            <a:r>
              <a:rPr lang="fr-FR" sz="1200" kern="1200" noProof="0" dirty="0">
                <a:solidFill>
                  <a:schemeClr val="tx1"/>
                </a:solidFill>
                <a:effectLst/>
                <a:latin typeface="+mn-lt"/>
                <a:ea typeface="+mn-ea"/>
                <a:cs typeface="+mn-cs"/>
              </a:rPr>
              <a:t> 2 </a:t>
            </a:r>
            <a:r>
              <a:rPr lang="fr-FR" sz="1200" kern="1200" noProof="0" dirty="0" err="1">
                <a:solidFill>
                  <a:schemeClr val="tx1"/>
                </a:solidFill>
                <a:effectLst/>
                <a:latin typeface="+mn-lt"/>
                <a:ea typeface="+mn-ea"/>
                <a:cs typeface="+mn-cs"/>
              </a:rPr>
              <a:t>minutos</a:t>
            </a:r>
            <a:r>
              <a:rPr lang="fr-FR" sz="1200" kern="1200" noProof="0" dirty="0">
                <a:solidFill>
                  <a:schemeClr val="tx1"/>
                </a:solidFill>
                <a:effectLst/>
                <a:latin typeface="+mn-lt"/>
                <a:ea typeface="+mn-ea"/>
                <a:cs typeface="+mn-cs"/>
              </a:rPr>
              <a:t> (</a:t>
            </a:r>
            <a:r>
              <a:rPr lang="fr-FR" sz="1200" kern="1200" noProof="0" dirty="0" err="1">
                <a:solidFill>
                  <a:schemeClr val="tx1"/>
                </a:solidFill>
                <a:effectLst/>
                <a:latin typeface="+mn-lt"/>
                <a:ea typeface="+mn-ea"/>
                <a:cs typeface="+mn-cs"/>
              </a:rPr>
              <a:t>legendas</a:t>
            </a:r>
            <a:r>
              <a:rPr lang="fr-FR" sz="1200" kern="1200" noProof="0" dirty="0">
                <a:solidFill>
                  <a:schemeClr val="tx1"/>
                </a:solidFill>
                <a:effectLst/>
                <a:latin typeface="+mn-lt"/>
                <a:ea typeface="+mn-ea"/>
                <a:cs typeface="+mn-cs"/>
              </a:rPr>
              <a:t>) </a:t>
            </a:r>
            <a:r>
              <a:rPr lang="fr-FR" sz="1200" kern="1200" noProof="0" dirty="0" smtClean="0">
                <a:solidFill>
                  <a:schemeClr val="tx1"/>
                </a:solidFill>
                <a:effectLst/>
                <a:latin typeface="+mn-lt"/>
                <a:ea typeface="+mn-ea"/>
                <a:cs typeface="+mn-cs"/>
              </a:rPr>
              <a:t>https://www.youtube.com/watch?v=9TJPg1AkoJ0&amp;t</a:t>
            </a: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smtClean="0">
                <a:solidFill>
                  <a:schemeClr val="tx1"/>
                </a:solidFill>
                <a:effectLst/>
                <a:latin typeface="+mn-lt"/>
                <a:ea typeface="+mn-ea"/>
                <a:cs typeface="+mn-cs"/>
              </a:rPr>
              <a:t>Sanitation </a:t>
            </a:r>
            <a:r>
              <a:rPr lang="fr-FR" sz="1200" kern="1200" noProof="0" dirty="0">
                <a:solidFill>
                  <a:schemeClr val="tx1"/>
                </a:solidFill>
                <a:effectLst/>
                <a:latin typeface="+mn-lt"/>
                <a:ea typeface="+mn-ea"/>
                <a:cs typeface="+mn-cs"/>
              </a:rPr>
              <a:t>Standards </a:t>
            </a:r>
            <a:r>
              <a:rPr lang="fr-FR" sz="1200" kern="1200" noProof="0" dirty="0" err="1">
                <a:solidFill>
                  <a:schemeClr val="tx1"/>
                </a:solidFill>
                <a:effectLst/>
                <a:latin typeface="+mn-lt"/>
                <a:ea typeface="+mn-ea"/>
                <a:cs typeface="+mn-cs"/>
              </a:rPr>
              <a:t>Explained</a:t>
            </a:r>
            <a:r>
              <a:rPr lang="fr-FR" sz="1200" kern="1200" noProof="0" dirty="0">
                <a:solidFill>
                  <a:schemeClr val="tx1"/>
                </a:solidFill>
                <a:effectLst/>
                <a:latin typeface="+mn-lt"/>
                <a:ea typeface="+mn-ea"/>
                <a:cs typeface="+mn-cs"/>
              </a:rPr>
              <a:t> in 2 Minutes (</a:t>
            </a:r>
            <a:r>
              <a:rPr lang="fr-FR" sz="1200" kern="1200" noProof="0" dirty="0" err="1">
                <a:solidFill>
                  <a:schemeClr val="tx1"/>
                </a:solidFill>
                <a:effectLst/>
                <a:latin typeface="+mn-lt"/>
                <a:ea typeface="+mn-ea"/>
                <a:cs typeface="+mn-cs"/>
              </a:rPr>
              <a:t>Chinese</a:t>
            </a:r>
            <a:r>
              <a:rPr lang="fr-FR" sz="1200" kern="1200" noProof="0" dirty="0">
                <a:solidFill>
                  <a:schemeClr val="tx1"/>
                </a:solidFill>
                <a:effectLst/>
                <a:latin typeface="+mn-lt"/>
                <a:ea typeface="+mn-ea"/>
                <a:cs typeface="+mn-cs"/>
              </a:rPr>
              <a:t> </a:t>
            </a:r>
            <a:r>
              <a:rPr lang="fr-FR" sz="1200" kern="1200" noProof="0" dirty="0" err="1">
                <a:solidFill>
                  <a:schemeClr val="tx1"/>
                </a:solidFill>
                <a:effectLst/>
                <a:latin typeface="+mn-lt"/>
                <a:ea typeface="+mn-ea"/>
                <a:cs typeface="+mn-cs"/>
              </a:rPr>
              <a:t>subtitles</a:t>
            </a:r>
            <a:r>
              <a:rPr lang="fr-FR" sz="1200" kern="1200" noProof="0" dirty="0">
                <a:solidFill>
                  <a:schemeClr val="tx1"/>
                </a:solidFill>
                <a:effectLst/>
                <a:latin typeface="+mn-lt"/>
                <a:ea typeface="+mn-ea"/>
                <a:cs typeface="+mn-cs"/>
              </a:rPr>
              <a:t>)/ </a:t>
            </a:r>
            <a:r>
              <a:rPr lang="fr-FR" sz="1200" kern="1200" noProof="0" dirty="0" err="1">
                <a:solidFill>
                  <a:schemeClr val="tx1"/>
                </a:solidFill>
                <a:effectLst/>
                <a:latin typeface="+mn-lt"/>
                <a:ea typeface="+mn-ea"/>
                <a:cs typeface="+mn-cs"/>
              </a:rPr>
              <a:t>两分钟了解卫生标准</a:t>
            </a:r>
            <a:r>
              <a:rPr lang="fr-FR" sz="1200" kern="1200" noProof="0" dirty="0">
                <a:solidFill>
                  <a:schemeClr val="tx1"/>
                </a:solidFill>
                <a:effectLst/>
                <a:latin typeface="+mn-lt"/>
                <a:ea typeface="+mn-ea"/>
                <a:cs typeface="+mn-cs"/>
              </a:rPr>
              <a:t> </a:t>
            </a:r>
            <a:r>
              <a:rPr lang="fr-FR" sz="1200" b="1" kern="1200" noProof="0" dirty="0">
                <a:solidFill>
                  <a:schemeClr val="tx1"/>
                </a:solidFill>
                <a:effectLst/>
                <a:latin typeface="+mn-lt"/>
                <a:ea typeface="+mn-ea"/>
                <a:cs typeface="+mn-cs"/>
              </a:rPr>
              <a:t>（</a:t>
            </a:r>
            <a:r>
              <a:rPr lang="fr-FR" sz="1200" b="1" kern="1200" noProof="0" dirty="0" err="1">
                <a:solidFill>
                  <a:schemeClr val="tx1"/>
                </a:solidFill>
                <a:effectLst/>
                <a:latin typeface="+mn-lt"/>
                <a:ea typeface="+mn-ea"/>
                <a:cs typeface="+mn-cs"/>
              </a:rPr>
              <a:t>中文字幕）</a:t>
            </a:r>
            <a:r>
              <a:rPr lang="fr-FR" sz="1200" u="sng" kern="1200" noProof="0" dirty="0" err="1">
                <a:solidFill>
                  <a:schemeClr val="tx1"/>
                </a:solidFill>
                <a:effectLst/>
                <a:latin typeface="+mn-lt"/>
                <a:ea typeface="+mn-ea"/>
                <a:cs typeface="+mn-cs"/>
                <a:hlinkClick r:id="rId5"/>
              </a:rPr>
              <a:t>https</a:t>
            </a:r>
            <a:r>
              <a:rPr lang="fr-FR" sz="1200" u="sng" kern="1200" noProof="0" dirty="0">
                <a:solidFill>
                  <a:schemeClr val="tx1"/>
                </a:solidFill>
                <a:effectLst/>
                <a:latin typeface="+mn-lt"/>
                <a:ea typeface="+mn-ea"/>
                <a:cs typeface="+mn-cs"/>
                <a:hlinkClick r:id="rId5"/>
              </a:rPr>
              <a:t>://www.youtube.com/watch?v=ASPT3YMJdNo</a:t>
            </a:r>
            <a:r>
              <a:rPr lang="fr-FR" sz="1200" u="sng" kern="1200" noProof="0" dirty="0">
                <a:solidFill>
                  <a:schemeClr val="tx1"/>
                </a:solidFill>
                <a:effectLst/>
                <a:latin typeface="+mn-lt"/>
                <a:ea typeface="+mn-ea"/>
                <a:cs typeface="+mn-cs"/>
              </a:rPr>
              <a:t> </a:t>
            </a:r>
            <a:r>
              <a:rPr lang="fr-FR" sz="1200" b="1" u="none" kern="1200" noProof="0" dirty="0">
                <a:solidFill>
                  <a:schemeClr val="tx1"/>
                </a:solidFill>
                <a:effectLst/>
                <a:latin typeface="+mn-lt"/>
                <a:ea typeface="+mn-ea"/>
                <a:cs typeface="+mn-cs"/>
              </a:rPr>
              <a:t>ou </a:t>
            </a:r>
            <a:r>
              <a:rPr lang="fr-FR" sz="1200" u="sng" kern="1200" noProof="0" dirty="0">
                <a:solidFill>
                  <a:schemeClr val="tx1"/>
                </a:solidFill>
                <a:effectLst/>
                <a:latin typeface="+mn-lt"/>
                <a:ea typeface="+mn-ea"/>
                <a:cs typeface="+mn-cs"/>
                <a:hlinkClick r:id="rId6"/>
              </a:rPr>
              <a:t>https://v.youku.com/v_show/id_XNDYwMjYxMDk0NA==.html</a:t>
            </a:r>
            <a:endParaRPr lang="fr-FR" sz="1200" b="1" kern="1200" noProof="0" dirty="0">
              <a:solidFill>
                <a:schemeClr val="tx1"/>
              </a:solidFill>
              <a:effectLst/>
              <a:latin typeface="+mn-lt"/>
              <a:ea typeface="+mn-ea"/>
              <a:cs typeface="+mn-cs"/>
            </a:endParaRP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kern="1200" noProof="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none" kern="1200" noProof="0" dirty="0">
                <a:solidFill>
                  <a:schemeClr val="tx1"/>
                </a:solidFill>
                <a:effectLst/>
                <a:latin typeface="+mn-lt"/>
                <a:ea typeface="+mn-ea"/>
                <a:cs typeface="+mn-cs"/>
              </a:rPr>
              <a:t>Veuillez visionner</a:t>
            </a:r>
            <a:r>
              <a:rPr lang="fr-FR" sz="1200" u="none" kern="1200" baseline="0" noProof="0" dirty="0">
                <a:solidFill>
                  <a:schemeClr val="tx1"/>
                </a:solidFill>
                <a:effectLst/>
                <a:latin typeface="+mn-lt"/>
                <a:ea typeface="+mn-ea"/>
                <a:cs typeface="+mn-cs"/>
              </a:rPr>
              <a:t> tous les clips vidéo ici : </a:t>
            </a:r>
            <a:r>
              <a:rPr lang="fr-FR" noProof="0" dirty="0">
                <a:hlinkClick r:id="rId7"/>
              </a:rPr>
              <a:t>https://www.youtube.com/user/ansidotorg/playlists?view=50&amp;sort=dd&amp;shelf_id=5</a:t>
            </a:r>
            <a:endParaRPr lang="fr-FR" noProof="0" dirty="0"/>
          </a:p>
          <a:p>
            <a:pPr marL="0" indent="0">
              <a:buFont typeface="Arial" panose="020B0604020202020204" pitchFamily="34" charset="0"/>
              <a:buNone/>
            </a:pPr>
            <a:endParaRPr lang="fr-FR" noProof="0" dirty="0"/>
          </a:p>
          <a:p>
            <a:pPr marL="0" indent="0">
              <a:buFont typeface="Arial" panose="020B0604020202020204" pitchFamily="34" charset="0"/>
              <a:buNone/>
            </a:pPr>
            <a:r>
              <a:rPr lang="fr-FR" noProof="0" dirty="0"/>
              <a:t>Maintenant</a:t>
            </a:r>
            <a:r>
              <a:rPr lang="fr-FR" baseline="0" noProof="0" dirty="0"/>
              <a:t> </a:t>
            </a:r>
            <a:r>
              <a:rPr lang="fr-FR" noProof="0" dirty="0"/>
              <a:t>que avez</a:t>
            </a:r>
            <a:r>
              <a:rPr lang="fr-FR" baseline="0" noProof="0" dirty="0"/>
              <a:t> visionné le clip vidéo, auriez-vous des questions à poser dans l’immédiat ? Sinon, nous embrayons tout de suite à l’exposé proprement dit. </a:t>
            </a:r>
            <a:endParaRPr lang="fr-FR" noProof="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kern="1200" noProof="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9E93119-44EB-4843-BB2D-287C2286127C}" type="slidenum">
              <a:rPr lang="en-US" smtClean="0"/>
              <a:t>3</a:t>
            </a:fld>
            <a:endParaRPr lang="en-US" dirty="0"/>
          </a:p>
        </p:txBody>
      </p:sp>
    </p:spTree>
    <p:extLst>
      <p:ext uri="{BB962C8B-B14F-4D97-AF65-F5344CB8AC3E}">
        <p14:creationId xmlns:p14="http://schemas.microsoft.com/office/powerpoint/2010/main" val="374263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a:solidFill>
                  <a:schemeClr val="tx1"/>
                </a:solidFill>
                <a:effectLst/>
                <a:latin typeface="+mn-lt"/>
                <a:ea typeface="+mn-ea"/>
                <a:cs typeface="+mn-cs"/>
              </a:rPr>
              <a:t>Avant de discuter </a:t>
            </a:r>
            <a:r>
              <a:rPr lang="fr-FR" sz="1200" kern="1200" baseline="0" noProof="0" dirty="0">
                <a:solidFill>
                  <a:schemeClr val="tx1"/>
                </a:solidFill>
                <a:effectLst/>
                <a:latin typeface="+mn-lt"/>
                <a:ea typeface="+mn-ea"/>
                <a:cs typeface="+mn-cs"/>
              </a:rPr>
              <a:t>de la période post-adoption</a:t>
            </a:r>
            <a:r>
              <a:rPr lang="fr-FR" sz="1200" kern="1200" noProof="0" dirty="0">
                <a:solidFill>
                  <a:schemeClr val="tx1"/>
                </a:solidFill>
                <a:effectLst/>
                <a:latin typeface="+mn-lt"/>
                <a:ea typeface="+mn-ea"/>
                <a:cs typeface="+mn-cs"/>
              </a:rPr>
              <a:t>, je voudrais souligner pourquoi il a été plus déterminant d'adopter simultanément l’ISO 30500 et l’ISO 24521. En effet</a:t>
            </a:r>
            <a:r>
              <a:rPr lang="fr-FR" sz="1200" kern="1200" baseline="0" noProof="0" dirty="0">
                <a:solidFill>
                  <a:schemeClr val="tx1"/>
                </a:solidFill>
                <a:effectLst/>
                <a:latin typeface="+mn-lt"/>
                <a:ea typeface="+mn-ea"/>
                <a:cs typeface="+mn-cs"/>
              </a:rPr>
              <a:t>, l’</a:t>
            </a:r>
            <a:r>
              <a:rPr lang="fr-FR" sz="1200" kern="1200" noProof="0" dirty="0">
                <a:solidFill>
                  <a:schemeClr val="tx1"/>
                </a:solidFill>
                <a:effectLst/>
                <a:latin typeface="+mn-lt"/>
                <a:ea typeface="+mn-ea"/>
                <a:cs typeface="+mn-cs"/>
              </a:rPr>
              <a:t>ISO 24521 et l’ISO 30500 se complètent pour améliorer la santé, réduire l'impact environnemental du traitement des eaux usées et proposer des choix abordables aux utilisateurs ainsi qu’ aux collectivités. </a:t>
            </a:r>
          </a:p>
          <a:p>
            <a:pPr marL="171450" indent="-171450">
              <a:buFont typeface="Arial" panose="020B0604020202020204" pitchFamily="34" charset="0"/>
              <a:buChar char="•"/>
            </a:pPr>
            <a:r>
              <a:rPr lang="fr-FR" sz="1200" kern="1200" noProof="0" dirty="0">
                <a:solidFill>
                  <a:schemeClr val="tx1"/>
                </a:solidFill>
                <a:effectLst/>
                <a:latin typeface="+mn-lt"/>
                <a:ea typeface="+mn-ea"/>
                <a:cs typeface="+mn-cs"/>
              </a:rPr>
              <a:t>L’ISO 24521 optimise les services d'eaux usées </a:t>
            </a:r>
            <a:r>
              <a:rPr lang="fr-FR" sz="1200" b="1" kern="1200" noProof="0" dirty="0">
                <a:solidFill>
                  <a:schemeClr val="tx1"/>
                </a:solidFill>
                <a:effectLst/>
                <a:latin typeface="+mn-lt"/>
                <a:ea typeface="+mn-ea"/>
                <a:cs typeface="+mn-cs"/>
              </a:rPr>
              <a:t>existants</a:t>
            </a:r>
            <a:r>
              <a:rPr lang="fr-FR" sz="1200" kern="1200" noProof="0" dirty="0">
                <a:solidFill>
                  <a:schemeClr val="tx1"/>
                </a:solidFill>
                <a:effectLst/>
                <a:latin typeface="+mn-lt"/>
                <a:ea typeface="+mn-ea"/>
                <a:cs typeface="+mn-cs"/>
              </a:rPr>
              <a:t> (qui traitent actuellement les boues de vidange entrantes)</a:t>
            </a:r>
          </a:p>
          <a:p>
            <a:pPr marL="171450" indent="-171450">
              <a:buFont typeface="Arial" panose="020B0604020202020204" pitchFamily="34" charset="0"/>
              <a:buChar char="•"/>
            </a:pPr>
            <a:r>
              <a:rPr lang="fr-FR" sz="1200" kern="1200" noProof="0" dirty="0">
                <a:solidFill>
                  <a:schemeClr val="tx1"/>
                </a:solidFill>
                <a:effectLst/>
                <a:latin typeface="+mn-lt"/>
                <a:ea typeface="+mn-ea"/>
                <a:cs typeface="+mn-cs"/>
              </a:rPr>
              <a:t>L’ISO 30500, d’autre part, favorise</a:t>
            </a:r>
            <a:r>
              <a:rPr lang="fr-FR" sz="1200" kern="1200" baseline="0" noProof="0" dirty="0">
                <a:solidFill>
                  <a:schemeClr val="tx1"/>
                </a:solidFill>
                <a:effectLst/>
                <a:latin typeface="+mn-lt"/>
                <a:ea typeface="+mn-ea"/>
                <a:cs typeface="+mn-cs"/>
              </a:rPr>
              <a:t> </a:t>
            </a:r>
            <a:r>
              <a:rPr lang="fr-FR" sz="1200" kern="1200" noProof="0" dirty="0">
                <a:solidFill>
                  <a:schemeClr val="tx1"/>
                </a:solidFill>
                <a:effectLst/>
                <a:latin typeface="+mn-lt"/>
                <a:ea typeface="+mn-ea"/>
                <a:cs typeface="+mn-cs"/>
              </a:rPr>
              <a:t>le développement de </a:t>
            </a:r>
            <a:r>
              <a:rPr lang="fr-FR" sz="1200" b="1" kern="1200" noProof="0" dirty="0">
                <a:solidFill>
                  <a:schemeClr val="tx1"/>
                </a:solidFill>
                <a:effectLst/>
                <a:latin typeface="+mn-lt"/>
                <a:ea typeface="+mn-ea"/>
                <a:cs typeface="+mn-cs"/>
              </a:rPr>
              <a:t>nouvelles</a:t>
            </a:r>
            <a:r>
              <a:rPr lang="fr-FR" sz="1200" kern="1200" noProof="0" dirty="0">
                <a:solidFill>
                  <a:schemeClr val="tx1"/>
                </a:solidFill>
                <a:effectLst/>
                <a:latin typeface="+mn-lt"/>
                <a:ea typeface="+mn-ea"/>
                <a:cs typeface="+mn-cs"/>
              </a:rPr>
              <a:t> technologies et solutions car les technologies actuelles ne parviennent pas à relever les défis sous-jacents au manque d'assainissement, notamment la pauvreté, les infrastructures et les ressources. </a:t>
            </a:r>
          </a:p>
          <a:p>
            <a:pPr marL="171450" indent="-171450">
              <a:buFont typeface="Arial" panose="020B0604020202020204" pitchFamily="34" charset="0"/>
              <a:buChar char="•"/>
            </a:pPr>
            <a:r>
              <a:rPr lang="fr-FR" sz="1200" kern="1200" noProof="0" dirty="0">
                <a:solidFill>
                  <a:schemeClr val="tx1"/>
                </a:solidFill>
                <a:effectLst/>
                <a:latin typeface="+mn-lt"/>
                <a:ea typeface="+mn-ea"/>
                <a:cs typeface="+mn-cs"/>
              </a:rPr>
              <a:t>L'ISO 24521 comprend des références normatives qui revoient</a:t>
            </a:r>
            <a:r>
              <a:rPr lang="fr-FR" sz="1200" kern="1200" baseline="0" noProof="0" dirty="0">
                <a:solidFill>
                  <a:schemeClr val="tx1"/>
                </a:solidFill>
                <a:effectLst/>
                <a:latin typeface="+mn-lt"/>
                <a:ea typeface="+mn-ea"/>
                <a:cs typeface="+mn-cs"/>
              </a:rPr>
              <a:t> </a:t>
            </a:r>
            <a:r>
              <a:rPr lang="fr-FR" sz="1200" kern="1200" noProof="0" dirty="0">
                <a:solidFill>
                  <a:schemeClr val="tx1"/>
                </a:solidFill>
                <a:effectLst/>
                <a:latin typeface="+mn-lt"/>
                <a:ea typeface="+mn-ea"/>
                <a:cs typeface="+mn-cs"/>
              </a:rPr>
              <a:t>à deux autres normes: l'ISO 24510, qui comporte des lignes directrices pour l'évaluation et l'amélioration des services aux utilisateurs; et l’ISO 24511, qui revêt des orientations pour la gestion des services publics d'assainissement et l'évaluation des services d'assainissement. Cette présentation n’aborde pas l'ISO 24510 ou l'ISO 24511, mais l'ANSI ou votre organisme national de normalisation sont à même de vous orienter si vous souhaitez obtenir davantage d’informations sur ces deux normes.</a:t>
            </a:r>
          </a:p>
          <a:p>
            <a:endParaRPr lang="fr-FR"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E93119-44EB-4843-BB2D-287C2286127C}" type="slidenum">
              <a:rPr lang="en-US" smtClean="0"/>
              <a:t>4</a:t>
            </a:fld>
            <a:endParaRPr lang="en-US" dirty="0"/>
          </a:p>
        </p:txBody>
      </p:sp>
    </p:spTree>
    <p:extLst>
      <p:ext uri="{BB962C8B-B14F-4D97-AF65-F5344CB8AC3E}">
        <p14:creationId xmlns:p14="http://schemas.microsoft.com/office/powerpoint/2010/main" val="281836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Veuillez visionner </a:t>
            </a:r>
            <a:r>
              <a:rPr lang="fr-FR" baseline="0" noProof="0" dirty="0"/>
              <a:t>une courte vidéo, </a:t>
            </a:r>
            <a:r>
              <a:rPr lang="fr-FR" sz="1200" i="1" kern="1200" noProof="0" dirty="0">
                <a:solidFill>
                  <a:schemeClr val="tx1"/>
                </a:solidFill>
                <a:effectLst/>
                <a:latin typeface="+mn-lt"/>
                <a:ea typeface="+mn-ea"/>
                <a:cs typeface="+mn-cs"/>
              </a:rPr>
              <a:t>ISO 30500 et ISO 24521: Main</a:t>
            </a:r>
            <a:r>
              <a:rPr lang="fr-FR" sz="1200" i="1" kern="1200" baseline="0" noProof="0" dirty="0">
                <a:solidFill>
                  <a:schemeClr val="tx1"/>
                </a:solidFill>
                <a:effectLst/>
                <a:latin typeface="+mn-lt"/>
                <a:ea typeface="+mn-ea"/>
                <a:cs typeface="+mn-cs"/>
              </a:rPr>
              <a:t> dans la main </a:t>
            </a:r>
            <a:r>
              <a:rPr lang="fr-FR" sz="1200" i="0" kern="1200" baseline="0" noProof="0" dirty="0">
                <a:solidFill>
                  <a:schemeClr val="tx1"/>
                </a:solidFill>
                <a:effectLst/>
                <a:latin typeface="+mn-lt"/>
                <a:ea typeface="+mn-ea"/>
                <a:cs typeface="+mn-cs"/>
              </a:rPr>
              <a:t>dans votre langue de prédilection </a:t>
            </a:r>
            <a:r>
              <a:rPr lang="fr-FR" sz="1200" kern="1200" baseline="0" noProof="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a:solidFill>
                  <a:schemeClr val="tx1"/>
                </a:solidFill>
                <a:effectLst/>
                <a:latin typeface="+mn-lt"/>
                <a:ea typeface="+mn-ea"/>
                <a:cs typeface="+mn-cs"/>
              </a:rPr>
              <a:t>ISO 30500 and ISO 24521: Hand in Hand (English </a:t>
            </a:r>
            <a:r>
              <a:rPr lang="fr-FR" sz="1200" kern="1200" noProof="0" dirty="0" err="1">
                <a:solidFill>
                  <a:schemeClr val="tx1"/>
                </a:solidFill>
                <a:effectLst/>
                <a:latin typeface="+mn-lt"/>
                <a:ea typeface="+mn-ea"/>
                <a:cs typeface="+mn-cs"/>
              </a:rPr>
              <a:t>Subtitles</a:t>
            </a:r>
            <a:r>
              <a:rPr lang="fr-FR" sz="1200" kern="1200" noProof="0" dirty="0">
                <a:solidFill>
                  <a:schemeClr val="tx1"/>
                </a:solidFill>
                <a:effectLst/>
                <a:latin typeface="+mn-lt"/>
                <a:ea typeface="+mn-ea"/>
                <a:cs typeface="+mn-cs"/>
              </a:rPr>
              <a:t>) </a:t>
            </a:r>
            <a:r>
              <a:rPr lang="fr-FR" sz="1200" u="sng" kern="1200" noProof="0" dirty="0">
                <a:solidFill>
                  <a:schemeClr val="tx1"/>
                </a:solidFill>
                <a:effectLst/>
                <a:latin typeface="+mn-lt"/>
                <a:ea typeface="+mn-ea"/>
                <a:cs typeface="+mn-cs"/>
                <a:hlinkClick r:id="rId3"/>
              </a:rPr>
              <a:t>https://www.youtube.com/watch?v=13bG0cFeuLQ</a:t>
            </a:r>
            <a:endParaRPr lang="fr-FR" sz="1200" u="sng"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a:solidFill>
                  <a:schemeClr val="tx1"/>
                </a:solidFill>
                <a:effectLst/>
                <a:latin typeface="+mn-lt"/>
                <a:ea typeface="+mn-ea"/>
                <a:cs typeface="+mn-cs"/>
              </a:rPr>
              <a:t>ISO 30500 et ISO 24521: Main dans la main (sous-titres Français) </a:t>
            </a:r>
            <a:r>
              <a:rPr lang="fr-FR" sz="1200" u="sng" kern="1200" noProof="0" dirty="0">
                <a:solidFill>
                  <a:schemeClr val="tx1"/>
                </a:solidFill>
                <a:effectLst/>
                <a:latin typeface="+mn-lt"/>
                <a:ea typeface="+mn-ea"/>
                <a:cs typeface="+mn-cs"/>
                <a:hlinkClick r:id="rId4"/>
              </a:rPr>
              <a:t>https://www.youtube.com/watch?v=_Xoxhfc_W_g</a:t>
            </a:r>
            <a:endParaRPr lang="fr-FR" sz="1200"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a:solidFill>
                  <a:schemeClr val="tx1"/>
                </a:solidFill>
                <a:effectLst/>
                <a:latin typeface="+mn-lt"/>
                <a:ea typeface="+mn-ea"/>
                <a:cs typeface="+mn-cs"/>
              </a:rPr>
              <a:t>ISO 30500 e ISO 24521: </a:t>
            </a:r>
            <a:r>
              <a:rPr lang="fr-FR" sz="1200" kern="1200" noProof="0" dirty="0" err="1">
                <a:solidFill>
                  <a:schemeClr val="tx1"/>
                </a:solidFill>
                <a:effectLst/>
                <a:latin typeface="+mn-lt"/>
                <a:ea typeface="+mn-ea"/>
                <a:cs typeface="+mn-cs"/>
              </a:rPr>
              <a:t>Lado</a:t>
            </a:r>
            <a:r>
              <a:rPr lang="fr-FR" sz="1200" kern="1200" noProof="0" dirty="0">
                <a:solidFill>
                  <a:schemeClr val="tx1"/>
                </a:solidFill>
                <a:effectLst/>
                <a:latin typeface="+mn-lt"/>
                <a:ea typeface="+mn-ea"/>
                <a:cs typeface="+mn-cs"/>
              </a:rPr>
              <a:t> a </a:t>
            </a:r>
            <a:r>
              <a:rPr lang="fr-FR" sz="1200" kern="1200" noProof="0" dirty="0" err="1">
                <a:solidFill>
                  <a:schemeClr val="tx1"/>
                </a:solidFill>
                <a:effectLst/>
                <a:latin typeface="+mn-lt"/>
                <a:ea typeface="+mn-ea"/>
                <a:cs typeface="+mn-cs"/>
              </a:rPr>
              <a:t>lado</a:t>
            </a:r>
            <a:r>
              <a:rPr lang="fr-FR" sz="1200" kern="1200" noProof="0" dirty="0">
                <a:solidFill>
                  <a:schemeClr val="tx1"/>
                </a:solidFill>
                <a:effectLst/>
                <a:latin typeface="+mn-lt"/>
                <a:ea typeface="+mn-ea"/>
                <a:cs typeface="+mn-cs"/>
              </a:rPr>
              <a:t> (</a:t>
            </a:r>
            <a:r>
              <a:rPr lang="fr-FR" sz="1200" kern="1200" noProof="0" dirty="0" err="1">
                <a:solidFill>
                  <a:schemeClr val="tx1"/>
                </a:solidFill>
                <a:effectLst/>
                <a:latin typeface="+mn-lt"/>
                <a:ea typeface="+mn-ea"/>
                <a:cs typeface="+mn-cs"/>
              </a:rPr>
              <a:t>legendas</a:t>
            </a:r>
            <a:r>
              <a:rPr lang="fr-FR" sz="1200" kern="1200" noProof="0" dirty="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5"/>
              </a:rPr>
              <a:t>https://www.youtube.com/watch?v=mbpXRaz9gs4</a:t>
            </a:r>
            <a:endParaRPr lang="en-US" sz="1200" b="1"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smtClean="0">
                <a:solidFill>
                  <a:schemeClr val="tx1"/>
                </a:solidFill>
                <a:effectLst/>
                <a:latin typeface="+mn-lt"/>
                <a:ea typeface="+mn-ea"/>
                <a:cs typeface="+mn-cs"/>
              </a:rPr>
              <a:t>ISO </a:t>
            </a:r>
            <a:r>
              <a:rPr lang="fr-FR" sz="1200" kern="1200" noProof="0" dirty="0">
                <a:solidFill>
                  <a:schemeClr val="tx1"/>
                </a:solidFill>
                <a:effectLst/>
                <a:latin typeface="+mn-lt"/>
                <a:ea typeface="+mn-ea"/>
                <a:cs typeface="+mn-cs"/>
              </a:rPr>
              <a:t>30500 and ISO 24521: Hand in Hand  // ISO 30500 </a:t>
            </a:r>
            <a:r>
              <a:rPr lang="zh-CN" altLang="fr-FR" sz="1200" kern="1200" noProof="0" dirty="0">
                <a:solidFill>
                  <a:schemeClr val="tx1"/>
                </a:solidFill>
                <a:effectLst/>
                <a:latin typeface="+mn-lt"/>
                <a:ea typeface="+mn-ea"/>
                <a:cs typeface="+mn-cs"/>
              </a:rPr>
              <a:t>和</a:t>
            </a:r>
            <a:r>
              <a:rPr lang="fr-FR" sz="1200" kern="1200" noProof="0" dirty="0">
                <a:solidFill>
                  <a:schemeClr val="tx1"/>
                </a:solidFill>
                <a:effectLst/>
                <a:latin typeface="+mn-lt"/>
                <a:ea typeface="+mn-ea"/>
                <a:cs typeface="+mn-cs"/>
              </a:rPr>
              <a:t> ISO 24521: </a:t>
            </a:r>
            <a:r>
              <a:rPr lang="zh-CN" altLang="fr-FR" sz="1200" kern="1200" noProof="0" dirty="0">
                <a:solidFill>
                  <a:schemeClr val="tx1"/>
                </a:solidFill>
                <a:effectLst/>
                <a:latin typeface="+mn-lt"/>
                <a:ea typeface="+mn-ea"/>
                <a:cs typeface="+mn-cs"/>
              </a:rPr>
              <a:t>携手共进</a:t>
            </a:r>
            <a:r>
              <a:rPr lang="fr-FR" sz="1200" kern="1200" noProof="0" dirty="0">
                <a:solidFill>
                  <a:schemeClr val="tx1"/>
                </a:solidFill>
                <a:effectLst/>
                <a:latin typeface="+mn-lt"/>
                <a:ea typeface="+mn-ea"/>
                <a:cs typeface="+mn-cs"/>
              </a:rPr>
              <a:t>  </a:t>
            </a:r>
            <a:r>
              <a:rPr lang="fr-FR" sz="1200" b="1" kern="1200" noProof="0" dirty="0">
                <a:solidFill>
                  <a:schemeClr val="tx1"/>
                </a:solidFill>
                <a:effectLst/>
                <a:latin typeface="+mn-lt"/>
                <a:ea typeface="+mn-ea"/>
                <a:cs typeface="+mn-cs"/>
              </a:rPr>
              <a:t>（</a:t>
            </a:r>
            <a:r>
              <a:rPr lang="fr-FR" sz="1200" b="1" kern="1200" noProof="0" dirty="0" err="1">
                <a:solidFill>
                  <a:schemeClr val="tx1"/>
                </a:solidFill>
                <a:effectLst/>
                <a:latin typeface="+mn-lt"/>
                <a:ea typeface="+mn-ea"/>
                <a:cs typeface="+mn-cs"/>
              </a:rPr>
              <a:t>中文字幕）</a:t>
            </a:r>
            <a:r>
              <a:rPr lang="fr-FR" sz="1200" u="sng" kern="1200" noProof="0" dirty="0" err="1">
                <a:solidFill>
                  <a:schemeClr val="tx1"/>
                </a:solidFill>
                <a:effectLst/>
                <a:latin typeface="+mn-lt"/>
                <a:ea typeface="+mn-ea"/>
                <a:cs typeface="+mn-cs"/>
                <a:hlinkClick r:id="rId6"/>
              </a:rPr>
              <a:t>https</a:t>
            </a:r>
            <a:r>
              <a:rPr lang="fr-FR" sz="1200" u="sng" kern="1200" noProof="0" dirty="0">
                <a:solidFill>
                  <a:schemeClr val="tx1"/>
                </a:solidFill>
                <a:effectLst/>
                <a:latin typeface="+mn-lt"/>
                <a:ea typeface="+mn-ea"/>
                <a:cs typeface="+mn-cs"/>
                <a:hlinkClick r:id="rId6"/>
              </a:rPr>
              <a:t>://www.youtube.com/watch?v=QGnZL4zCvrk</a:t>
            </a:r>
            <a:r>
              <a:rPr lang="fr-FR" sz="1200" kern="1200" noProof="0" dirty="0">
                <a:solidFill>
                  <a:schemeClr val="tx1"/>
                </a:solidFill>
                <a:effectLst/>
                <a:latin typeface="+mn-lt"/>
                <a:ea typeface="+mn-ea"/>
                <a:cs typeface="+mn-cs"/>
              </a:rPr>
              <a:t> </a:t>
            </a:r>
            <a:r>
              <a:rPr lang="fr-FR" sz="1200" b="1" kern="1200" noProof="0" dirty="0">
                <a:solidFill>
                  <a:schemeClr val="tx1"/>
                </a:solidFill>
                <a:effectLst/>
                <a:latin typeface="+mn-lt"/>
                <a:ea typeface="+mn-ea"/>
                <a:cs typeface="+mn-cs"/>
              </a:rPr>
              <a:t>ou</a:t>
            </a:r>
            <a:r>
              <a:rPr lang="fr-FR" sz="1200" kern="1200" noProof="0" dirty="0">
                <a:solidFill>
                  <a:schemeClr val="tx1"/>
                </a:solidFill>
                <a:effectLst/>
                <a:latin typeface="+mn-lt"/>
                <a:ea typeface="+mn-ea"/>
                <a:cs typeface="+mn-cs"/>
              </a:rPr>
              <a:t> </a:t>
            </a:r>
            <a:r>
              <a:rPr lang="fr-FR" sz="1200" u="sng" kern="1200" noProof="0" dirty="0">
                <a:solidFill>
                  <a:schemeClr val="tx1"/>
                </a:solidFill>
                <a:effectLst/>
                <a:latin typeface="+mn-lt"/>
                <a:ea typeface="+mn-ea"/>
                <a:cs typeface="+mn-cs"/>
                <a:hlinkClick r:id="rId7"/>
              </a:rPr>
              <a:t>https://v.youku.com/v_show/id_XNDY2MzIxMzIxMg==.html</a:t>
            </a:r>
            <a:endParaRPr lang="fr-FR" sz="1200" u="none"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u="none"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none" kern="1200" noProof="0" dirty="0">
                <a:solidFill>
                  <a:schemeClr val="tx1"/>
                </a:solidFill>
                <a:effectLst/>
                <a:latin typeface="+mn-lt"/>
                <a:ea typeface="+mn-ea"/>
                <a:cs typeface="+mn-cs"/>
              </a:rPr>
              <a:t>Veuillez visionner tous les clips vidéo ici </a:t>
            </a:r>
            <a:r>
              <a:rPr lang="fr-FR" sz="1200" u="none" kern="1200" baseline="0" noProof="0" dirty="0">
                <a:solidFill>
                  <a:schemeClr val="tx1"/>
                </a:solidFill>
                <a:effectLst/>
                <a:latin typeface="+mn-lt"/>
                <a:ea typeface="+mn-ea"/>
                <a:cs typeface="+mn-cs"/>
              </a:rPr>
              <a:t>: </a:t>
            </a:r>
            <a:r>
              <a:rPr lang="fr-FR" noProof="0" dirty="0">
                <a:hlinkClick r:id="rId8"/>
              </a:rPr>
              <a:t>https://www.youtube.com/user/ansidotorg/playlists?view=50&amp;sort=dd&amp;shelf_id=5</a:t>
            </a:r>
            <a:endParaRPr lang="fr-FR" sz="1200" kern="1200" noProof="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9E93119-44EB-4843-BB2D-287C2286127C}" type="slidenum">
              <a:rPr lang="en-US" smtClean="0"/>
              <a:t>5</a:t>
            </a:fld>
            <a:endParaRPr lang="en-US" dirty="0"/>
          </a:p>
        </p:txBody>
      </p:sp>
    </p:spTree>
    <p:extLst>
      <p:ext uri="{BB962C8B-B14F-4D97-AF65-F5344CB8AC3E}">
        <p14:creationId xmlns:p14="http://schemas.microsoft.com/office/powerpoint/2010/main" val="3958438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Pourquoi est-elle importante</a:t>
            </a:r>
            <a:r>
              <a:rPr lang="fr-FR" baseline="0" noProof="0" dirty="0"/>
              <a:t> </a:t>
            </a:r>
            <a:r>
              <a:rPr lang="fr-FR" noProof="0" dirty="0"/>
              <a:t>? </a:t>
            </a:r>
          </a:p>
          <a:p>
            <a:pPr marL="171450" indent="-171450">
              <a:buFont typeface="Arial" panose="020B0604020202020204" pitchFamily="34" charset="0"/>
              <a:buChar char="•"/>
            </a:pPr>
            <a:r>
              <a:rPr lang="fr-FR" baseline="0" noProof="0" dirty="0"/>
              <a:t>La mise en rapport de différents éléments permet d’apprécier combien une norme nationale peut être bénéfique à nous tous et ce, bien au-delà des experts et des ingénieurs qui l’auront élaborée. </a:t>
            </a:r>
          </a:p>
          <a:p>
            <a:pPr marL="171450" indent="-171450">
              <a:buFont typeface="Arial" panose="020B0604020202020204" pitchFamily="34" charset="0"/>
              <a:buChar char="•"/>
            </a:pPr>
            <a:r>
              <a:rPr lang="fr-FR" baseline="0" noProof="0" dirty="0"/>
              <a:t>Il s'agit, effectivement, de </a:t>
            </a:r>
            <a:r>
              <a:rPr lang="fr-FR" b="1" baseline="0" noProof="0" dirty="0"/>
              <a:t>protéger la santé de nos familles et de nos enfants</a:t>
            </a:r>
            <a:r>
              <a:rPr lang="fr-FR" baseline="0" noProof="0" dirty="0"/>
              <a:t>, et </a:t>
            </a:r>
            <a:r>
              <a:rPr lang="fr-FR" b="1" baseline="0" noProof="0" dirty="0"/>
              <a:t>de promouvoir un développement communautaire durable </a:t>
            </a:r>
            <a:r>
              <a:rPr lang="fr-FR" baseline="0" noProof="0" dirty="0"/>
              <a:t>susceptible de favoriser la </a:t>
            </a:r>
            <a:r>
              <a:rPr lang="fr-FR" b="1" baseline="0" noProof="0" dirty="0"/>
              <a:t>croissance économique</a:t>
            </a:r>
            <a:r>
              <a:rPr lang="fr-FR" b="0" baseline="0" noProof="0" dirty="0"/>
              <a:t> en fin de compte.</a:t>
            </a:r>
            <a:endParaRPr lang="fr-FR" b="1" baseline="0" noProof="0" dirty="0"/>
          </a:p>
          <a:p>
            <a:pPr marL="0" indent="0">
              <a:buFont typeface="Arial" panose="020B0604020202020204" pitchFamily="34" charset="0"/>
              <a:buNone/>
            </a:pPr>
            <a:endParaRPr lang="fr-FR" baseline="0" noProof="0" dirty="0"/>
          </a:p>
          <a:p>
            <a:endParaRPr lang="en-US" dirty="0"/>
          </a:p>
        </p:txBody>
      </p:sp>
      <p:sp>
        <p:nvSpPr>
          <p:cNvPr id="4" name="Slide Number Placeholder 3"/>
          <p:cNvSpPr>
            <a:spLocks noGrp="1"/>
          </p:cNvSpPr>
          <p:nvPr>
            <p:ph type="sldNum" sz="quarter" idx="5"/>
          </p:nvPr>
        </p:nvSpPr>
        <p:spPr/>
        <p:txBody>
          <a:bodyPr/>
          <a:lstStyle/>
          <a:p>
            <a:fld id="{79E93119-44EB-4843-BB2D-287C2286127C}" type="slidenum">
              <a:rPr lang="en-US" smtClean="0"/>
              <a:t>6</a:t>
            </a:fld>
            <a:endParaRPr lang="en-US" dirty="0"/>
          </a:p>
        </p:txBody>
      </p:sp>
    </p:spTree>
    <p:extLst>
      <p:ext uri="{BB962C8B-B14F-4D97-AF65-F5344CB8AC3E}">
        <p14:creationId xmlns:p14="http://schemas.microsoft.com/office/powerpoint/2010/main" val="4015843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noProof="0" dirty="0"/>
              <a:t>En votre qualité de décideur et de leader communautaire, vous jouez un rôle essentiel quant à la protection des membres de votre communauté contre des systèmes d’assainissement nuisibles, insalubres et dangereux. </a:t>
            </a:r>
          </a:p>
          <a:p>
            <a:pPr marL="171450" indent="-171450">
              <a:buFont typeface="Arial" panose="020B0604020202020204" pitchFamily="34" charset="0"/>
              <a:buChar char="•"/>
            </a:pPr>
            <a:r>
              <a:rPr lang="fr-FR" noProof="0" dirty="0"/>
              <a:t>Votre leadership est déterminant pour faire avancer ces normes.  </a:t>
            </a:r>
          </a:p>
          <a:p>
            <a:pPr marL="171450" indent="-171450">
              <a:buFont typeface="Arial" panose="020B0604020202020204" pitchFamily="34" charset="0"/>
              <a:buChar char="•"/>
            </a:pPr>
            <a:r>
              <a:rPr lang="fr-FR" noProof="0" dirty="0"/>
              <a:t>Le</a:t>
            </a:r>
            <a:r>
              <a:rPr lang="fr-FR" baseline="0" noProof="0" dirty="0"/>
              <a:t> partenariat entre vous, l’organisme national de normalisation et les experts WASH est déterminant pour la mise œuvre de ces normes dans votre pays.</a:t>
            </a:r>
          </a:p>
        </p:txBody>
      </p:sp>
      <p:sp>
        <p:nvSpPr>
          <p:cNvPr id="4" name="Slide Number Placeholder 3"/>
          <p:cNvSpPr>
            <a:spLocks noGrp="1"/>
          </p:cNvSpPr>
          <p:nvPr>
            <p:ph type="sldNum" sz="quarter" idx="5"/>
          </p:nvPr>
        </p:nvSpPr>
        <p:spPr/>
        <p:txBody>
          <a:bodyPr/>
          <a:lstStyle/>
          <a:p>
            <a:fld id="{79E93119-44EB-4843-BB2D-287C2286127C}" type="slidenum">
              <a:rPr lang="en-US" smtClean="0"/>
              <a:t>7</a:t>
            </a:fld>
            <a:endParaRPr lang="en-US" dirty="0"/>
          </a:p>
        </p:txBody>
      </p:sp>
    </p:spTree>
    <p:extLst>
      <p:ext uri="{BB962C8B-B14F-4D97-AF65-F5344CB8AC3E}">
        <p14:creationId xmlns:p14="http://schemas.microsoft.com/office/powerpoint/2010/main" val="2375786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PROGRAMME</a:t>
            </a:r>
          </a:p>
          <a:p>
            <a:pPr marL="171450" indent="-171450">
              <a:buFont typeface="Arial" panose="020B0604020202020204" pitchFamily="34" charset="0"/>
              <a:buChar char="•"/>
            </a:pPr>
            <a:r>
              <a:rPr lang="fr-FR" noProof="0" dirty="0"/>
              <a:t>Nous voulons entamer une discussion sur ce qui va suivre. Comment déployer ces normes auprès des acteurs concernés? Quels éléments logistiques faudrait-il envisager? Comment communiquer tout cela? E que signifient ces normes pour la communauté? </a:t>
            </a:r>
          </a:p>
          <a:p>
            <a:pPr marL="171450" indent="-171450">
              <a:buFont typeface="Arial" panose="020B0604020202020204" pitchFamily="34" charset="0"/>
              <a:buChar char="•"/>
            </a:pPr>
            <a:r>
              <a:rPr lang="fr-FR" noProof="0" dirty="0"/>
              <a:t>Nous souhaiterions que cet exercice vous soit aussi utile que possible, alors encore une fois, nous vous invitons à poser des questions. Nous avons du temps à la fin pour une séance de questions et de débat.</a:t>
            </a:r>
          </a:p>
        </p:txBody>
      </p:sp>
      <p:sp>
        <p:nvSpPr>
          <p:cNvPr id="4" name="Slide Number Placeholder 3"/>
          <p:cNvSpPr>
            <a:spLocks noGrp="1"/>
          </p:cNvSpPr>
          <p:nvPr>
            <p:ph type="sldNum" sz="quarter" idx="5"/>
          </p:nvPr>
        </p:nvSpPr>
        <p:spPr/>
        <p:txBody>
          <a:bodyPr/>
          <a:lstStyle/>
          <a:p>
            <a:fld id="{79E93119-44EB-4843-BB2D-287C2286127C}" type="slidenum">
              <a:rPr lang="en-US" smtClean="0"/>
              <a:t>8</a:t>
            </a:fld>
            <a:endParaRPr lang="en-US" dirty="0"/>
          </a:p>
        </p:txBody>
      </p:sp>
    </p:spTree>
    <p:extLst>
      <p:ext uri="{BB962C8B-B14F-4D97-AF65-F5344CB8AC3E}">
        <p14:creationId xmlns:p14="http://schemas.microsoft.com/office/powerpoint/2010/main" val="2032328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ctr">
              <a:buFont typeface="Arial" panose="020B0604020202020204" pitchFamily="34" charset="0"/>
              <a:buChar char="•"/>
            </a:pPr>
            <a:r>
              <a:rPr lang="fr-FR" sz="1000" kern="1200" noProof="0" dirty="0">
                <a:solidFill>
                  <a:schemeClr val="tx1"/>
                </a:solidFill>
                <a:effectLst/>
                <a:latin typeface="+mn-lt"/>
                <a:ea typeface="+mn-ea"/>
                <a:cs typeface="+mn-cs"/>
              </a:rPr>
              <a:t>ANSI dispose d’un modèle de communiqué de presse que vous pouvez télécharger et personnaliser pour l'utiliser.</a:t>
            </a:r>
          </a:p>
          <a:p>
            <a:pPr marL="171450" indent="-171450" rtl="0" fontAlgn="ctr">
              <a:buFont typeface="Arial" panose="020B0604020202020204" pitchFamily="34" charset="0"/>
              <a:buChar char="•"/>
            </a:pPr>
            <a:r>
              <a:rPr lang="fr-FR" sz="1000" kern="1200" noProof="0" dirty="0">
                <a:solidFill>
                  <a:schemeClr val="tx1"/>
                </a:solidFill>
                <a:effectLst/>
                <a:latin typeface="+mn-lt"/>
                <a:ea typeface="+mn-ea"/>
                <a:cs typeface="+mn-cs"/>
              </a:rPr>
              <a:t>ANSI dispose également d’un modèle de publication sur les réseaux sociaux et de 6 clips vidéo qui peuvent être partagés avec vos partenaires, affichés sur le site Web de votre organisation et les pages Facebook, LinkedIn ou Twitter. </a:t>
            </a:r>
          </a:p>
          <a:p>
            <a:pPr marL="171450" indent="-171450" rtl="0" fontAlgn="ctr">
              <a:buFont typeface="Arial" panose="020B0604020202020204" pitchFamily="34" charset="0"/>
              <a:buChar char="•"/>
            </a:pPr>
            <a:r>
              <a:rPr lang="fr-FR" sz="1000" kern="1200" noProof="0" dirty="0">
                <a:solidFill>
                  <a:schemeClr val="tx1"/>
                </a:solidFill>
                <a:effectLst/>
                <a:latin typeface="+mn-lt"/>
                <a:ea typeface="+mn-ea"/>
                <a:cs typeface="+mn-cs"/>
              </a:rPr>
              <a:t>Le modèle de communiqué de presse, le modèle de médias sociaux, les vidéos explicatives, les </a:t>
            </a:r>
            <a:r>
              <a:rPr lang="fr-FR" sz="1000" kern="1200" noProof="0" dirty="0" err="1">
                <a:solidFill>
                  <a:schemeClr val="tx1"/>
                </a:solidFill>
                <a:effectLst/>
                <a:latin typeface="+mn-lt"/>
                <a:ea typeface="+mn-ea"/>
                <a:cs typeface="+mn-cs"/>
              </a:rPr>
              <a:t>PowerPoints</a:t>
            </a:r>
            <a:r>
              <a:rPr lang="fr-FR" sz="1000" kern="1200" noProof="0" dirty="0">
                <a:solidFill>
                  <a:schemeClr val="tx1"/>
                </a:solidFill>
                <a:effectLst/>
                <a:latin typeface="+mn-lt"/>
                <a:ea typeface="+mn-ea"/>
                <a:cs typeface="+mn-cs"/>
              </a:rPr>
              <a:t> et les documents polycopiés, qui sont à votre disposition, se trouvent tous sur cette page: </a:t>
            </a:r>
            <a:r>
              <a:rPr lang="fr-FR" sz="1000" kern="1200" noProof="0" dirty="0">
                <a:solidFill>
                  <a:schemeClr val="tx1"/>
                </a:solidFill>
                <a:effectLst/>
                <a:latin typeface="+mn-lt"/>
                <a:ea typeface="+mn-ea"/>
                <a:cs typeface="+mn-cs"/>
                <a:hlinkClick r:id="rId3"/>
              </a:rPr>
              <a:t>https://sanitation.ansi.org/Resources</a:t>
            </a:r>
            <a:endParaRPr lang="fr-FR" sz="10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E93119-44EB-4843-BB2D-287C2286127C}" type="slidenum">
              <a:rPr lang="en-US" smtClean="0"/>
              <a:t>9</a:t>
            </a:fld>
            <a:endParaRPr lang="en-US" dirty="0"/>
          </a:p>
        </p:txBody>
      </p:sp>
    </p:spTree>
    <p:extLst>
      <p:ext uri="{BB962C8B-B14F-4D97-AF65-F5344CB8AC3E}">
        <p14:creationId xmlns:p14="http://schemas.microsoft.com/office/powerpoint/2010/main" val="56832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fr-FR" noProof="0" dirty="0" smtClean="0"/>
              <a:t>Qui </a:t>
            </a:r>
            <a:r>
              <a:rPr lang="fr-FR" noProof="0" dirty="0"/>
              <a:t>sont les acteurs concernés</a:t>
            </a:r>
            <a:r>
              <a:rPr lang="fr-FR" baseline="0" noProof="0" dirty="0"/>
              <a:t> </a:t>
            </a:r>
            <a:r>
              <a:rPr lang="fr-FR" noProof="0" dirty="0"/>
              <a:t>? </a:t>
            </a:r>
            <a:r>
              <a:rPr lang="fr-FR" baseline="0" noProof="0" dirty="0"/>
              <a:t>Pour tirer parti de tous les avantages pouvant découler des normes </a:t>
            </a:r>
            <a:r>
              <a:rPr lang="fr-FR" noProof="0" dirty="0"/>
              <a:t>ISO 30500 et 24521, il </a:t>
            </a:r>
            <a:r>
              <a:rPr lang="fr-FR" baseline="0" noProof="0" dirty="0"/>
              <a:t>est important que tous les acteurs concernés – du secteur privé et du gouvernement </a:t>
            </a:r>
            <a:r>
              <a:rPr lang="fr-FR" noProof="0" dirty="0"/>
              <a:t>– soient sensibilisés aux bienfaits des normes internationales. Par conséquent, il faudra se poser les questions suivantes: </a:t>
            </a:r>
          </a:p>
          <a:p>
            <a:pPr marL="628650" lvl="1" indent="-171450">
              <a:buFont typeface="Arial" panose="020B0604020202020204" pitchFamily="34" charset="0"/>
              <a:buChar char="•"/>
            </a:pPr>
            <a:r>
              <a:rPr lang="fr-FR" noProof="0" dirty="0"/>
              <a:t>Qui a besoin d’être au fait</a:t>
            </a:r>
            <a:r>
              <a:rPr lang="fr-FR" baseline="0" noProof="0" dirty="0"/>
              <a:t> de ces normes</a:t>
            </a:r>
            <a:r>
              <a:rPr lang="fr-FR" noProof="0" dirty="0"/>
              <a:t>? </a:t>
            </a:r>
          </a:p>
          <a:p>
            <a:pPr marL="628650" lvl="1" indent="-171450">
              <a:buFont typeface="Arial" panose="020B0604020202020204" pitchFamily="34" charset="0"/>
              <a:buChar char="•"/>
            </a:pPr>
            <a:r>
              <a:rPr lang="fr-FR" noProof="0" dirty="0"/>
              <a:t>Qui sont les ministères</a:t>
            </a:r>
            <a:r>
              <a:rPr lang="fr-FR" baseline="0" noProof="0" dirty="0"/>
              <a:t> concernés</a:t>
            </a:r>
            <a:r>
              <a:rPr lang="fr-FR" noProof="0" dirty="0"/>
              <a:t>? </a:t>
            </a:r>
          </a:p>
          <a:p>
            <a:pPr marL="628650" lvl="1" indent="-171450">
              <a:buFont typeface="Arial" panose="020B0604020202020204" pitchFamily="34" charset="0"/>
              <a:buChar char="•"/>
            </a:pPr>
            <a:r>
              <a:rPr lang="fr-FR" noProof="0" dirty="0"/>
              <a:t>Où diffuser les informations</a:t>
            </a:r>
            <a:r>
              <a:rPr lang="fr-FR" baseline="0" noProof="0" dirty="0"/>
              <a:t> </a:t>
            </a:r>
            <a:r>
              <a:rPr lang="fr-FR" noProof="0" dirty="0"/>
              <a:t>relatives aux normes ISO 30500 et ISO 24521? </a:t>
            </a:r>
          </a:p>
          <a:p>
            <a:pPr marL="628650" lvl="1" indent="-171450">
              <a:buFont typeface="Arial" panose="020B0604020202020204" pitchFamily="34" charset="0"/>
              <a:buChar char="•"/>
            </a:pPr>
            <a:r>
              <a:rPr lang="fr-FR" noProof="0" dirty="0"/>
              <a:t>Qui d’autre a besoin d’être impliqué dans cette discussion?  Est-ce</a:t>
            </a:r>
            <a:r>
              <a:rPr lang="fr-FR" baseline="0" noProof="0" dirty="0"/>
              <a:t> qu’il y a un acteur qui manque dans cette salle</a:t>
            </a:r>
            <a:r>
              <a:rPr lang="fr-FR" noProof="0" dirty="0"/>
              <a:t>? </a:t>
            </a:r>
          </a:p>
          <a:p>
            <a:pPr marL="628650" lvl="1" indent="-171450">
              <a:buFont typeface="Arial" panose="020B0604020202020204" pitchFamily="34" charset="0"/>
              <a:buChar char="•"/>
            </a:pPr>
            <a:r>
              <a:rPr lang="fr-FR" noProof="0" dirty="0"/>
              <a:t>Y a-t-il</a:t>
            </a:r>
            <a:r>
              <a:rPr lang="fr-FR" baseline="0" noProof="0" dirty="0"/>
              <a:t> des moyens pour harmoniser les initiatives ministérielles existantes avec celles du secteur privé et d’y intégrer, ce faisant, une composante relative aux normes? (Un remue-méninge sur cette question peut s’avérer fort édifiant).</a:t>
            </a:r>
            <a:endParaRPr lang="fr-FR" noProof="0" dirty="0"/>
          </a:p>
          <a:p>
            <a:pPr marL="628650" lvl="1" indent="-171450">
              <a:buFont typeface="Arial" panose="020B0604020202020204" pitchFamily="34" charset="0"/>
              <a:buChar char="•"/>
            </a:pPr>
            <a:endParaRPr lang="fr-FR" noProof="0"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9E93119-44EB-4843-BB2D-287C2286127C}" type="slidenum">
              <a:rPr lang="en-US" smtClean="0"/>
              <a:t>10</a:t>
            </a:fld>
            <a:endParaRPr lang="en-US" dirty="0"/>
          </a:p>
        </p:txBody>
      </p:sp>
    </p:spTree>
    <p:extLst>
      <p:ext uri="{BB962C8B-B14F-4D97-AF65-F5344CB8AC3E}">
        <p14:creationId xmlns:p14="http://schemas.microsoft.com/office/powerpoint/2010/main" val="222126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7182D8-AC61-FE4C-9C12-9BDD095860EA}"/>
              </a:ext>
            </a:extLst>
          </p:cNvPr>
          <p:cNvPicPr>
            <a:picLocks noChangeAspect="1"/>
          </p:cNvPicPr>
          <p:nvPr userDrawn="1"/>
        </p:nvPicPr>
        <p:blipFill>
          <a:blip r:embed="rId2">
            <a:alphaModFix amt="80000"/>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4B9EA2A7-AB4E-6D47-B359-E456A7C23DC7}"/>
              </a:ext>
            </a:extLst>
          </p:cNvPr>
          <p:cNvSpPr>
            <a:spLocks noGrp="1"/>
          </p:cNvSpPr>
          <p:nvPr>
            <p:ph type="subTitle" idx="1" hasCustomPrompt="1"/>
          </p:nvPr>
        </p:nvSpPr>
        <p:spPr>
          <a:xfrm>
            <a:off x="7817223" y="3931956"/>
            <a:ext cx="4231341" cy="1930961"/>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a:t>
            </a:r>
          </a:p>
          <a:p>
            <a:r>
              <a:rPr lang="en-US" dirty="0"/>
              <a:t>Date</a:t>
            </a:r>
          </a:p>
          <a:p>
            <a:r>
              <a:rPr lang="en-US" dirty="0"/>
              <a:t>Event</a:t>
            </a:r>
          </a:p>
          <a:p>
            <a:r>
              <a:rPr lang="en-US" dirty="0"/>
              <a:t>Location</a:t>
            </a:r>
          </a:p>
        </p:txBody>
      </p:sp>
      <p:sp>
        <p:nvSpPr>
          <p:cNvPr id="4" name="Date Placeholder 3">
            <a:extLst>
              <a:ext uri="{FF2B5EF4-FFF2-40B4-BE49-F238E27FC236}">
                <a16:creationId xmlns:a16="http://schemas.microsoft.com/office/drawing/2014/main" id="{A4944FD1-6E88-FA4F-9802-157F7D1C546E}"/>
              </a:ext>
            </a:extLst>
          </p:cNvPr>
          <p:cNvSpPr>
            <a:spLocks noGrp="1"/>
          </p:cNvSpPr>
          <p:nvPr>
            <p:ph type="dt" sz="half" idx="10"/>
          </p:nvPr>
        </p:nvSpPr>
        <p:spPr/>
        <p:txBody>
          <a:bodyPr/>
          <a:lstStyle/>
          <a:p>
            <a:fld id="{1578EBED-7CE0-9843-9786-21AEE62776F5}" type="datetime1">
              <a:rPr lang="en-US" smtClean="0"/>
              <a:t>6/25/2020</a:t>
            </a:fld>
            <a:endParaRPr lang="en-US" dirty="0"/>
          </a:p>
        </p:txBody>
      </p:sp>
      <p:sp>
        <p:nvSpPr>
          <p:cNvPr id="5" name="Footer Placeholder 4">
            <a:extLst>
              <a:ext uri="{FF2B5EF4-FFF2-40B4-BE49-F238E27FC236}">
                <a16:creationId xmlns:a16="http://schemas.microsoft.com/office/drawing/2014/main" id="{374AD5C0-3D80-F647-AE90-78ABB69110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F0C3D1-C7A1-B848-A973-87B4CFCF286A}"/>
              </a:ext>
            </a:extLst>
          </p:cNvPr>
          <p:cNvSpPr>
            <a:spLocks noGrp="1"/>
          </p:cNvSpPr>
          <p:nvPr>
            <p:ph type="sldNum" sz="quarter" idx="12"/>
          </p:nvPr>
        </p:nvSpPr>
        <p:spPr/>
        <p:txBody>
          <a:bodyPr/>
          <a:lstStyle/>
          <a:p>
            <a:fld id="{FA0B7275-42E7-9344-8EE7-3495E2503A86}" type="slidenum">
              <a:rPr lang="en-US" smtClean="0"/>
              <a:t>‹#›</a:t>
            </a:fld>
            <a:endParaRPr lang="en-US" dirty="0"/>
          </a:p>
        </p:txBody>
      </p:sp>
      <p:sp>
        <p:nvSpPr>
          <p:cNvPr id="12" name="Text Placeholder 11">
            <a:extLst>
              <a:ext uri="{FF2B5EF4-FFF2-40B4-BE49-F238E27FC236}">
                <a16:creationId xmlns:a16="http://schemas.microsoft.com/office/drawing/2014/main" id="{3DA257D5-5F3F-E248-9373-1DE92F7C52D2}"/>
              </a:ext>
            </a:extLst>
          </p:cNvPr>
          <p:cNvSpPr>
            <a:spLocks noGrp="1"/>
          </p:cNvSpPr>
          <p:nvPr>
            <p:ph type="body" sz="quarter" idx="13" hasCustomPrompt="1"/>
          </p:nvPr>
        </p:nvSpPr>
        <p:spPr>
          <a:xfrm>
            <a:off x="214313" y="1280320"/>
            <a:ext cx="5143500" cy="855662"/>
          </a:xfrm>
        </p:spPr>
        <p:txBody>
          <a:bodyPr lIns="0" tIns="0" rIns="0" bIns="0" anchor="t"/>
          <a:lstStyle>
            <a:lvl1pPr marL="0" indent="0" algn="r">
              <a:buNone/>
              <a:defRPr/>
            </a:lvl1pPr>
          </a:lstStyle>
          <a:p>
            <a:pPr lvl="0"/>
            <a:r>
              <a:rPr lang="en-US" dirty="0"/>
              <a:t>subhead</a:t>
            </a:r>
          </a:p>
        </p:txBody>
      </p:sp>
      <p:sp>
        <p:nvSpPr>
          <p:cNvPr id="15" name="Title 1">
            <a:extLst>
              <a:ext uri="{FF2B5EF4-FFF2-40B4-BE49-F238E27FC236}">
                <a16:creationId xmlns:a16="http://schemas.microsoft.com/office/drawing/2014/main" id="{88895574-6685-FF49-9137-361CF3C52A97}"/>
              </a:ext>
            </a:extLst>
          </p:cNvPr>
          <p:cNvSpPr>
            <a:spLocks noGrp="1"/>
          </p:cNvSpPr>
          <p:nvPr>
            <p:ph type="title" hasCustomPrompt="1"/>
          </p:nvPr>
        </p:nvSpPr>
        <p:spPr>
          <a:xfrm>
            <a:off x="214313" y="366552"/>
            <a:ext cx="5600699" cy="715145"/>
          </a:xfrm>
        </p:spPr>
        <p:txBody>
          <a:bodyPr lIns="0" tIns="0" rIns="0" bIns="0" anchor="ctr" anchorCtr="0"/>
          <a:lstStyle>
            <a:lvl1pPr algn="r">
              <a:defRPr b="1">
                <a:solidFill>
                  <a:srgbClr val="0A55A3"/>
                </a:solidFill>
              </a:defRPr>
            </a:lvl1pPr>
          </a:lstStyle>
          <a:p>
            <a:r>
              <a:rPr lang="en-US" dirty="0"/>
              <a:t>title style</a:t>
            </a:r>
          </a:p>
        </p:txBody>
      </p:sp>
      <p:pic>
        <p:nvPicPr>
          <p:cNvPr id="9" name="Picture 8">
            <a:extLst>
              <a:ext uri="{FF2B5EF4-FFF2-40B4-BE49-F238E27FC236}">
                <a16:creationId xmlns:a16="http://schemas.microsoft.com/office/drawing/2014/main" id="{162F8BF3-F45B-CA47-A50F-0F9AEB41C536}"/>
              </a:ext>
            </a:extLst>
          </p:cNvPr>
          <p:cNvPicPr>
            <a:picLocks noChangeAspect="1"/>
          </p:cNvPicPr>
          <p:nvPr userDrawn="1"/>
        </p:nvPicPr>
        <p:blipFill>
          <a:blip r:embed="rId3"/>
          <a:stretch>
            <a:fillRect/>
          </a:stretch>
        </p:blipFill>
        <p:spPr>
          <a:xfrm>
            <a:off x="8138649" y="5972175"/>
            <a:ext cx="2834640" cy="885825"/>
          </a:xfrm>
          <a:prstGeom prst="rect">
            <a:avLst/>
          </a:prstGeom>
        </p:spPr>
      </p:pic>
    </p:spTree>
    <p:extLst>
      <p:ext uri="{BB962C8B-B14F-4D97-AF65-F5344CB8AC3E}">
        <p14:creationId xmlns:p14="http://schemas.microsoft.com/office/powerpoint/2010/main" val="234909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401F7-A781-7A47-BA58-98ED19FBB9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ADEBE4-746E-004B-9782-7B97537126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E380C-9419-584A-9405-DA6C0BDC2E32}"/>
              </a:ext>
            </a:extLst>
          </p:cNvPr>
          <p:cNvSpPr>
            <a:spLocks noGrp="1"/>
          </p:cNvSpPr>
          <p:nvPr>
            <p:ph type="dt" sz="half" idx="10"/>
          </p:nvPr>
        </p:nvSpPr>
        <p:spPr/>
        <p:txBody>
          <a:bodyPr/>
          <a:lstStyle/>
          <a:p>
            <a:fld id="{F283D726-3EF5-5443-AC54-84D1AD632BB3}" type="datetime1">
              <a:rPr lang="en-US" smtClean="0"/>
              <a:t>6/25/2020</a:t>
            </a:fld>
            <a:endParaRPr lang="en-US" dirty="0"/>
          </a:p>
        </p:txBody>
      </p:sp>
      <p:sp>
        <p:nvSpPr>
          <p:cNvPr id="5" name="Footer Placeholder 4">
            <a:extLst>
              <a:ext uri="{FF2B5EF4-FFF2-40B4-BE49-F238E27FC236}">
                <a16:creationId xmlns:a16="http://schemas.microsoft.com/office/drawing/2014/main" id="{0101ACE3-2555-434C-8BB4-0939C44C6E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56B73F-BE4D-724D-A6FF-33B0609198D1}"/>
              </a:ext>
            </a:extLst>
          </p:cNvPr>
          <p:cNvSpPr>
            <a:spLocks noGrp="1"/>
          </p:cNvSpPr>
          <p:nvPr>
            <p:ph type="sldNum" sz="quarter" idx="12"/>
          </p:nvPr>
        </p:nvSpPr>
        <p:spPr/>
        <p:txBody>
          <a:bodyPr/>
          <a:lstStyle/>
          <a:p>
            <a:fld id="{FA0B7275-42E7-9344-8EE7-3495E2503A86}" type="slidenum">
              <a:rPr lang="en-US" smtClean="0"/>
              <a:t>‹#›</a:t>
            </a:fld>
            <a:endParaRPr lang="en-US" dirty="0"/>
          </a:p>
        </p:txBody>
      </p:sp>
    </p:spTree>
    <p:extLst>
      <p:ext uri="{BB962C8B-B14F-4D97-AF65-F5344CB8AC3E}">
        <p14:creationId xmlns:p14="http://schemas.microsoft.com/office/powerpoint/2010/main" val="273615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D7C12-F493-244E-BA16-3384544FCE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C26108-B39F-C54A-8DA0-7DB2DD9839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9E0214-37F7-9B4F-92C8-58B330BA39E2}"/>
              </a:ext>
            </a:extLst>
          </p:cNvPr>
          <p:cNvSpPr>
            <a:spLocks noGrp="1"/>
          </p:cNvSpPr>
          <p:nvPr>
            <p:ph type="dt" sz="half" idx="10"/>
          </p:nvPr>
        </p:nvSpPr>
        <p:spPr/>
        <p:txBody>
          <a:bodyPr/>
          <a:lstStyle/>
          <a:p>
            <a:fld id="{6DE1FBE8-6C0B-B14A-A313-30297CA75A20}" type="datetime1">
              <a:rPr lang="en-US" smtClean="0"/>
              <a:t>6/25/2020</a:t>
            </a:fld>
            <a:endParaRPr lang="en-US" dirty="0"/>
          </a:p>
        </p:txBody>
      </p:sp>
      <p:sp>
        <p:nvSpPr>
          <p:cNvPr id="5" name="Footer Placeholder 4">
            <a:extLst>
              <a:ext uri="{FF2B5EF4-FFF2-40B4-BE49-F238E27FC236}">
                <a16:creationId xmlns:a16="http://schemas.microsoft.com/office/drawing/2014/main" id="{4EADE68E-C2AD-8B43-A86D-DF0F00796F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338E75-2CB5-CB43-97DC-67A5E69C30DA}"/>
              </a:ext>
            </a:extLst>
          </p:cNvPr>
          <p:cNvSpPr>
            <a:spLocks noGrp="1"/>
          </p:cNvSpPr>
          <p:nvPr>
            <p:ph type="sldNum" sz="quarter" idx="12"/>
          </p:nvPr>
        </p:nvSpPr>
        <p:spPr/>
        <p:txBody>
          <a:bodyPr/>
          <a:lstStyle/>
          <a:p>
            <a:fld id="{FA0B7275-42E7-9344-8EE7-3495E2503A86}" type="slidenum">
              <a:rPr lang="en-US" smtClean="0"/>
              <a:t>‹#›</a:t>
            </a:fld>
            <a:endParaRPr lang="en-US" dirty="0"/>
          </a:p>
        </p:txBody>
      </p:sp>
    </p:spTree>
    <p:extLst>
      <p:ext uri="{BB962C8B-B14F-4D97-AF65-F5344CB8AC3E}">
        <p14:creationId xmlns:p14="http://schemas.microsoft.com/office/powerpoint/2010/main" val="371636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2C80C7-310B-1A43-BD7E-DD76A3347752}"/>
              </a:ext>
            </a:extLst>
          </p:cNvPr>
          <p:cNvPicPr>
            <a:picLocks noChangeAspect="1"/>
          </p:cNvPicPr>
          <p:nvPr userDrawn="1"/>
        </p:nvPicPr>
        <p:blipFill rotWithShape="1">
          <a:blip r:embed="rId2">
            <a:alphaModFix/>
          </a:blip>
          <a:srcRect t="513" r="68807" b="30775"/>
          <a:stretch/>
        </p:blipFill>
        <p:spPr>
          <a:xfrm>
            <a:off x="-37003" y="0"/>
            <a:ext cx="5534709" cy="6858000"/>
          </a:xfrm>
          <a:prstGeom prst="rect">
            <a:avLst/>
          </a:prstGeom>
        </p:spPr>
      </p:pic>
      <p:sp>
        <p:nvSpPr>
          <p:cNvPr id="2" name="Title 1">
            <a:extLst>
              <a:ext uri="{FF2B5EF4-FFF2-40B4-BE49-F238E27FC236}">
                <a16:creationId xmlns:a16="http://schemas.microsoft.com/office/drawing/2014/main" id="{5CC6BF06-BDF3-5546-BF2E-1DA9421FC3AD}"/>
              </a:ext>
            </a:extLst>
          </p:cNvPr>
          <p:cNvSpPr>
            <a:spLocks noGrp="1"/>
          </p:cNvSpPr>
          <p:nvPr>
            <p:ph type="title" hasCustomPrompt="1"/>
          </p:nvPr>
        </p:nvSpPr>
        <p:spPr>
          <a:xfrm>
            <a:off x="114300" y="2515235"/>
            <a:ext cx="4786313" cy="1325880"/>
          </a:xfrm>
        </p:spPr>
        <p:txBody>
          <a:bodyPr lIns="0" tIns="0" rIns="0" bIns="0" anchor="ctr" anchorCtr="0">
            <a:normAutofit/>
          </a:bodyPr>
          <a:lstStyle>
            <a:lvl1pPr algn="r">
              <a:defRPr sz="4000" b="1" baseline="0">
                <a:solidFill>
                  <a:srgbClr val="0A55A3"/>
                </a:solidFill>
              </a:defRPr>
            </a:lvl1pPr>
          </a:lstStyle>
          <a:p>
            <a:r>
              <a:rPr lang="en-US" dirty="0"/>
              <a:t>title style</a:t>
            </a:r>
          </a:p>
        </p:txBody>
      </p:sp>
      <p:sp>
        <p:nvSpPr>
          <p:cNvPr id="3" name="Content Placeholder 2">
            <a:extLst>
              <a:ext uri="{FF2B5EF4-FFF2-40B4-BE49-F238E27FC236}">
                <a16:creationId xmlns:a16="http://schemas.microsoft.com/office/drawing/2014/main" id="{341E2711-88DD-F94E-B9DF-70CB450E5F4A}"/>
              </a:ext>
            </a:extLst>
          </p:cNvPr>
          <p:cNvSpPr>
            <a:spLocks noGrp="1"/>
          </p:cNvSpPr>
          <p:nvPr>
            <p:ph idx="1"/>
          </p:nvPr>
        </p:nvSpPr>
        <p:spPr>
          <a:xfrm>
            <a:off x="5802922" y="1252728"/>
            <a:ext cx="5683392" cy="4352544"/>
          </a:xfrm>
          <a:noFill/>
        </p:spPr>
        <p:txBody>
          <a:bodyPr lIns="0" tIns="0" rIns="0" bIns="0" anchor="ctr"/>
          <a:lstStyle>
            <a:lvl1pPr marL="228600" indent="-228600">
              <a:buClr>
                <a:srgbClr val="0A55A3"/>
              </a:buClr>
              <a:buSzPct val="75000"/>
              <a:buFont typeface="PingFang SC Regular" panose="020B0400000000000000" pitchFamily="34" charset="-122"/>
              <a:buChar char="＋"/>
              <a:defRPr>
                <a:solidFill>
                  <a:srgbClr val="0A55A3"/>
                </a:solidFill>
              </a:defRPr>
            </a:lvl1pPr>
            <a:lvl2pPr marL="685800" indent="-228600">
              <a:buClr>
                <a:srgbClr val="0A55A3"/>
              </a:buClr>
              <a:buSzPct val="75000"/>
              <a:buFont typeface="PingFang SC Regular" panose="020B0400000000000000" pitchFamily="34" charset="-122"/>
              <a:buChar char="﹣"/>
              <a:defRPr>
                <a:solidFill>
                  <a:srgbClr val="0A55A3"/>
                </a:solidFill>
              </a:defRPr>
            </a:lvl2pPr>
            <a:lvl3pPr marL="1143000" indent="-228600">
              <a:buClr>
                <a:srgbClr val="0A55A3"/>
              </a:buClr>
              <a:buSzPct val="75000"/>
              <a:buFont typeface="PingFang SC Regular" panose="020B0400000000000000" pitchFamily="34" charset="-122"/>
              <a:buChar char="﹣"/>
              <a:defRPr>
                <a:solidFill>
                  <a:srgbClr val="0A55A3"/>
                </a:solidFill>
              </a:defRPr>
            </a:lvl3pPr>
            <a:lvl4pPr marL="1600200" indent="-228600">
              <a:buClr>
                <a:srgbClr val="0A55A3"/>
              </a:buClr>
              <a:buSzPct val="75000"/>
              <a:buFont typeface="PingFang SC Regular" panose="020B0400000000000000" pitchFamily="34" charset="-122"/>
              <a:buChar char="﹣"/>
              <a:defRPr>
                <a:solidFill>
                  <a:srgbClr val="0A55A3"/>
                </a:solidFill>
              </a:defRPr>
            </a:lvl4pPr>
            <a:lvl5pPr marL="2057400" indent="-228600">
              <a:buClr>
                <a:srgbClr val="0A55A3"/>
              </a:buClr>
              <a:buSzPct val="75000"/>
              <a:buFont typeface="PingFang SC Regular" panose="020B0400000000000000" pitchFamily="34" charset="-122"/>
              <a:buChar char="﹣"/>
              <a:defRPr>
                <a:solidFill>
                  <a:srgbClr val="0A55A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4695BE2-42D1-FA41-B94E-C38DD3FF3561}"/>
              </a:ext>
            </a:extLst>
          </p:cNvPr>
          <p:cNvSpPr>
            <a:spLocks noGrp="1"/>
          </p:cNvSpPr>
          <p:nvPr>
            <p:ph type="dt" sz="half" idx="10"/>
          </p:nvPr>
        </p:nvSpPr>
        <p:spPr/>
        <p:txBody>
          <a:bodyPr/>
          <a:lstStyle/>
          <a:p>
            <a:fld id="{CE14D0A2-B78F-2E45-962B-C6201F1E61F8}" type="datetime1">
              <a:rPr lang="en-US" smtClean="0"/>
              <a:t>6/25/2020</a:t>
            </a:fld>
            <a:endParaRPr lang="en-US" dirty="0"/>
          </a:p>
        </p:txBody>
      </p:sp>
      <p:sp>
        <p:nvSpPr>
          <p:cNvPr id="5" name="Footer Placeholder 4">
            <a:extLst>
              <a:ext uri="{FF2B5EF4-FFF2-40B4-BE49-F238E27FC236}">
                <a16:creationId xmlns:a16="http://schemas.microsoft.com/office/drawing/2014/main" id="{4AA79CB0-BC2B-3B40-8D80-23801816BB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F3DB2E-EE73-F942-A54E-26D3DE29946F}"/>
              </a:ext>
            </a:extLst>
          </p:cNvPr>
          <p:cNvSpPr>
            <a:spLocks noGrp="1"/>
          </p:cNvSpPr>
          <p:nvPr>
            <p:ph type="sldNum" sz="quarter" idx="12"/>
          </p:nvPr>
        </p:nvSpPr>
        <p:spPr/>
        <p:txBody>
          <a:bodyPr/>
          <a:lstStyle/>
          <a:p>
            <a:fld id="{FA0B7275-42E7-9344-8EE7-3495E2503A86}" type="slidenum">
              <a:rPr lang="en-US" smtClean="0"/>
              <a:t>‹#›</a:t>
            </a:fld>
            <a:endParaRPr lang="en-US" dirty="0"/>
          </a:p>
        </p:txBody>
      </p:sp>
      <p:pic>
        <p:nvPicPr>
          <p:cNvPr id="10" name="Picture 9">
            <a:extLst>
              <a:ext uri="{FF2B5EF4-FFF2-40B4-BE49-F238E27FC236}">
                <a16:creationId xmlns:a16="http://schemas.microsoft.com/office/drawing/2014/main" id="{FC4BECC0-CE22-9042-8A29-2CBFE55D8F2D}"/>
              </a:ext>
            </a:extLst>
          </p:cNvPr>
          <p:cNvPicPr>
            <a:picLocks noChangeAspect="1"/>
          </p:cNvPicPr>
          <p:nvPr userDrawn="1"/>
        </p:nvPicPr>
        <p:blipFill>
          <a:blip r:embed="rId3"/>
          <a:stretch>
            <a:fillRect/>
          </a:stretch>
        </p:blipFill>
        <p:spPr>
          <a:xfrm>
            <a:off x="8191500" y="5972175"/>
            <a:ext cx="2834640" cy="885825"/>
          </a:xfrm>
          <a:prstGeom prst="rect">
            <a:avLst/>
          </a:prstGeom>
        </p:spPr>
      </p:pic>
    </p:spTree>
    <p:extLst>
      <p:ext uri="{BB962C8B-B14F-4D97-AF65-F5344CB8AC3E}">
        <p14:creationId xmlns:p14="http://schemas.microsoft.com/office/powerpoint/2010/main" val="395157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0"/>
            <a:ext cx="12547529" cy="7010400"/>
          </a:xfrm>
          <a:prstGeom prst="rect">
            <a:avLst/>
          </a:prstGeom>
        </p:spPr>
      </p:pic>
      <p:sp>
        <p:nvSpPr>
          <p:cNvPr id="4" name="Date Placeholder 3">
            <a:extLst>
              <a:ext uri="{FF2B5EF4-FFF2-40B4-BE49-F238E27FC236}">
                <a16:creationId xmlns:a16="http://schemas.microsoft.com/office/drawing/2014/main" id="{CA9A67E2-CB28-684E-A785-56C62F6AF2E3}"/>
              </a:ext>
            </a:extLst>
          </p:cNvPr>
          <p:cNvSpPr>
            <a:spLocks noGrp="1"/>
          </p:cNvSpPr>
          <p:nvPr>
            <p:ph type="dt" sz="half" idx="10"/>
          </p:nvPr>
        </p:nvSpPr>
        <p:spPr/>
        <p:txBody>
          <a:bodyPr/>
          <a:lstStyle/>
          <a:p>
            <a:fld id="{98414F58-76A1-624F-AE38-044EE08740B0}" type="datetime1">
              <a:rPr lang="en-US" smtClean="0"/>
              <a:t>6/25/2020</a:t>
            </a:fld>
            <a:endParaRPr lang="en-US" dirty="0"/>
          </a:p>
        </p:txBody>
      </p:sp>
      <p:sp>
        <p:nvSpPr>
          <p:cNvPr id="5" name="Footer Placeholder 4">
            <a:extLst>
              <a:ext uri="{FF2B5EF4-FFF2-40B4-BE49-F238E27FC236}">
                <a16:creationId xmlns:a16="http://schemas.microsoft.com/office/drawing/2014/main" id="{7DF09888-8DFE-1448-AAB3-D895336EB4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C8FFD1-DB09-0143-8F61-E4B39452C25E}"/>
              </a:ext>
            </a:extLst>
          </p:cNvPr>
          <p:cNvSpPr>
            <a:spLocks noGrp="1"/>
          </p:cNvSpPr>
          <p:nvPr>
            <p:ph type="sldNum" sz="quarter" idx="12"/>
          </p:nvPr>
        </p:nvSpPr>
        <p:spPr/>
        <p:txBody>
          <a:bodyPr/>
          <a:lstStyle/>
          <a:p>
            <a:fld id="{FA0B7275-42E7-9344-8EE7-3495E2503A86}" type="slidenum">
              <a:rPr lang="en-US" smtClean="0"/>
              <a:t>‹#›</a:t>
            </a:fld>
            <a:endParaRPr lang="en-US" dirty="0"/>
          </a:p>
        </p:txBody>
      </p:sp>
      <p:sp>
        <p:nvSpPr>
          <p:cNvPr id="8" name="Text Placeholder 2">
            <a:extLst>
              <a:ext uri="{FF2B5EF4-FFF2-40B4-BE49-F238E27FC236}">
                <a16:creationId xmlns:a16="http://schemas.microsoft.com/office/drawing/2014/main" id="{15A10FDA-7958-4B46-B0C1-0D84F19369B8}"/>
              </a:ext>
            </a:extLst>
          </p:cNvPr>
          <p:cNvSpPr>
            <a:spLocks noGrp="1"/>
          </p:cNvSpPr>
          <p:nvPr>
            <p:ph type="body" idx="1" hasCustomPrompt="1"/>
          </p:nvPr>
        </p:nvSpPr>
        <p:spPr>
          <a:xfrm>
            <a:off x="628650" y="300038"/>
            <a:ext cx="2952750" cy="2371725"/>
          </a:xfrm>
        </p:spPr>
        <p:txBody>
          <a:bodyPr>
            <a:normAutofit/>
          </a:bodyPr>
          <a:lstStyle>
            <a:lvl1pPr marL="0" indent="0">
              <a:buNone/>
              <a:defRPr sz="3600">
                <a:solidFill>
                  <a:srgbClr val="0A55A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discussion</a:t>
            </a:r>
          </a:p>
        </p:txBody>
      </p:sp>
      <p:sp>
        <p:nvSpPr>
          <p:cNvPr id="11" name="Subtitle 2">
            <a:extLst>
              <a:ext uri="{FF2B5EF4-FFF2-40B4-BE49-F238E27FC236}">
                <a16:creationId xmlns:a16="http://schemas.microsoft.com/office/drawing/2014/main" id="{98E84DB1-0342-934F-A91A-A893E50BE9DB}"/>
              </a:ext>
            </a:extLst>
          </p:cNvPr>
          <p:cNvSpPr>
            <a:spLocks noGrp="1"/>
          </p:cNvSpPr>
          <p:nvPr>
            <p:ph type="subTitle" idx="13" hasCustomPrompt="1"/>
          </p:nvPr>
        </p:nvSpPr>
        <p:spPr>
          <a:xfrm>
            <a:off x="8610600" y="79797"/>
            <a:ext cx="3547501" cy="1930961"/>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a:t>
            </a:r>
          </a:p>
          <a:p>
            <a:r>
              <a:rPr lang="en-US" dirty="0"/>
              <a:t>Date</a:t>
            </a:r>
          </a:p>
          <a:p>
            <a:r>
              <a:rPr lang="en-US" dirty="0"/>
              <a:t>Event</a:t>
            </a:r>
          </a:p>
          <a:p>
            <a:r>
              <a:rPr lang="en-US" dirty="0"/>
              <a:t>Location</a:t>
            </a:r>
          </a:p>
        </p:txBody>
      </p:sp>
      <p:pic>
        <p:nvPicPr>
          <p:cNvPr id="12" name="Picture 11">
            <a:extLst>
              <a:ext uri="{FF2B5EF4-FFF2-40B4-BE49-F238E27FC236}">
                <a16:creationId xmlns:a16="http://schemas.microsoft.com/office/drawing/2014/main" id="{9131B10C-51C0-4F44-83DD-E32ABCA7A26D}"/>
              </a:ext>
            </a:extLst>
          </p:cNvPr>
          <p:cNvPicPr>
            <a:picLocks noChangeAspect="1"/>
          </p:cNvPicPr>
          <p:nvPr userDrawn="1"/>
        </p:nvPicPr>
        <p:blipFill>
          <a:blip r:embed="rId3"/>
          <a:srcRect/>
          <a:stretch/>
        </p:blipFill>
        <p:spPr>
          <a:xfrm>
            <a:off x="8138649" y="5972175"/>
            <a:ext cx="2834640" cy="885825"/>
          </a:xfrm>
          <a:prstGeom prst="rect">
            <a:avLst/>
          </a:prstGeom>
        </p:spPr>
      </p:pic>
    </p:spTree>
    <p:extLst>
      <p:ext uri="{BB962C8B-B14F-4D97-AF65-F5344CB8AC3E}">
        <p14:creationId xmlns:p14="http://schemas.microsoft.com/office/powerpoint/2010/main" val="1838819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05D4-CBAF-5046-A811-F35AE54F98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067B25-CCA3-D04F-B882-F41CB15FD3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FCCDDD-497A-3B46-B3DB-3DFBCFC346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8AE237-BCEB-F042-B839-5F804625181E}"/>
              </a:ext>
            </a:extLst>
          </p:cNvPr>
          <p:cNvSpPr>
            <a:spLocks noGrp="1"/>
          </p:cNvSpPr>
          <p:nvPr>
            <p:ph type="dt" sz="half" idx="10"/>
          </p:nvPr>
        </p:nvSpPr>
        <p:spPr/>
        <p:txBody>
          <a:bodyPr/>
          <a:lstStyle/>
          <a:p>
            <a:fld id="{DDFF1F50-7B4F-184D-BBE6-7DF0434CA170}" type="datetime1">
              <a:rPr lang="en-US" smtClean="0"/>
              <a:t>6/25/2020</a:t>
            </a:fld>
            <a:endParaRPr lang="en-US" dirty="0"/>
          </a:p>
        </p:txBody>
      </p:sp>
      <p:sp>
        <p:nvSpPr>
          <p:cNvPr id="6" name="Footer Placeholder 5">
            <a:extLst>
              <a:ext uri="{FF2B5EF4-FFF2-40B4-BE49-F238E27FC236}">
                <a16:creationId xmlns:a16="http://schemas.microsoft.com/office/drawing/2014/main" id="{1C727A8C-7831-A14B-92AE-0C88195041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2DA942-7081-564E-B272-A18036B82EF8}"/>
              </a:ext>
            </a:extLst>
          </p:cNvPr>
          <p:cNvSpPr>
            <a:spLocks noGrp="1"/>
          </p:cNvSpPr>
          <p:nvPr>
            <p:ph type="sldNum" sz="quarter" idx="12"/>
          </p:nvPr>
        </p:nvSpPr>
        <p:spPr/>
        <p:txBody>
          <a:bodyPr/>
          <a:lstStyle/>
          <a:p>
            <a:fld id="{FA0B7275-42E7-9344-8EE7-3495E2503A86}" type="slidenum">
              <a:rPr lang="en-US" smtClean="0"/>
              <a:t>‹#›</a:t>
            </a:fld>
            <a:endParaRPr lang="en-US" dirty="0"/>
          </a:p>
        </p:txBody>
      </p:sp>
    </p:spTree>
    <p:extLst>
      <p:ext uri="{BB962C8B-B14F-4D97-AF65-F5344CB8AC3E}">
        <p14:creationId xmlns:p14="http://schemas.microsoft.com/office/powerpoint/2010/main" val="227337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062D-B4FD-FC4C-811D-C48421AA92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0A4432-9C52-6F46-8954-7A023B5D5E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A284CF-B53A-2E4B-84AD-63FDC4D5CD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56CC-A5D6-C746-87C6-DD1866691B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96AC17-E335-964F-92E2-70195BF4AA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E1A214-1752-7B48-81FD-1A083073CB4D}"/>
              </a:ext>
            </a:extLst>
          </p:cNvPr>
          <p:cNvSpPr>
            <a:spLocks noGrp="1"/>
          </p:cNvSpPr>
          <p:nvPr>
            <p:ph type="dt" sz="half" idx="10"/>
          </p:nvPr>
        </p:nvSpPr>
        <p:spPr/>
        <p:txBody>
          <a:bodyPr/>
          <a:lstStyle/>
          <a:p>
            <a:fld id="{9B9D2CFE-5237-214A-948B-66842380581B}" type="datetime1">
              <a:rPr lang="en-US" smtClean="0"/>
              <a:t>6/25/2020</a:t>
            </a:fld>
            <a:endParaRPr lang="en-US" dirty="0"/>
          </a:p>
        </p:txBody>
      </p:sp>
      <p:sp>
        <p:nvSpPr>
          <p:cNvPr id="8" name="Footer Placeholder 7">
            <a:extLst>
              <a:ext uri="{FF2B5EF4-FFF2-40B4-BE49-F238E27FC236}">
                <a16:creationId xmlns:a16="http://schemas.microsoft.com/office/drawing/2014/main" id="{95BF65E2-571C-DB4E-8DC1-F70EDA9B73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B524C6A-2D26-6A4E-BDDA-EB26829C36A4}"/>
              </a:ext>
            </a:extLst>
          </p:cNvPr>
          <p:cNvSpPr>
            <a:spLocks noGrp="1"/>
          </p:cNvSpPr>
          <p:nvPr>
            <p:ph type="sldNum" sz="quarter" idx="12"/>
          </p:nvPr>
        </p:nvSpPr>
        <p:spPr/>
        <p:txBody>
          <a:bodyPr/>
          <a:lstStyle/>
          <a:p>
            <a:fld id="{FA0B7275-42E7-9344-8EE7-3495E2503A86}" type="slidenum">
              <a:rPr lang="en-US" smtClean="0"/>
              <a:t>‹#›</a:t>
            </a:fld>
            <a:endParaRPr lang="en-US" dirty="0"/>
          </a:p>
        </p:txBody>
      </p:sp>
    </p:spTree>
    <p:extLst>
      <p:ext uri="{BB962C8B-B14F-4D97-AF65-F5344CB8AC3E}">
        <p14:creationId xmlns:p14="http://schemas.microsoft.com/office/powerpoint/2010/main" val="283714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6796-74C3-844E-94C0-5AECC782C7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1EAB79-5A74-4248-AEE5-2E783A4AED6F}"/>
              </a:ext>
            </a:extLst>
          </p:cNvPr>
          <p:cNvSpPr>
            <a:spLocks noGrp="1"/>
          </p:cNvSpPr>
          <p:nvPr>
            <p:ph type="dt" sz="half" idx="10"/>
          </p:nvPr>
        </p:nvSpPr>
        <p:spPr/>
        <p:txBody>
          <a:bodyPr/>
          <a:lstStyle/>
          <a:p>
            <a:fld id="{99C18821-C09B-0A4E-AB78-6A7461ED3242}" type="datetime1">
              <a:rPr lang="en-US" smtClean="0"/>
              <a:t>6/25/2020</a:t>
            </a:fld>
            <a:endParaRPr lang="en-US" dirty="0"/>
          </a:p>
        </p:txBody>
      </p:sp>
      <p:sp>
        <p:nvSpPr>
          <p:cNvPr id="4" name="Footer Placeholder 3">
            <a:extLst>
              <a:ext uri="{FF2B5EF4-FFF2-40B4-BE49-F238E27FC236}">
                <a16:creationId xmlns:a16="http://schemas.microsoft.com/office/drawing/2014/main" id="{0C5B15A9-EA18-5A4F-9732-70013C78D6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8392A80-31D5-9F42-A620-88FF3A067DD4}"/>
              </a:ext>
            </a:extLst>
          </p:cNvPr>
          <p:cNvSpPr>
            <a:spLocks noGrp="1"/>
          </p:cNvSpPr>
          <p:nvPr>
            <p:ph type="sldNum" sz="quarter" idx="12"/>
          </p:nvPr>
        </p:nvSpPr>
        <p:spPr/>
        <p:txBody>
          <a:bodyPr/>
          <a:lstStyle/>
          <a:p>
            <a:fld id="{FA0B7275-42E7-9344-8EE7-3495E2503A86}" type="slidenum">
              <a:rPr lang="en-US" smtClean="0"/>
              <a:t>‹#›</a:t>
            </a:fld>
            <a:endParaRPr lang="en-US" dirty="0"/>
          </a:p>
        </p:txBody>
      </p:sp>
    </p:spTree>
    <p:extLst>
      <p:ext uri="{BB962C8B-B14F-4D97-AF65-F5344CB8AC3E}">
        <p14:creationId xmlns:p14="http://schemas.microsoft.com/office/powerpoint/2010/main" val="1864564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391D22-A5B6-4C47-905D-416D80F2D6B4}"/>
              </a:ext>
            </a:extLst>
          </p:cNvPr>
          <p:cNvSpPr>
            <a:spLocks noGrp="1"/>
          </p:cNvSpPr>
          <p:nvPr>
            <p:ph type="dt" sz="half" idx="10"/>
          </p:nvPr>
        </p:nvSpPr>
        <p:spPr/>
        <p:txBody>
          <a:bodyPr/>
          <a:lstStyle/>
          <a:p>
            <a:fld id="{F94D0AD7-351D-634D-A9D2-4677BED25FA7}" type="datetime1">
              <a:rPr lang="en-US" smtClean="0"/>
              <a:t>6/25/2020</a:t>
            </a:fld>
            <a:endParaRPr lang="en-US" dirty="0"/>
          </a:p>
        </p:txBody>
      </p:sp>
      <p:sp>
        <p:nvSpPr>
          <p:cNvPr id="3" name="Footer Placeholder 2">
            <a:extLst>
              <a:ext uri="{FF2B5EF4-FFF2-40B4-BE49-F238E27FC236}">
                <a16:creationId xmlns:a16="http://schemas.microsoft.com/office/drawing/2014/main" id="{5D7F3AFB-7A6B-DA40-A900-F037276F653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183A714-81A9-F541-B241-8E250DD6A6FE}"/>
              </a:ext>
            </a:extLst>
          </p:cNvPr>
          <p:cNvSpPr>
            <a:spLocks noGrp="1"/>
          </p:cNvSpPr>
          <p:nvPr>
            <p:ph type="sldNum" sz="quarter" idx="12"/>
          </p:nvPr>
        </p:nvSpPr>
        <p:spPr/>
        <p:txBody>
          <a:bodyPr/>
          <a:lstStyle/>
          <a:p>
            <a:fld id="{FA0B7275-42E7-9344-8EE7-3495E2503A86}" type="slidenum">
              <a:rPr lang="en-US" smtClean="0"/>
              <a:t>‹#›</a:t>
            </a:fld>
            <a:endParaRPr lang="en-US" dirty="0"/>
          </a:p>
        </p:txBody>
      </p:sp>
      <p:pic>
        <p:nvPicPr>
          <p:cNvPr id="5" name="Picture 4">
            <a:extLst>
              <a:ext uri="{FF2B5EF4-FFF2-40B4-BE49-F238E27FC236}">
                <a16:creationId xmlns:a16="http://schemas.microsoft.com/office/drawing/2014/main" id="{AF008FEC-C5D7-1B4D-A2BB-33573717AF60}"/>
              </a:ext>
            </a:extLst>
          </p:cNvPr>
          <p:cNvPicPr>
            <a:picLocks noChangeAspect="1"/>
          </p:cNvPicPr>
          <p:nvPr userDrawn="1"/>
        </p:nvPicPr>
        <p:blipFill>
          <a:blip r:embed="rId2"/>
          <a:stretch>
            <a:fillRect/>
          </a:stretch>
        </p:blipFill>
        <p:spPr>
          <a:xfrm>
            <a:off x="8191500" y="5972175"/>
            <a:ext cx="2834640" cy="885825"/>
          </a:xfrm>
          <a:prstGeom prst="rect">
            <a:avLst/>
          </a:prstGeom>
        </p:spPr>
      </p:pic>
    </p:spTree>
    <p:extLst>
      <p:ext uri="{BB962C8B-B14F-4D97-AF65-F5344CB8AC3E}">
        <p14:creationId xmlns:p14="http://schemas.microsoft.com/office/powerpoint/2010/main" val="3011968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30D23-0584-8A44-93F9-1D90EDEAA7CE}"/>
              </a:ext>
            </a:extLst>
          </p:cNvPr>
          <p:cNvSpPr>
            <a:spLocks noGrp="1"/>
          </p:cNvSpPr>
          <p:nvPr>
            <p:ph idx="1" hasCustomPrompt="1"/>
          </p:nvPr>
        </p:nvSpPr>
        <p:spPr>
          <a:xfrm>
            <a:off x="838200" y="987425"/>
            <a:ext cx="10517188" cy="4873625"/>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[VIDEO]</a:t>
            </a:r>
          </a:p>
        </p:txBody>
      </p:sp>
      <p:sp>
        <p:nvSpPr>
          <p:cNvPr id="5" name="Date Placeholder 4">
            <a:extLst>
              <a:ext uri="{FF2B5EF4-FFF2-40B4-BE49-F238E27FC236}">
                <a16:creationId xmlns:a16="http://schemas.microsoft.com/office/drawing/2014/main" id="{A0F8AB91-85C2-284E-B7A5-394EB18A291D}"/>
              </a:ext>
            </a:extLst>
          </p:cNvPr>
          <p:cNvSpPr>
            <a:spLocks noGrp="1"/>
          </p:cNvSpPr>
          <p:nvPr>
            <p:ph type="dt" sz="half" idx="10"/>
          </p:nvPr>
        </p:nvSpPr>
        <p:spPr/>
        <p:txBody>
          <a:bodyPr/>
          <a:lstStyle/>
          <a:p>
            <a:fld id="{7E1CDAFA-A6BA-264E-8860-96CD16B6D616}" type="datetime1">
              <a:rPr lang="en-US" smtClean="0"/>
              <a:t>6/25/2020</a:t>
            </a:fld>
            <a:endParaRPr lang="en-US" dirty="0"/>
          </a:p>
        </p:txBody>
      </p:sp>
      <p:sp>
        <p:nvSpPr>
          <p:cNvPr id="6" name="Footer Placeholder 5">
            <a:extLst>
              <a:ext uri="{FF2B5EF4-FFF2-40B4-BE49-F238E27FC236}">
                <a16:creationId xmlns:a16="http://schemas.microsoft.com/office/drawing/2014/main" id="{A13AEB2E-49EA-B94D-9DC4-DD308EE40FF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46456F-1D63-4C4D-84AD-07BA116F39FD}"/>
              </a:ext>
            </a:extLst>
          </p:cNvPr>
          <p:cNvSpPr>
            <a:spLocks noGrp="1"/>
          </p:cNvSpPr>
          <p:nvPr>
            <p:ph type="sldNum" sz="quarter" idx="12"/>
          </p:nvPr>
        </p:nvSpPr>
        <p:spPr/>
        <p:txBody>
          <a:bodyPr/>
          <a:lstStyle/>
          <a:p>
            <a:fld id="{FA0B7275-42E7-9344-8EE7-3495E2503A86}" type="slidenum">
              <a:rPr lang="en-US" smtClean="0"/>
              <a:t>‹#›</a:t>
            </a:fld>
            <a:endParaRPr lang="en-US" dirty="0"/>
          </a:p>
        </p:txBody>
      </p:sp>
    </p:spTree>
    <p:extLst>
      <p:ext uri="{BB962C8B-B14F-4D97-AF65-F5344CB8AC3E}">
        <p14:creationId xmlns:p14="http://schemas.microsoft.com/office/powerpoint/2010/main" val="98168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0522-2591-6544-A3EE-DE5B4BDF44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EBDD08-A3E3-B844-80D1-C933171EB5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27F237E-8602-EC41-997A-021E9CF3C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718F18-7780-5640-A40F-98A72D81B947}"/>
              </a:ext>
            </a:extLst>
          </p:cNvPr>
          <p:cNvSpPr>
            <a:spLocks noGrp="1"/>
          </p:cNvSpPr>
          <p:nvPr>
            <p:ph type="dt" sz="half" idx="10"/>
          </p:nvPr>
        </p:nvSpPr>
        <p:spPr/>
        <p:txBody>
          <a:bodyPr/>
          <a:lstStyle/>
          <a:p>
            <a:fld id="{EF90B94B-E58D-244A-9AA5-4A1876A4B1EA}" type="datetime1">
              <a:rPr lang="en-US" smtClean="0"/>
              <a:t>6/25/2020</a:t>
            </a:fld>
            <a:endParaRPr lang="en-US" dirty="0"/>
          </a:p>
        </p:txBody>
      </p:sp>
      <p:sp>
        <p:nvSpPr>
          <p:cNvPr id="6" name="Footer Placeholder 5">
            <a:extLst>
              <a:ext uri="{FF2B5EF4-FFF2-40B4-BE49-F238E27FC236}">
                <a16:creationId xmlns:a16="http://schemas.microsoft.com/office/drawing/2014/main" id="{994DA447-ED4A-024D-BAF5-57703115C0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CAB821-EC67-9E4D-BD97-72414B357757}"/>
              </a:ext>
            </a:extLst>
          </p:cNvPr>
          <p:cNvSpPr>
            <a:spLocks noGrp="1"/>
          </p:cNvSpPr>
          <p:nvPr>
            <p:ph type="sldNum" sz="quarter" idx="12"/>
          </p:nvPr>
        </p:nvSpPr>
        <p:spPr/>
        <p:txBody>
          <a:bodyPr/>
          <a:lstStyle/>
          <a:p>
            <a:fld id="{FA0B7275-42E7-9344-8EE7-3495E2503A86}" type="slidenum">
              <a:rPr lang="en-US" smtClean="0"/>
              <a:t>‹#›</a:t>
            </a:fld>
            <a:endParaRPr lang="en-US" dirty="0"/>
          </a:p>
        </p:txBody>
      </p:sp>
    </p:spTree>
    <p:extLst>
      <p:ext uri="{BB962C8B-B14F-4D97-AF65-F5344CB8AC3E}">
        <p14:creationId xmlns:p14="http://schemas.microsoft.com/office/powerpoint/2010/main" val="325524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6E6D6F-715E-D64A-8F1E-FAF5C6D8EF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F97EFB8-34C4-3A49-BF54-96F343526F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9126C2-3D7C-2742-8F74-3F4EB360C3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BB0E021-A12C-6F4D-9501-3BFC63E1CD7E}" type="datetime1">
              <a:rPr lang="en-US" smtClean="0"/>
              <a:pPr/>
              <a:t>6/25/2020</a:t>
            </a:fld>
            <a:endParaRPr lang="en-US" dirty="0"/>
          </a:p>
        </p:txBody>
      </p:sp>
      <p:sp>
        <p:nvSpPr>
          <p:cNvPr id="5" name="Footer Placeholder 4">
            <a:extLst>
              <a:ext uri="{FF2B5EF4-FFF2-40B4-BE49-F238E27FC236}">
                <a16:creationId xmlns:a16="http://schemas.microsoft.com/office/drawing/2014/main" id="{5CEBB318-9184-364A-99FC-7599C7AB97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B7D2D8D-2001-3846-82C7-BABE3E23EC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A0B7275-42E7-9344-8EE7-3495E2503A86}" type="slidenum">
              <a:rPr lang="en-US" smtClean="0"/>
              <a:pPr/>
              <a:t>‹#›</a:t>
            </a:fld>
            <a:endParaRPr lang="en-US" dirty="0"/>
          </a:p>
        </p:txBody>
      </p:sp>
    </p:spTree>
    <p:extLst>
      <p:ext uri="{BB962C8B-B14F-4D97-AF65-F5344CB8AC3E}">
        <p14:creationId xmlns:p14="http://schemas.microsoft.com/office/powerpoint/2010/main" val="3959700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rgbClr val="0A55A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55A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55A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55A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55A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55A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hyperlink" Target="https://www.youtube.com/watch?v=Twa_87erxG8"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www.youtube.com/watch?v=kfKC9B6UNNU" TargetMode="External"/><Relationship Id="rId5" Type="http://schemas.openxmlformats.org/officeDocument/2006/relationships/hyperlink" Target="https://www.youtube.com/watch?v=GVj5jApNIVg" TargetMode="External"/><Relationship Id="rId4" Type="http://schemas.openxmlformats.org/officeDocument/2006/relationships/hyperlink" Target="https://www.youtube.com/watch?v=Bv1ClEujMu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anitation.ansi.or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hyperlink" Target="https://www.youtube.com/watch?v=ASPT3YMJdNo"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www.youtube.com/watch?v=9TJPg1AkoJ0&amp;t" TargetMode="External"/><Relationship Id="rId5" Type="http://schemas.openxmlformats.org/officeDocument/2006/relationships/hyperlink" Target="https://www.youtube.com/watch?v=Gxl_DB-peqc" TargetMode="External"/><Relationship Id="rId4" Type="http://schemas.openxmlformats.org/officeDocument/2006/relationships/hyperlink" Target="https://www.youtube.com/watch?v=DhNaJqEZvoM&amp;feature=youtu.be"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www.youtube.com/watch?v=QGnZL4zCvrk"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www.youtube.com/watch?v=mbpXRaz9gs4" TargetMode="External"/><Relationship Id="rId5" Type="http://schemas.openxmlformats.org/officeDocument/2006/relationships/hyperlink" Target="https://www.youtube.com/watch?v=_Xoxhfc_W_g" TargetMode="External"/><Relationship Id="rId4" Type="http://schemas.openxmlformats.org/officeDocument/2006/relationships/hyperlink" Target="https://www.youtube.com/watch?v=13bG0cFeuLQ"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92509A2-26C3-6548-A9F9-F1294E5FF448}"/>
              </a:ext>
            </a:extLst>
          </p:cNvPr>
          <p:cNvSpPr>
            <a:spLocks noGrp="1"/>
          </p:cNvSpPr>
          <p:nvPr>
            <p:ph type="subTitle" idx="1"/>
          </p:nvPr>
        </p:nvSpPr>
        <p:spPr/>
        <p:txBody>
          <a:bodyPr/>
          <a:lstStyle/>
          <a:p>
            <a:r>
              <a:rPr lang="fr-FR" dirty="0"/>
              <a:t>Nom du présentateur </a:t>
            </a:r>
          </a:p>
          <a:p>
            <a:r>
              <a:rPr lang="fr-FR" dirty="0"/>
              <a:t>Organisation</a:t>
            </a:r>
          </a:p>
          <a:p>
            <a:r>
              <a:rPr lang="fr-FR" dirty="0"/>
              <a:t>Date</a:t>
            </a:r>
          </a:p>
          <a:p>
            <a:r>
              <a:rPr lang="fr-FR" dirty="0"/>
              <a:t>Lieu</a:t>
            </a:r>
          </a:p>
        </p:txBody>
      </p:sp>
      <p:sp>
        <p:nvSpPr>
          <p:cNvPr id="3" name="Slide Number Placeholder 2">
            <a:extLst>
              <a:ext uri="{FF2B5EF4-FFF2-40B4-BE49-F238E27FC236}">
                <a16:creationId xmlns:a16="http://schemas.microsoft.com/office/drawing/2014/main" id="{2CB64348-C019-BA4B-A1D5-BC712DD60BA6}"/>
              </a:ext>
            </a:extLst>
          </p:cNvPr>
          <p:cNvSpPr>
            <a:spLocks noGrp="1"/>
          </p:cNvSpPr>
          <p:nvPr>
            <p:ph type="sldNum" sz="quarter" idx="12"/>
          </p:nvPr>
        </p:nvSpPr>
        <p:spPr/>
        <p:txBody>
          <a:bodyPr/>
          <a:lstStyle/>
          <a:p>
            <a:fld id="{FA0B7275-42E7-9344-8EE7-3495E2503A86}" type="slidenum">
              <a:rPr lang="en-US" smtClean="0"/>
              <a:pPr/>
              <a:t>2</a:t>
            </a:fld>
            <a:endParaRPr lang="en-US" dirty="0"/>
          </a:p>
        </p:txBody>
      </p:sp>
      <p:sp>
        <p:nvSpPr>
          <p:cNvPr id="4" name="Text Placeholder 3">
            <a:extLst>
              <a:ext uri="{FF2B5EF4-FFF2-40B4-BE49-F238E27FC236}">
                <a16:creationId xmlns:a16="http://schemas.microsoft.com/office/drawing/2014/main" id="{788B57B0-656C-C84B-BB8C-90916B1E12CE}"/>
              </a:ext>
            </a:extLst>
          </p:cNvPr>
          <p:cNvSpPr>
            <a:spLocks noGrp="1"/>
          </p:cNvSpPr>
          <p:nvPr>
            <p:ph type="body" sz="quarter" idx="13"/>
          </p:nvPr>
        </p:nvSpPr>
        <p:spPr/>
        <p:txBody>
          <a:bodyPr>
            <a:normAutofit fontScale="92500" lnSpcReduction="20000"/>
          </a:bodyPr>
          <a:lstStyle/>
          <a:p>
            <a:r>
              <a:rPr lang="fr-FR" dirty="0"/>
              <a:t>Les étapes pour la collaboration avec le secteur WASH après l’adoption</a:t>
            </a:r>
          </a:p>
        </p:txBody>
      </p:sp>
      <p:sp>
        <p:nvSpPr>
          <p:cNvPr id="5" name="Title 4">
            <a:extLst>
              <a:ext uri="{FF2B5EF4-FFF2-40B4-BE49-F238E27FC236}">
                <a16:creationId xmlns:a16="http://schemas.microsoft.com/office/drawing/2014/main" id="{BC623B1A-6042-6840-BBA7-CFBA47DF171E}"/>
              </a:ext>
            </a:extLst>
          </p:cNvPr>
          <p:cNvSpPr>
            <a:spLocks noGrp="1"/>
          </p:cNvSpPr>
          <p:nvPr>
            <p:ph type="title"/>
          </p:nvPr>
        </p:nvSpPr>
        <p:spPr/>
        <p:txBody>
          <a:bodyPr>
            <a:normAutofit fontScale="90000"/>
          </a:bodyPr>
          <a:lstStyle/>
          <a:p>
            <a:r>
              <a:rPr lang="en-US" dirty="0"/>
              <a:t>ISO 30500 &amp; ISO 24521</a:t>
            </a:r>
          </a:p>
        </p:txBody>
      </p:sp>
    </p:spTree>
    <p:extLst>
      <p:ext uri="{BB962C8B-B14F-4D97-AF65-F5344CB8AC3E}">
        <p14:creationId xmlns:p14="http://schemas.microsoft.com/office/powerpoint/2010/main" val="3108210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E55DF-9366-D64C-8DDB-E04C6B00ACC6}"/>
              </a:ext>
            </a:extLst>
          </p:cNvPr>
          <p:cNvSpPr>
            <a:spLocks noGrp="1"/>
          </p:cNvSpPr>
          <p:nvPr>
            <p:ph type="title"/>
          </p:nvPr>
        </p:nvSpPr>
        <p:spPr/>
        <p:txBody>
          <a:bodyPr>
            <a:normAutofit/>
          </a:bodyPr>
          <a:lstStyle/>
          <a:p>
            <a:r>
              <a:rPr lang="fr-FR" dirty="0"/>
              <a:t>Planification et logistiques</a:t>
            </a:r>
          </a:p>
        </p:txBody>
      </p:sp>
      <p:sp>
        <p:nvSpPr>
          <p:cNvPr id="7" name="Content Placeholder 6">
            <a:extLst>
              <a:ext uri="{FF2B5EF4-FFF2-40B4-BE49-F238E27FC236}">
                <a16:creationId xmlns:a16="http://schemas.microsoft.com/office/drawing/2014/main" id="{0C2AAFD8-9B01-BC4E-B361-C73D4152916A}"/>
              </a:ext>
            </a:extLst>
          </p:cNvPr>
          <p:cNvSpPr>
            <a:spLocks noGrp="1"/>
          </p:cNvSpPr>
          <p:nvPr>
            <p:ph idx="1"/>
          </p:nvPr>
        </p:nvSpPr>
        <p:spPr/>
        <p:txBody>
          <a:bodyPr>
            <a:normAutofit fontScale="92500" lnSpcReduction="20000"/>
          </a:bodyPr>
          <a:lstStyle/>
          <a:p>
            <a:pPr marL="0" indent="0">
              <a:buNone/>
            </a:pPr>
            <a:r>
              <a:rPr lang="fr-FR" dirty="0"/>
              <a:t>Au préalable de l’organisation des séances d’informations, il va falloir faire ce qui suit :</a:t>
            </a:r>
          </a:p>
          <a:p>
            <a:r>
              <a:rPr lang="fr-FR" dirty="0"/>
              <a:t>Se connecter aux partenaires organisationnels </a:t>
            </a:r>
          </a:p>
          <a:p>
            <a:r>
              <a:rPr lang="fr-FR" dirty="0"/>
              <a:t>Identifier les stagiaires dans tous les secteurs </a:t>
            </a:r>
          </a:p>
          <a:p>
            <a:r>
              <a:rPr lang="fr-FR" dirty="0"/>
              <a:t>Obtenir des programmes de formation et des supports pédagogues sur mesure </a:t>
            </a:r>
          </a:p>
          <a:p>
            <a:r>
              <a:rPr lang="fr-FR" dirty="0"/>
              <a:t>Identifier et former les formateurs </a:t>
            </a:r>
          </a:p>
          <a:p>
            <a:r>
              <a:rPr lang="fr-FR" dirty="0"/>
              <a:t>Réserver les lieux approprié</a:t>
            </a:r>
            <a:r>
              <a:rPr lang="en-US" dirty="0"/>
              <a:t>s </a:t>
            </a:r>
            <a:endParaRPr lang="fr-FR" dirty="0"/>
          </a:p>
        </p:txBody>
      </p:sp>
      <p:sp>
        <p:nvSpPr>
          <p:cNvPr id="4" name="Slide Number Placeholder 3">
            <a:extLst>
              <a:ext uri="{FF2B5EF4-FFF2-40B4-BE49-F238E27FC236}">
                <a16:creationId xmlns:a16="http://schemas.microsoft.com/office/drawing/2014/main" id="{75A27341-FF6F-1F42-A2D0-3AB4EB1C61FA}"/>
              </a:ext>
            </a:extLst>
          </p:cNvPr>
          <p:cNvSpPr>
            <a:spLocks noGrp="1"/>
          </p:cNvSpPr>
          <p:nvPr>
            <p:ph type="sldNum" sz="quarter" idx="12"/>
          </p:nvPr>
        </p:nvSpPr>
        <p:spPr/>
        <p:txBody>
          <a:bodyPr/>
          <a:lstStyle/>
          <a:p>
            <a:fld id="{FA0B7275-42E7-9344-8EE7-3495E2503A86}" type="slidenum">
              <a:rPr lang="en-US" smtClean="0"/>
              <a:pPr/>
              <a:t>11</a:t>
            </a:fld>
            <a:endParaRPr lang="en-US" dirty="0"/>
          </a:p>
        </p:txBody>
      </p:sp>
    </p:spTree>
    <p:extLst>
      <p:ext uri="{BB962C8B-B14F-4D97-AF65-F5344CB8AC3E}">
        <p14:creationId xmlns:p14="http://schemas.microsoft.com/office/powerpoint/2010/main" val="3193298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62D7F-19AC-D147-BCFB-5083DB9DB1D4}"/>
              </a:ext>
            </a:extLst>
          </p:cNvPr>
          <p:cNvSpPr>
            <a:spLocks noGrp="1"/>
          </p:cNvSpPr>
          <p:nvPr>
            <p:ph type="title"/>
          </p:nvPr>
        </p:nvSpPr>
        <p:spPr/>
        <p:txBody>
          <a:bodyPr>
            <a:normAutofit fontScale="90000"/>
          </a:bodyPr>
          <a:lstStyle/>
          <a:p>
            <a:r>
              <a:rPr lang="fr-FR" dirty="0"/>
              <a:t>Information &amp; séances d’apprentissage</a:t>
            </a:r>
          </a:p>
        </p:txBody>
      </p:sp>
      <p:sp>
        <p:nvSpPr>
          <p:cNvPr id="3" name="Content Placeholder 2">
            <a:extLst>
              <a:ext uri="{FF2B5EF4-FFF2-40B4-BE49-F238E27FC236}">
                <a16:creationId xmlns:a16="http://schemas.microsoft.com/office/drawing/2014/main" id="{794A7112-607F-8740-BF3E-9ECE39A8FA00}"/>
              </a:ext>
            </a:extLst>
          </p:cNvPr>
          <p:cNvSpPr>
            <a:spLocks noGrp="1"/>
          </p:cNvSpPr>
          <p:nvPr>
            <p:ph idx="1"/>
          </p:nvPr>
        </p:nvSpPr>
        <p:spPr>
          <a:xfrm>
            <a:off x="5802922" y="692658"/>
            <a:ext cx="5683392" cy="4352544"/>
          </a:xfrm>
        </p:spPr>
        <p:txBody>
          <a:bodyPr>
            <a:normAutofit/>
          </a:bodyPr>
          <a:lstStyle/>
          <a:p>
            <a:r>
              <a:rPr lang="fr-FR" dirty="0"/>
              <a:t>Sensibiliser les acteurs et les décideurs qui ne sont probablement pas au courant de l’adoption en organisant des séminaires, des ateliers et des réunions de collaboration </a:t>
            </a:r>
          </a:p>
          <a:p>
            <a:r>
              <a:rPr lang="fr-FR" dirty="0"/>
              <a:t>S’assurer que les acteurs concernés savent que ses normes favorisent l’atteinte de la cible 6 des ODD </a:t>
            </a:r>
          </a:p>
        </p:txBody>
      </p:sp>
      <p:sp>
        <p:nvSpPr>
          <p:cNvPr id="4" name="Slide Number Placeholder 3">
            <a:extLst>
              <a:ext uri="{FF2B5EF4-FFF2-40B4-BE49-F238E27FC236}">
                <a16:creationId xmlns:a16="http://schemas.microsoft.com/office/drawing/2014/main" id="{F5F3F424-C001-904A-8BE9-F36C8EE4EF21}"/>
              </a:ext>
            </a:extLst>
          </p:cNvPr>
          <p:cNvSpPr>
            <a:spLocks noGrp="1"/>
          </p:cNvSpPr>
          <p:nvPr>
            <p:ph type="sldNum" sz="quarter" idx="12"/>
          </p:nvPr>
        </p:nvSpPr>
        <p:spPr/>
        <p:txBody>
          <a:bodyPr/>
          <a:lstStyle/>
          <a:p>
            <a:fld id="{FA0B7275-42E7-9344-8EE7-3495E2503A86}" type="slidenum">
              <a:rPr lang="en-US" smtClean="0"/>
              <a:pPr/>
              <a:t>12</a:t>
            </a:fld>
            <a:endParaRPr lang="en-US" dirty="0"/>
          </a:p>
        </p:txBody>
      </p:sp>
      <p:pic>
        <p:nvPicPr>
          <p:cNvPr id="6" name="Picture 5">
            <a:extLst>
              <a:ext uri="{FF2B5EF4-FFF2-40B4-BE49-F238E27FC236}">
                <a16:creationId xmlns:a16="http://schemas.microsoft.com/office/drawing/2014/main" id="{3AA3D2D1-8F5F-4CBB-A819-E6763EA3C7D6}"/>
              </a:ext>
            </a:extLst>
          </p:cNvPr>
          <p:cNvPicPr>
            <a:picLocks noChangeAspect="1"/>
          </p:cNvPicPr>
          <p:nvPr/>
        </p:nvPicPr>
        <p:blipFill>
          <a:blip r:embed="rId3"/>
          <a:stretch>
            <a:fillRect/>
          </a:stretch>
        </p:blipFill>
        <p:spPr>
          <a:xfrm>
            <a:off x="5802922" y="5438711"/>
            <a:ext cx="1282764" cy="1282764"/>
          </a:xfrm>
          <a:prstGeom prst="rect">
            <a:avLst/>
          </a:prstGeom>
        </p:spPr>
      </p:pic>
    </p:spTree>
    <p:extLst>
      <p:ext uri="{BB962C8B-B14F-4D97-AF65-F5344CB8AC3E}">
        <p14:creationId xmlns:p14="http://schemas.microsoft.com/office/powerpoint/2010/main" val="91469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A0B7275-42E7-9344-8EE7-3495E2503A86}" type="slidenum">
              <a:rPr lang="en-US" smtClean="0"/>
              <a:t>13</a:t>
            </a:fld>
            <a:endParaRPr lang="en-US" dirty="0"/>
          </a:p>
        </p:txBody>
      </p:sp>
      <p:grpSp>
        <p:nvGrpSpPr>
          <p:cNvPr id="6" name="Group 5"/>
          <p:cNvGrpSpPr/>
          <p:nvPr/>
        </p:nvGrpSpPr>
        <p:grpSpPr>
          <a:xfrm>
            <a:off x="437660" y="266414"/>
            <a:ext cx="9170645" cy="5617028"/>
            <a:chOff x="1592090" y="266414"/>
            <a:chExt cx="9170645" cy="5617028"/>
          </a:xfrm>
        </p:grpSpPr>
        <p:pic>
          <p:nvPicPr>
            <p:cNvPr id="4" name="Picture 3"/>
            <p:cNvPicPr>
              <a:picLocks noChangeAspect="1"/>
            </p:cNvPicPr>
            <p:nvPr/>
          </p:nvPicPr>
          <p:blipFill rotWithShape="1">
            <a:blip r:embed="rId3"/>
            <a:srcRect b="86199"/>
            <a:stretch/>
          </p:blipFill>
          <p:spPr>
            <a:xfrm>
              <a:off x="1592090" y="266414"/>
              <a:ext cx="9170645" cy="840492"/>
            </a:xfrm>
            <a:prstGeom prst="rect">
              <a:avLst/>
            </a:prstGeom>
          </p:spPr>
        </p:pic>
        <p:sp>
          <p:nvSpPr>
            <p:cNvPr id="5" name="Rectangle 4"/>
            <p:cNvSpPr/>
            <p:nvPr/>
          </p:nvSpPr>
          <p:spPr>
            <a:xfrm>
              <a:off x="10083114" y="1087395"/>
              <a:ext cx="679621" cy="479604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602" y="5221705"/>
            <a:ext cx="8458200" cy="757990"/>
          </a:xfrm>
          <a:prstGeom prst="rect">
            <a:avLst/>
          </a:prstGeom>
          <a:noFill/>
        </p:spPr>
        <p:txBody>
          <a:bodyPr wrap="square" rtlCol="0">
            <a:spAutoFit/>
          </a:bodyPr>
          <a:lstStyle/>
          <a:p>
            <a:endParaRPr lang="en-US" dirty="0"/>
          </a:p>
        </p:txBody>
      </p:sp>
      <p:sp>
        <p:nvSpPr>
          <p:cNvPr id="9" name="TextBox 8"/>
          <p:cNvSpPr txBox="1"/>
          <p:nvPr/>
        </p:nvSpPr>
        <p:spPr>
          <a:xfrm>
            <a:off x="3409460" y="322740"/>
            <a:ext cx="5013246" cy="369332"/>
          </a:xfrm>
          <a:prstGeom prst="rect">
            <a:avLst/>
          </a:prstGeom>
          <a:solidFill>
            <a:schemeClr val="bg1"/>
          </a:solidFill>
        </p:spPr>
        <p:txBody>
          <a:bodyPr wrap="square" rtlCol="0">
            <a:spAutoFit/>
          </a:bodyPr>
          <a:lstStyle/>
          <a:p>
            <a:r>
              <a:rPr lang="fr-FR" dirty="0"/>
              <a:t>Les normes ISO &amp; les ODD </a:t>
            </a:r>
          </a:p>
        </p:txBody>
      </p:sp>
      <p:sp>
        <p:nvSpPr>
          <p:cNvPr id="11" name="Rectangle 10"/>
          <p:cNvSpPr/>
          <p:nvPr/>
        </p:nvSpPr>
        <p:spPr>
          <a:xfrm>
            <a:off x="9882625" y="1034576"/>
            <a:ext cx="2104372" cy="1815882"/>
          </a:xfrm>
          <a:prstGeom prst="rect">
            <a:avLst/>
          </a:prstGeom>
        </p:spPr>
        <p:txBody>
          <a:bodyPr wrap="square">
            <a:spAutoFit/>
          </a:bodyPr>
          <a:lstStyle/>
          <a:p>
            <a:r>
              <a:rPr lang="en-US" sz="2800" dirty="0">
                <a:hlinkClick r:id="rId4"/>
              </a:rPr>
              <a:t>English</a:t>
            </a:r>
            <a:r>
              <a:rPr lang="en-US" sz="2800" dirty="0"/>
              <a:t> </a:t>
            </a:r>
          </a:p>
          <a:p>
            <a:r>
              <a:rPr lang="en-US" sz="2800" dirty="0">
                <a:hlinkClick r:id="rId5"/>
              </a:rPr>
              <a:t>Français</a:t>
            </a:r>
            <a:r>
              <a:rPr lang="en-US" sz="2800" dirty="0"/>
              <a:t> </a:t>
            </a:r>
          </a:p>
          <a:p>
            <a:r>
              <a:rPr lang="en-US" sz="2800" dirty="0">
                <a:hlinkClick r:id="rId6"/>
              </a:rPr>
              <a:t>Português</a:t>
            </a:r>
            <a:endParaRPr lang="en-US" sz="2800" dirty="0"/>
          </a:p>
          <a:p>
            <a:r>
              <a:rPr lang="ja-JP" altLang="en-US" sz="2800" dirty="0">
                <a:hlinkClick r:id="rId7"/>
              </a:rPr>
              <a:t>中文</a:t>
            </a:r>
            <a:endParaRPr lang="en-US" altLang="ja-JP" sz="2800" dirty="0"/>
          </a:p>
        </p:txBody>
      </p:sp>
      <p:pic>
        <p:nvPicPr>
          <p:cNvPr id="10" name="Picture 9">
            <a:extLst>
              <a:ext uri="{FF2B5EF4-FFF2-40B4-BE49-F238E27FC236}">
                <a16:creationId xmlns:a16="http://schemas.microsoft.com/office/drawing/2014/main" id="{FF1F44DB-2AC3-4B5E-BBCF-576188F72333}"/>
              </a:ext>
            </a:extLst>
          </p:cNvPr>
          <p:cNvPicPr>
            <a:picLocks noChangeAspect="1"/>
          </p:cNvPicPr>
          <p:nvPr/>
        </p:nvPicPr>
        <p:blipFill>
          <a:blip r:embed="rId8"/>
          <a:stretch>
            <a:fillRect/>
          </a:stretch>
        </p:blipFill>
        <p:spPr>
          <a:xfrm>
            <a:off x="769933" y="748398"/>
            <a:ext cx="8838372" cy="5231297"/>
          </a:xfrm>
          <a:prstGeom prst="rect">
            <a:avLst/>
          </a:prstGeom>
        </p:spPr>
      </p:pic>
    </p:spTree>
    <p:extLst>
      <p:ext uri="{BB962C8B-B14F-4D97-AF65-F5344CB8AC3E}">
        <p14:creationId xmlns:p14="http://schemas.microsoft.com/office/powerpoint/2010/main" val="948756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29B6-3E49-FF4D-A0BD-BF6FC8721B51}"/>
              </a:ext>
            </a:extLst>
          </p:cNvPr>
          <p:cNvSpPr>
            <a:spLocks noGrp="1"/>
          </p:cNvSpPr>
          <p:nvPr>
            <p:ph type="title"/>
          </p:nvPr>
        </p:nvSpPr>
        <p:spPr/>
        <p:txBody>
          <a:bodyPr/>
          <a:lstStyle/>
          <a:p>
            <a:r>
              <a:rPr lang="en-US" dirty="0"/>
              <a:t>Formations</a:t>
            </a:r>
          </a:p>
        </p:txBody>
      </p:sp>
      <p:sp>
        <p:nvSpPr>
          <p:cNvPr id="3" name="Content Placeholder 2">
            <a:extLst>
              <a:ext uri="{FF2B5EF4-FFF2-40B4-BE49-F238E27FC236}">
                <a16:creationId xmlns:a16="http://schemas.microsoft.com/office/drawing/2014/main" id="{B76C5076-EA36-D445-A04D-708BB369D48E}"/>
              </a:ext>
            </a:extLst>
          </p:cNvPr>
          <p:cNvSpPr>
            <a:spLocks noGrp="1"/>
          </p:cNvSpPr>
          <p:nvPr>
            <p:ph idx="1"/>
          </p:nvPr>
        </p:nvSpPr>
        <p:spPr>
          <a:xfrm>
            <a:off x="5802922" y="753035"/>
            <a:ext cx="5683392" cy="4852237"/>
          </a:xfrm>
        </p:spPr>
        <p:txBody>
          <a:bodyPr>
            <a:normAutofit fontScale="92500"/>
          </a:bodyPr>
          <a:lstStyle/>
          <a:p>
            <a:r>
              <a:rPr lang="fr-FR" dirty="0"/>
              <a:t>Dispenser des formations approfondies à l’intention des experts techniques et d’autres acteurs qui jouent un rôle prépondérant dans la mise en œuvre  </a:t>
            </a:r>
          </a:p>
          <a:p>
            <a:pPr lvl="1"/>
            <a:r>
              <a:rPr lang="fr-FR" dirty="0"/>
              <a:t>La gestion des eaux usées ainsi que les opérateurs </a:t>
            </a:r>
          </a:p>
          <a:p>
            <a:pPr lvl="1"/>
            <a:r>
              <a:rPr lang="fr-FR" dirty="0"/>
              <a:t>Les services d’eau et assainissement au niveau national, régional, et/ou municipal </a:t>
            </a:r>
          </a:p>
          <a:p>
            <a:pPr lvl="1"/>
            <a:r>
              <a:rPr lang="fr-FR" dirty="0"/>
              <a:t>Informer les acteurs de l’existence de formations virtuelles ou en présentielle proposées par Cap-Net PNUD</a:t>
            </a:r>
          </a:p>
        </p:txBody>
      </p:sp>
      <p:sp>
        <p:nvSpPr>
          <p:cNvPr id="4" name="Slide Number Placeholder 3">
            <a:extLst>
              <a:ext uri="{FF2B5EF4-FFF2-40B4-BE49-F238E27FC236}">
                <a16:creationId xmlns:a16="http://schemas.microsoft.com/office/drawing/2014/main" id="{E5B709B2-27EA-0C4C-8F1D-833079CBBB3A}"/>
              </a:ext>
            </a:extLst>
          </p:cNvPr>
          <p:cNvSpPr>
            <a:spLocks noGrp="1"/>
          </p:cNvSpPr>
          <p:nvPr>
            <p:ph type="sldNum" sz="quarter" idx="12"/>
          </p:nvPr>
        </p:nvSpPr>
        <p:spPr/>
        <p:txBody>
          <a:bodyPr/>
          <a:lstStyle/>
          <a:p>
            <a:fld id="{FA0B7275-42E7-9344-8EE7-3495E2503A86}" type="slidenum">
              <a:rPr lang="en-US" smtClean="0"/>
              <a:pPr/>
              <a:t>14</a:t>
            </a:fld>
            <a:endParaRPr lang="en-US" dirty="0"/>
          </a:p>
        </p:txBody>
      </p:sp>
    </p:spTree>
    <p:extLst>
      <p:ext uri="{BB962C8B-B14F-4D97-AF65-F5344CB8AC3E}">
        <p14:creationId xmlns:p14="http://schemas.microsoft.com/office/powerpoint/2010/main" val="4239386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9D7EB-E20C-8F4C-8C25-5E4210BE9D05}"/>
              </a:ext>
            </a:extLst>
          </p:cNvPr>
          <p:cNvSpPr>
            <a:spLocks noGrp="1"/>
          </p:cNvSpPr>
          <p:nvPr>
            <p:ph type="title"/>
          </p:nvPr>
        </p:nvSpPr>
        <p:spPr/>
        <p:txBody>
          <a:bodyPr>
            <a:normAutofit/>
          </a:bodyPr>
          <a:lstStyle/>
          <a:p>
            <a:r>
              <a:rPr lang="fr-FR" dirty="0"/>
              <a:t>Présentations efficaces</a:t>
            </a:r>
          </a:p>
        </p:txBody>
      </p:sp>
      <p:sp>
        <p:nvSpPr>
          <p:cNvPr id="3" name="Content Placeholder 2">
            <a:extLst>
              <a:ext uri="{FF2B5EF4-FFF2-40B4-BE49-F238E27FC236}">
                <a16:creationId xmlns:a16="http://schemas.microsoft.com/office/drawing/2014/main" id="{AA23C092-D44A-0246-A8F7-3571F05BD0E2}"/>
              </a:ext>
            </a:extLst>
          </p:cNvPr>
          <p:cNvSpPr>
            <a:spLocks noGrp="1"/>
          </p:cNvSpPr>
          <p:nvPr>
            <p:ph idx="1"/>
          </p:nvPr>
        </p:nvSpPr>
        <p:spPr>
          <a:xfrm>
            <a:off x="5802922" y="440267"/>
            <a:ext cx="5683392" cy="5165005"/>
          </a:xfrm>
        </p:spPr>
        <p:txBody>
          <a:bodyPr>
            <a:normAutofit fontScale="77500" lnSpcReduction="20000"/>
          </a:bodyPr>
          <a:lstStyle/>
          <a:p>
            <a:pPr marL="0" indent="0">
              <a:buNone/>
            </a:pPr>
            <a:r>
              <a:rPr lang="fr-FR" dirty="0"/>
              <a:t>Suivre les pratiques exemplaires pour que les séances d’information et les formations puissent avoir davantage de retombées </a:t>
            </a:r>
          </a:p>
          <a:p>
            <a:r>
              <a:rPr lang="fr-FR" b="1" dirty="0"/>
              <a:t>Être précis</a:t>
            </a:r>
            <a:r>
              <a:rPr lang="fr-FR" dirty="0"/>
              <a:t>– définir le champs des  connaissances et les compétences requises pour les différentes activités dans le cadre de chaque norme  </a:t>
            </a:r>
          </a:p>
          <a:p>
            <a:r>
              <a:rPr lang="fr-FR" b="1" dirty="0"/>
              <a:t>Démontrer les liens </a:t>
            </a:r>
            <a:r>
              <a:rPr lang="fr-FR" dirty="0"/>
              <a:t>– décrivez comment chaque activité contribue à un objectif plus global  </a:t>
            </a:r>
          </a:p>
          <a:p>
            <a:r>
              <a:rPr lang="fr-FR" b="1" dirty="0"/>
              <a:t>Prévoir du temps pour les discussions </a:t>
            </a:r>
            <a:r>
              <a:rPr lang="fr-FR" dirty="0"/>
              <a:t>– donnez l’opportunité aux participants de poser des questions et d’explorer des sujets qui les intéressent de façon plus profonde </a:t>
            </a:r>
          </a:p>
          <a:p>
            <a:r>
              <a:rPr lang="fr-FR" b="1" dirty="0"/>
              <a:t>Assurer le suivi auprès des participants </a:t>
            </a:r>
            <a:r>
              <a:rPr lang="fr-FR" dirty="0"/>
              <a:t>– partager les coordonnées et les ressources, cherchez à les recontacter dans deux semaines</a:t>
            </a:r>
          </a:p>
        </p:txBody>
      </p:sp>
      <p:sp>
        <p:nvSpPr>
          <p:cNvPr id="4" name="Slide Number Placeholder 3">
            <a:extLst>
              <a:ext uri="{FF2B5EF4-FFF2-40B4-BE49-F238E27FC236}">
                <a16:creationId xmlns:a16="http://schemas.microsoft.com/office/drawing/2014/main" id="{E498DA02-EC5B-5D4B-A73F-B540A11E5D60}"/>
              </a:ext>
            </a:extLst>
          </p:cNvPr>
          <p:cNvSpPr>
            <a:spLocks noGrp="1"/>
          </p:cNvSpPr>
          <p:nvPr>
            <p:ph type="sldNum" sz="quarter" idx="12"/>
          </p:nvPr>
        </p:nvSpPr>
        <p:spPr/>
        <p:txBody>
          <a:bodyPr/>
          <a:lstStyle/>
          <a:p>
            <a:fld id="{FA0B7275-42E7-9344-8EE7-3495E2503A86}" type="slidenum">
              <a:rPr lang="en-US" smtClean="0"/>
              <a:pPr/>
              <a:t>15</a:t>
            </a:fld>
            <a:endParaRPr lang="en-US" dirty="0"/>
          </a:p>
        </p:txBody>
      </p:sp>
    </p:spTree>
    <p:extLst>
      <p:ext uri="{BB962C8B-B14F-4D97-AF65-F5344CB8AC3E}">
        <p14:creationId xmlns:p14="http://schemas.microsoft.com/office/powerpoint/2010/main" val="865262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610BE-5DC1-E949-8271-2D90C7D6E2A9}"/>
              </a:ext>
            </a:extLst>
          </p:cNvPr>
          <p:cNvSpPr>
            <a:spLocks noGrp="1"/>
          </p:cNvSpPr>
          <p:nvPr>
            <p:ph type="title"/>
          </p:nvPr>
        </p:nvSpPr>
        <p:spPr>
          <a:xfrm>
            <a:off x="338889" y="2559986"/>
            <a:ext cx="4024563" cy="1325880"/>
          </a:xfrm>
        </p:spPr>
        <p:txBody>
          <a:bodyPr>
            <a:normAutofit fontScale="90000"/>
          </a:bodyPr>
          <a:lstStyle/>
          <a:p>
            <a:r>
              <a:rPr lang="fr-FR" dirty="0"/>
              <a:t>communiquer les avantages pour la santé publique</a:t>
            </a:r>
          </a:p>
        </p:txBody>
      </p:sp>
      <p:sp>
        <p:nvSpPr>
          <p:cNvPr id="3" name="Content Placeholder 2">
            <a:extLst>
              <a:ext uri="{FF2B5EF4-FFF2-40B4-BE49-F238E27FC236}">
                <a16:creationId xmlns:a16="http://schemas.microsoft.com/office/drawing/2014/main" id="{55DAEE52-77A3-4D48-B9C4-2BC160CCFEF4}"/>
              </a:ext>
            </a:extLst>
          </p:cNvPr>
          <p:cNvSpPr>
            <a:spLocks noGrp="1"/>
          </p:cNvSpPr>
          <p:nvPr>
            <p:ph idx="1"/>
          </p:nvPr>
        </p:nvSpPr>
        <p:spPr/>
        <p:txBody>
          <a:bodyPr>
            <a:normAutofit fontScale="85000" lnSpcReduction="20000"/>
          </a:bodyPr>
          <a:lstStyle/>
          <a:p>
            <a:pPr marL="0" indent="0">
              <a:buNone/>
            </a:pPr>
            <a:r>
              <a:rPr lang="fr-FR" dirty="0"/>
              <a:t>ANSI peut vous apporter de l’aide lors du lancement des activités et des contenus, y compris :</a:t>
            </a:r>
          </a:p>
          <a:p>
            <a:r>
              <a:rPr lang="fr-FR" dirty="0"/>
              <a:t>Les modèles de communiqués de presse</a:t>
            </a:r>
          </a:p>
          <a:p>
            <a:r>
              <a:rPr lang="fr-FR" dirty="0"/>
              <a:t>Les contenus numériques </a:t>
            </a:r>
          </a:p>
          <a:p>
            <a:pPr lvl="1"/>
            <a:r>
              <a:rPr lang="fr-FR" dirty="0"/>
              <a:t>modèles des publications sur les réseaux sociaux </a:t>
            </a:r>
          </a:p>
          <a:p>
            <a:pPr lvl="1"/>
            <a:r>
              <a:rPr lang="fr-FR" dirty="0"/>
              <a:t>expliquer les vidéos</a:t>
            </a:r>
          </a:p>
          <a:p>
            <a:r>
              <a:rPr lang="fr-FR" dirty="0"/>
              <a:t>Les stratégies de relations avec les médias et points de discussion</a:t>
            </a:r>
          </a:p>
          <a:p>
            <a:pPr lvl="1"/>
            <a:r>
              <a:rPr lang="fr-FR" dirty="0"/>
              <a:t>télévisions, radios locales et nationales, et journaux</a:t>
            </a:r>
          </a:p>
          <a:p>
            <a:pPr lvl="1"/>
            <a:r>
              <a:rPr lang="fr-FR" dirty="0"/>
              <a:t>communications académiques </a:t>
            </a:r>
          </a:p>
          <a:p>
            <a:pPr lvl="1"/>
            <a:r>
              <a:rPr lang="fr-FR" dirty="0"/>
              <a:t>bulletins pertinents</a:t>
            </a:r>
          </a:p>
        </p:txBody>
      </p:sp>
      <p:sp>
        <p:nvSpPr>
          <p:cNvPr id="4" name="Slide Number Placeholder 3">
            <a:extLst>
              <a:ext uri="{FF2B5EF4-FFF2-40B4-BE49-F238E27FC236}">
                <a16:creationId xmlns:a16="http://schemas.microsoft.com/office/drawing/2014/main" id="{517D8DA7-969C-EE4C-940D-7230B8D635D1}"/>
              </a:ext>
            </a:extLst>
          </p:cNvPr>
          <p:cNvSpPr>
            <a:spLocks noGrp="1"/>
          </p:cNvSpPr>
          <p:nvPr>
            <p:ph type="sldNum" sz="quarter" idx="12"/>
          </p:nvPr>
        </p:nvSpPr>
        <p:spPr/>
        <p:txBody>
          <a:bodyPr/>
          <a:lstStyle/>
          <a:p>
            <a:fld id="{FA0B7275-42E7-9344-8EE7-3495E2503A86}" type="slidenum">
              <a:rPr lang="en-US" smtClean="0"/>
              <a:pPr/>
              <a:t>16</a:t>
            </a:fld>
            <a:endParaRPr lang="en-US" dirty="0"/>
          </a:p>
        </p:txBody>
      </p:sp>
    </p:spTree>
    <p:extLst>
      <p:ext uri="{BB962C8B-B14F-4D97-AF65-F5344CB8AC3E}">
        <p14:creationId xmlns:p14="http://schemas.microsoft.com/office/powerpoint/2010/main" val="420785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174B88-AC1D-304E-BB64-6CE36FFE0421}"/>
              </a:ext>
            </a:extLst>
          </p:cNvPr>
          <p:cNvSpPr>
            <a:spLocks noGrp="1"/>
          </p:cNvSpPr>
          <p:nvPr>
            <p:ph type="sldNum" sz="quarter" idx="12"/>
          </p:nvPr>
        </p:nvSpPr>
        <p:spPr>
          <a:xfrm>
            <a:off x="12321988" y="1371973"/>
            <a:ext cx="2743200" cy="365125"/>
          </a:xfrm>
        </p:spPr>
        <p:txBody>
          <a:bodyPr/>
          <a:lstStyle/>
          <a:p>
            <a:fld id="{FA0B7275-42E7-9344-8EE7-3495E2503A86}" type="slidenum">
              <a:rPr lang="en-US" smtClean="0"/>
              <a:pPr/>
              <a:t>17</a:t>
            </a:fld>
            <a:endParaRPr lang="en-US" dirty="0"/>
          </a:p>
        </p:txBody>
      </p:sp>
      <p:sp>
        <p:nvSpPr>
          <p:cNvPr id="3" name="Subtitle 2"/>
          <p:cNvSpPr>
            <a:spLocks noGrp="1"/>
          </p:cNvSpPr>
          <p:nvPr>
            <p:ph type="subTitle" idx="13"/>
          </p:nvPr>
        </p:nvSpPr>
        <p:spPr/>
        <p:txBody>
          <a:bodyPr/>
          <a:lstStyle/>
          <a:p>
            <a:r>
              <a:rPr lang="fr-FR" dirty="0"/>
              <a:t>Nom des présentateurs</a:t>
            </a:r>
          </a:p>
          <a:p>
            <a:r>
              <a:rPr lang="fr-FR" dirty="0"/>
              <a:t>Date </a:t>
            </a:r>
          </a:p>
          <a:p>
            <a:r>
              <a:rPr lang="fr-FR" dirty="0"/>
              <a:t>Évènement </a:t>
            </a:r>
          </a:p>
          <a:p>
            <a:r>
              <a:rPr lang="fr-FR" dirty="0"/>
              <a:t>Lieu</a:t>
            </a:r>
            <a:r>
              <a:rPr lang="en-US" dirty="0"/>
              <a:t> </a:t>
            </a:r>
            <a:endParaRPr lang="fr-FR" dirty="0"/>
          </a:p>
        </p:txBody>
      </p:sp>
      <p:sp>
        <p:nvSpPr>
          <p:cNvPr id="7" name="Slide Number Placeholder 1">
            <a:extLst>
              <a:ext uri="{FF2B5EF4-FFF2-40B4-BE49-F238E27FC236}">
                <a16:creationId xmlns:a16="http://schemas.microsoft.com/office/drawing/2014/main" id="{D4174B88-AC1D-304E-BB64-6CE36FFE0421}"/>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0B7275-42E7-9344-8EE7-3495E2503A86}" type="slidenum">
              <a:rPr lang="en-US" smtClean="0"/>
              <a:pPr/>
              <a:t>17</a:t>
            </a:fld>
            <a:endParaRPr lang="en-US" dirty="0"/>
          </a:p>
        </p:txBody>
      </p:sp>
      <p:sp>
        <p:nvSpPr>
          <p:cNvPr id="6" name="Rectangle 5"/>
          <p:cNvSpPr/>
          <p:nvPr/>
        </p:nvSpPr>
        <p:spPr>
          <a:xfrm>
            <a:off x="197224" y="79797"/>
            <a:ext cx="8946776" cy="646331"/>
          </a:xfrm>
          <a:prstGeom prst="rect">
            <a:avLst/>
          </a:prstGeom>
        </p:spPr>
        <p:txBody>
          <a:bodyPr wrap="square">
            <a:spAutoFit/>
          </a:bodyPr>
          <a:lstStyle/>
          <a:p>
            <a:r>
              <a:rPr lang="en-US" b="1" dirty="0">
                <a:hlinkClick r:id="rId3"/>
              </a:rPr>
              <a:t>https://sanitation.ansi.org/</a:t>
            </a:r>
            <a:endParaRPr lang="en-US" b="1" dirty="0"/>
          </a:p>
          <a:p>
            <a:r>
              <a:rPr lang="en-US" dirty="0" err="1"/>
              <a:t>sanitation@ansi.org</a:t>
            </a:r>
            <a:endParaRPr lang="en-US" dirty="0"/>
          </a:p>
        </p:txBody>
      </p:sp>
    </p:spTree>
    <p:extLst>
      <p:ext uri="{BB962C8B-B14F-4D97-AF65-F5344CB8AC3E}">
        <p14:creationId xmlns:p14="http://schemas.microsoft.com/office/powerpoint/2010/main" val="3093168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C9DA25-C14F-DA4B-842F-BC2A351D4FC0}"/>
              </a:ext>
            </a:extLst>
          </p:cNvPr>
          <p:cNvSpPr>
            <a:spLocks noGrp="1"/>
          </p:cNvSpPr>
          <p:nvPr>
            <p:ph type="sldNum" sz="quarter" idx="12"/>
          </p:nvPr>
        </p:nvSpPr>
        <p:spPr/>
        <p:txBody>
          <a:bodyPr/>
          <a:lstStyle/>
          <a:p>
            <a:fld id="{FA0B7275-42E7-9344-8EE7-3495E2503A86}" type="slidenum">
              <a:rPr lang="en-US" smtClean="0"/>
              <a:t>3</a:t>
            </a:fld>
            <a:endParaRPr lang="en-US" dirty="0"/>
          </a:p>
        </p:txBody>
      </p:sp>
      <p:grpSp>
        <p:nvGrpSpPr>
          <p:cNvPr id="6" name="Group 5"/>
          <p:cNvGrpSpPr/>
          <p:nvPr/>
        </p:nvGrpSpPr>
        <p:grpSpPr>
          <a:xfrm>
            <a:off x="494810" y="392143"/>
            <a:ext cx="9170645" cy="5617029"/>
            <a:chOff x="1592090" y="266413"/>
            <a:chExt cx="9170645" cy="5617029"/>
          </a:xfrm>
        </p:grpSpPr>
        <p:pic>
          <p:nvPicPr>
            <p:cNvPr id="7" name="Picture 6"/>
            <p:cNvPicPr>
              <a:picLocks noChangeAspect="1"/>
            </p:cNvPicPr>
            <p:nvPr/>
          </p:nvPicPr>
          <p:blipFill rotWithShape="1">
            <a:blip r:embed="rId3"/>
            <a:srcRect b="85125"/>
            <a:stretch/>
          </p:blipFill>
          <p:spPr>
            <a:xfrm>
              <a:off x="1592090" y="266413"/>
              <a:ext cx="9170645" cy="905895"/>
            </a:xfrm>
            <a:prstGeom prst="rect">
              <a:avLst/>
            </a:prstGeom>
          </p:spPr>
        </p:pic>
        <p:sp>
          <p:nvSpPr>
            <p:cNvPr id="8" name="Rectangle 7"/>
            <p:cNvSpPr/>
            <p:nvPr/>
          </p:nvSpPr>
          <p:spPr>
            <a:xfrm>
              <a:off x="10083114" y="1087395"/>
              <a:ext cx="679621" cy="479604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57752" y="5347435"/>
            <a:ext cx="8458200" cy="757990"/>
          </a:xfrm>
          <a:prstGeom prst="rect">
            <a:avLst/>
          </a:prstGeom>
          <a:noFill/>
        </p:spPr>
        <p:txBody>
          <a:bodyPr wrap="square" rtlCol="0">
            <a:spAutoFit/>
          </a:bodyPr>
          <a:lstStyle/>
          <a:p>
            <a:endParaRPr lang="en-US" dirty="0"/>
          </a:p>
        </p:txBody>
      </p:sp>
      <p:sp>
        <p:nvSpPr>
          <p:cNvPr id="10" name="TextBox 9"/>
          <p:cNvSpPr txBox="1"/>
          <p:nvPr/>
        </p:nvSpPr>
        <p:spPr>
          <a:xfrm>
            <a:off x="3466610" y="448470"/>
            <a:ext cx="5013246" cy="369332"/>
          </a:xfrm>
          <a:prstGeom prst="rect">
            <a:avLst/>
          </a:prstGeom>
          <a:solidFill>
            <a:schemeClr val="bg1"/>
          </a:solidFill>
        </p:spPr>
        <p:txBody>
          <a:bodyPr wrap="square" rtlCol="0">
            <a:spAutoFit/>
          </a:bodyPr>
          <a:lstStyle/>
          <a:p>
            <a:r>
              <a:rPr lang="en-US" dirty="0"/>
              <a:t>Les </a:t>
            </a:r>
            <a:r>
              <a:rPr lang="fr-FR" dirty="0"/>
              <a:t>normes d’assainissement en 2 minutes</a:t>
            </a:r>
          </a:p>
        </p:txBody>
      </p:sp>
      <p:sp>
        <p:nvSpPr>
          <p:cNvPr id="2" name="TextBox 1"/>
          <p:cNvSpPr txBox="1"/>
          <p:nvPr/>
        </p:nvSpPr>
        <p:spPr>
          <a:xfrm>
            <a:off x="9944100" y="1298038"/>
            <a:ext cx="1737360" cy="1815882"/>
          </a:xfrm>
          <a:prstGeom prst="rect">
            <a:avLst/>
          </a:prstGeom>
          <a:noFill/>
        </p:spPr>
        <p:txBody>
          <a:bodyPr wrap="square" rtlCol="0">
            <a:spAutoFit/>
          </a:bodyPr>
          <a:lstStyle/>
          <a:p>
            <a:r>
              <a:rPr lang="en-US" sz="2800" dirty="0">
                <a:hlinkClick r:id="rId4"/>
              </a:rPr>
              <a:t>English</a:t>
            </a:r>
            <a:r>
              <a:rPr lang="en-US" sz="2800" dirty="0"/>
              <a:t> </a:t>
            </a:r>
          </a:p>
          <a:p>
            <a:r>
              <a:rPr lang="en-US" sz="2800" dirty="0">
                <a:hlinkClick r:id="rId5"/>
              </a:rPr>
              <a:t>Français</a:t>
            </a:r>
            <a:r>
              <a:rPr lang="en-US" sz="2800" dirty="0"/>
              <a:t> </a:t>
            </a:r>
          </a:p>
          <a:p>
            <a:r>
              <a:rPr lang="en-US" sz="2800" dirty="0">
                <a:hlinkClick r:id="rId6"/>
              </a:rPr>
              <a:t>Português</a:t>
            </a:r>
            <a:endParaRPr lang="en-US" sz="2800" dirty="0"/>
          </a:p>
          <a:p>
            <a:r>
              <a:rPr lang="ja-JP" altLang="en-US" sz="2800" dirty="0">
                <a:hlinkClick r:id="rId7"/>
              </a:rPr>
              <a:t>中文</a:t>
            </a:r>
            <a:endParaRPr lang="en-US" altLang="ja-JP" sz="2800" dirty="0"/>
          </a:p>
        </p:txBody>
      </p:sp>
      <p:pic>
        <p:nvPicPr>
          <p:cNvPr id="12" name="Picture 11">
            <a:extLst>
              <a:ext uri="{FF2B5EF4-FFF2-40B4-BE49-F238E27FC236}">
                <a16:creationId xmlns:a16="http://schemas.microsoft.com/office/drawing/2014/main" id="{35D7BD47-7422-470E-BEBC-F5DB87F7D64B}"/>
              </a:ext>
            </a:extLst>
          </p:cNvPr>
          <p:cNvPicPr>
            <a:picLocks noChangeAspect="1"/>
          </p:cNvPicPr>
          <p:nvPr/>
        </p:nvPicPr>
        <p:blipFill>
          <a:blip r:embed="rId8"/>
          <a:stretch>
            <a:fillRect/>
          </a:stretch>
        </p:blipFill>
        <p:spPr>
          <a:xfrm>
            <a:off x="494809" y="1400775"/>
            <a:ext cx="9170645" cy="4852837"/>
          </a:xfrm>
          <a:prstGeom prst="rect">
            <a:avLst/>
          </a:prstGeom>
        </p:spPr>
      </p:pic>
    </p:spTree>
    <p:extLst>
      <p:ext uri="{BB962C8B-B14F-4D97-AF65-F5344CB8AC3E}">
        <p14:creationId xmlns:p14="http://schemas.microsoft.com/office/powerpoint/2010/main" val="17508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1317E-B201-6744-BB2B-8D0B91DE4115}"/>
              </a:ext>
            </a:extLst>
          </p:cNvPr>
          <p:cNvSpPr>
            <a:spLocks noGrp="1"/>
          </p:cNvSpPr>
          <p:nvPr>
            <p:ph type="title"/>
          </p:nvPr>
        </p:nvSpPr>
        <p:spPr/>
        <p:txBody>
          <a:bodyPr>
            <a:normAutofit fontScale="90000"/>
          </a:bodyPr>
          <a:lstStyle/>
          <a:p>
            <a:r>
              <a:rPr lang="fr-FR" dirty="0"/>
              <a:t>Ensemble , révolutionnons le secteur WASH</a:t>
            </a:r>
          </a:p>
        </p:txBody>
      </p:sp>
      <p:sp>
        <p:nvSpPr>
          <p:cNvPr id="3" name="Content Placeholder 2">
            <a:extLst>
              <a:ext uri="{FF2B5EF4-FFF2-40B4-BE49-F238E27FC236}">
                <a16:creationId xmlns:a16="http://schemas.microsoft.com/office/drawing/2014/main" id="{A7DA6D27-C95A-B34F-B8D9-6EBCDBACC0CE}"/>
              </a:ext>
            </a:extLst>
          </p:cNvPr>
          <p:cNvSpPr>
            <a:spLocks noGrp="1"/>
          </p:cNvSpPr>
          <p:nvPr>
            <p:ph idx="1"/>
          </p:nvPr>
        </p:nvSpPr>
        <p:spPr>
          <a:xfrm>
            <a:off x="5768904" y="118533"/>
            <a:ext cx="6219746" cy="4370536"/>
          </a:xfrm>
        </p:spPr>
        <p:txBody>
          <a:bodyPr anchor="t"/>
          <a:lstStyle/>
          <a:p>
            <a:pPr marL="0" indent="0">
              <a:buNone/>
            </a:pPr>
            <a:r>
              <a:rPr lang="fr-FR" dirty="0"/>
              <a:t>La revue, l’adoption et l’utilisation simultanées de l’ISO 24521 et de l’ISO 30500 sont susceptibles de révolutionner le secteur de l’assainissement </a:t>
            </a:r>
          </a:p>
        </p:txBody>
      </p:sp>
      <p:sp>
        <p:nvSpPr>
          <p:cNvPr id="4" name="Slide Number Placeholder 3">
            <a:extLst>
              <a:ext uri="{FF2B5EF4-FFF2-40B4-BE49-F238E27FC236}">
                <a16:creationId xmlns:a16="http://schemas.microsoft.com/office/drawing/2014/main" id="{70C08BEA-4837-E64B-BA3C-58F3E1502645}"/>
              </a:ext>
            </a:extLst>
          </p:cNvPr>
          <p:cNvSpPr>
            <a:spLocks noGrp="1"/>
          </p:cNvSpPr>
          <p:nvPr>
            <p:ph type="sldNum" sz="quarter" idx="12"/>
          </p:nvPr>
        </p:nvSpPr>
        <p:spPr/>
        <p:txBody>
          <a:bodyPr/>
          <a:lstStyle/>
          <a:p>
            <a:fld id="{FA0B7275-42E7-9344-8EE7-3495E2503A86}" type="slidenum">
              <a:rPr lang="en-US" smtClean="0"/>
              <a:pPr/>
              <a:t>4</a:t>
            </a:fld>
            <a:endParaRPr lang="en-US" dirty="0"/>
          </a:p>
        </p:txBody>
      </p:sp>
      <p:graphicFrame>
        <p:nvGraphicFramePr>
          <p:cNvPr id="5" name="Diagram 4">
            <a:extLst>
              <a:ext uri="{FF2B5EF4-FFF2-40B4-BE49-F238E27FC236}">
                <a16:creationId xmlns:a16="http://schemas.microsoft.com/office/drawing/2014/main" id="{664A488A-05A7-2145-B715-4A4AAFBF4D30}"/>
              </a:ext>
            </a:extLst>
          </p:cNvPr>
          <p:cNvGraphicFramePr/>
          <p:nvPr>
            <p:extLst>
              <p:ext uri="{D42A27DB-BD31-4B8C-83A1-F6EECF244321}">
                <p14:modId xmlns:p14="http://schemas.microsoft.com/office/powerpoint/2010/main" val="814509216"/>
              </p:ext>
            </p:extLst>
          </p:nvPr>
        </p:nvGraphicFramePr>
        <p:xfrm>
          <a:off x="5768904" y="1604592"/>
          <a:ext cx="6219746" cy="4473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4996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A0B7275-42E7-9344-8EE7-3495E2503A86}" type="slidenum">
              <a:rPr lang="en-US" smtClean="0"/>
              <a:t>5</a:t>
            </a:fld>
            <a:endParaRPr lang="en-US" dirty="0"/>
          </a:p>
        </p:txBody>
      </p:sp>
      <p:grpSp>
        <p:nvGrpSpPr>
          <p:cNvPr id="6" name="Group 5"/>
          <p:cNvGrpSpPr/>
          <p:nvPr/>
        </p:nvGrpSpPr>
        <p:grpSpPr>
          <a:xfrm>
            <a:off x="426230" y="415004"/>
            <a:ext cx="9170645" cy="5617028"/>
            <a:chOff x="1592090" y="266414"/>
            <a:chExt cx="9170645" cy="5617028"/>
          </a:xfrm>
        </p:grpSpPr>
        <p:pic>
          <p:nvPicPr>
            <p:cNvPr id="4" name="Picture 3"/>
            <p:cNvPicPr>
              <a:picLocks noChangeAspect="1"/>
            </p:cNvPicPr>
            <p:nvPr/>
          </p:nvPicPr>
          <p:blipFill rotWithShape="1">
            <a:blip r:embed="rId3"/>
            <a:srcRect b="86199"/>
            <a:stretch/>
          </p:blipFill>
          <p:spPr>
            <a:xfrm>
              <a:off x="1592090" y="266414"/>
              <a:ext cx="9170645" cy="840492"/>
            </a:xfrm>
            <a:prstGeom prst="rect">
              <a:avLst/>
            </a:prstGeom>
          </p:spPr>
        </p:pic>
        <p:sp>
          <p:nvSpPr>
            <p:cNvPr id="5" name="Rectangle 4"/>
            <p:cNvSpPr/>
            <p:nvPr/>
          </p:nvSpPr>
          <p:spPr>
            <a:xfrm>
              <a:off x="10083114" y="1087395"/>
              <a:ext cx="679621" cy="479604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10828" y="5370295"/>
            <a:ext cx="8458200" cy="757990"/>
          </a:xfrm>
          <a:prstGeom prst="rect">
            <a:avLst/>
          </a:prstGeom>
          <a:noFill/>
        </p:spPr>
        <p:txBody>
          <a:bodyPr wrap="square" rtlCol="0">
            <a:spAutoFit/>
          </a:bodyPr>
          <a:lstStyle/>
          <a:p>
            <a:endParaRPr lang="en-US" dirty="0"/>
          </a:p>
        </p:txBody>
      </p:sp>
      <p:sp>
        <p:nvSpPr>
          <p:cNvPr id="9" name="TextBox 8"/>
          <p:cNvSpPr txBox="1"/>
          <p:nvPr/>
        </p:nvSpPr>
        <p:spPr>
          <a:xfrm>
            <a:off x="3398030" y="471330"/>
            <a:ext cx="5013246" cy="369332"/>
          </a:xfrm>
          <a:prstGeom prst="rect">
            <a:avLst/>
          </a:prstGeom>
          <a:solidFill>
            <a:schemeClr val="bg1"/>
          </a:solidFill>
        </p:spPr>
        <p:txBody>
          <a:bodyPr wrap="square" rtlCol="0">
            <a:spAutoFit/>
          </a:bodyPr>
          <a:lstStyle/>
          <a:p>
            <a:r>
              <a:rPr lang="fr-FR" dirty="0"/>
              <a:t>L’ISO 30500 et l’ISO 24521: main dans la main </a:t>
            </a:r>
          </a:p>
        </p:txBody>
      </p:sp>
      <p:sp>
        <p:nvSpPr>
          <p:cNvPr id="8" name="Rectangle 7"/>
          <p:cNvSpPr/>
          <p:nvPr/>
        </p:nvSpPr>
        <p:spPr>
          <a:xfrm>
            <a:off x="9882625" y="1034576"/>
            <a:ext cx="2104372" cy="1815882"/>
          </a:xfrm>
          <a:prstGeom prst="rect">
            <a:avLst/>
          </a:prstGeom>
        </p:spPr>
        <p:txBody>
          <a:bodyPr wrap="square">
            <a:spAutoFit/>
          </a:bodyPr>
          <a:lstStyle/>
          <a:p>
            <a:r>
              <a:rPr lang="en-US" sz="2800" dirty="0">
                <a:hlinkClick r:id="rId4"/>
              </a:rPr>
              <a:t>English</a:t>
            </a:r>
            <a:r>
              <a:rPr lang="en-US" sz="2800" dirty="0"/>
              <a:t> </a:t>
            </a:r>
          </a:p>
          <a:p>
            <a:r>
              <a:rPr lang="en-US" sz="2800" dirty="0">
                <a:hlinkClick r:id="rId5"/>
              </a:rPr>
              <a:t>Français</a:t>
            </a:r>
            <a:r>
              <a:rPr lang="en-US" sz="2800" dirty="0"/>
              <a:t> </a:t>
            </a:r>
          </a:p>
          <a:p>
            <a:r>
              <a:rPr lang="en-US" sz="2800" dirty="0">
                <a:hlinkClick r:id="rId6"/>
              </a:rPr>
              <a:t>Português</a:t>
            </a:r>
            <a:endParaRPr lang="en-US" sz="2800" dirty="0"/>
          </a:p>
          <a:p>
            <a:r>
              <a:rPr lang="ja-JP" altLang="en-US" sz="2800" dirty="0">
                <a:hlinkClick r:id="rId7"/>
              </a:rPr>
              <a:t>中文</a:t>
            </a:r>
            <a:endParaRPr lang="en-US" altLang="ja-JP" sz="2800" dirty="0"/>
          </a:p>
        </p:txBody>
      </p:sp>
      <p:pic>
        <p:nvPicPr>
          <p:cNvPr id="2" name="Picture 1"/>
          <p:cNvPicPr>
            <a:picLocks noChangeAspect="1"/>
          </p:cNvPicPr>
          <p:nvPr/>
        </p:nvPicPr>
        <p:blipFill>
          <a:blip r:embed="rId8"/>
          <a:stretch>
            <a:fillRect/>
          </a:stretch>
        </p:blipFill>
        <p:spPr>
          <a:xfrm>
            <a:off x="606023" y="1235985"/>
            <a:ext cx="8372691" cy="4705531"/>
          </a:xfrm>
          <a:prstGeom prst="rect">
            <a:avLst/>
          </a:prstGeom>
        </p:spPr>
      </p:pic>
    </p:spTree>
    <p:extLst>
      <p:ext uri="{BB962C8B-B14F-4D97-AF65-F5344CB8AC3E}">
        <p14:creationId xmlns:p14="http://schemas.microsoft.com/office/powerpoint/2010/main" val="2127416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3961-D07D-0643-925C-20F3D76E7D83}"/>
              </a:ext>
            </a:extLst>
          </p:cNvPr>
          <p:cNvSpPr>
            <a:spLocks noGrp="1"/>
          </p:cNvSpPr>
          <p:nvPr>
            <p:ph type="title"/>
          </p:nvPr>
        </p:nvSpPr>
        <p:spPr/>
        <p:txBody>
          <a:bodyPr>
            <a:normAutofit/>
          </a:bodyPr>
          <a:lstStyle/>
          <a:p>
            <a:r>
              <a:rPr lang="fr-FR" dirty="0"/>
              <a:t>Pourquoi est-elle importante</a:t>
            </a:r>
            <a:r>
              <a:rPr lang="en-US" dirty="0"/>
              <a:t>?</a:t>
            </a:r>
          </a:p>
        </p:txBody>
      </p:sp>
      <p:sp>
        <p:nvSpPr>
          <p:cNvPr id="3" name="Content Placeholder 2">
            <a:extLst>
              <a:ext uri="{FF2B5EF4-FFF2-40B4-BE49-F238E27FC236}">
                <a16:creationId xmlns:a16="http://schemas.microsoft.com/office/drawing/2014/main" id="{50CCA3BE-24AD-134C-8E94-E02DD7F23AD9}"/>
              </a:ext>
            </a:extLst>
          </p:cNvPr>
          <p:cNvSpPr>
            <a:spLocks noGrp="1"/>
          </p:cNvSpPr>
          <p:nvPr>
            <p:ph idx="1"/>
          </p:nvPr>
        </p:nvSpPr>
        <p:spPr/>
        <p:txBody>
          <a:bodyPr>
            <a:normAutofit/>
          </a:bodyPr>
          <a:lstStyle/>
          <a:p>
            <a:r>
              <a:rPr lang="fr-FR" dirty="0"/>
              <a:t>L’adoption et l’utilisation des normes ISO permettent à nos collectivités de </a:t>
            </a:r>
            <a:r>
              <a:rPr lang="fr-FR" b="1" dirty="0"/>
              <a:t>rationaliser les services d’assainissement afin de protéger la santé humaine et de promouvoir le développement communautaire durable </a:t>
            </a:r>
            <a:r>
              <a:rPr lang="fr-FR" dirty="0"/>
              <a:t>(et, ce faisant, la croissance économique)</a:t>
            </a:r>
          </a:p>
        </p:txBody>
      </p:sp>
      <p:sp>
        <p:nvSpPr>
          <p:cNvPr id="4" name="Slide Number Placeholder 3">
            <a:extLst>
              <a:ext uri="{FF2B5EF4-FFF2-40B4-BE49-F238E27FC236}">
                <a16:creationId xmlns:a16="http://schemas.microsoft.com/office/drawing/2014/main" id="{D6EA4D80-7AFA-DE43-AED7-43CC4CFBE23E}"/>
              </a:ext>
            </a:extLst>
          </p:cNvPr>
          <p:cNvSpPr>
            <a:spLocks noGrp="1"/>
          </p:cNvSpPr>
          <p:nvPr>
            <p:ph type="sldNum" sz="quarter" idx="12"/>
          </p:nvPr>
        </p:nvSpPr>
        <p:spPr/>
        <p:txBody>
          <a:bodyPr/>
          <a:lstStyle/>
          <a:p>
            <a:fld id="{FA0B7275-42E7-9344-8EE7-3495E2503A86}" type="slidenum">
              <a:rPr lang="en-US" smtClean="0"/>
              <a:pPr/>
              <a:t>6</a:t>
            </a:fld>
            <a:endParaRPr lang="en-US" dirty="0"/>
          </a:p>
        </p:txBody>
      </p:sp>
    </p:spTree>
    <p:extLst>
      <p:ext uri="{BB962C8B-B14F-4D97-AF65-F5344CB8AC3E}">
        <p14:creationId xmlns:p14="http://schemas.microsoft.com/office/powerpoint/2010/main" val="3963960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24CFE-D270-3C42-8074-2692FF53B1F8}"/>
              </a:ext>
            </a:extLst>
          </p:cNvPr>
          <p:cNvSpPr>
            <a:spLocks noGrp="1"/>
          </p:cNvSpPr>
          <p:nvPr>
            <p:ph type="title"/>
          </p:nvPr>
        </p:nvSpPr>
        <p:spPr/>
        <p:txBody>
          <a:bodyPr/>
          <a:lstStyle/>
          <a:p>
            <a:r>
              <a:rPr lang="fr-FR" dirty="0"/>
              <a:t>Votre rôle</a:t>
            </a:r>
          </a:p>
        </p:txBody>
      </p:sp>
      <p:sp>
        <p:nvSpPr>
          <p:cNvPr id="3" name="Content Placeholder 2">
            <a:extLst>
              <a:ext uri="{FF2B5EF4-FFF2-40B4-BE49-F238E27FC236}">
                <a16:creationId xmlns:a16="http://schemas.microsoft.com/office/drawing/2014/main" id="{0203D249-B845-9849-A952-F02D2CC92436}"/>
              </a:ext>
            </a:extLst>
          </p:cNvPr>
          <p:cNvSpPr>
            <a:spLocks noGrp="1"/>
          </p:cNvSpPr>
          <p:nvPr>
            <p:ph idx="1"/>
          </p:nvPr>
        </p:nvSpPr>
        <p:spPr/>
        <p:txBody>
          <a:bodyPr>
            <a:normAutofit fontScale="92500" lnSpcReduction="10000"/>
          </a:bodyPr>
          <a:lstStyle/>
          <a:p>
            <a:r>
              <a:rPr lang="fr-FR" dirty="0"/>
              <a:t>Les gouvernements, les parlements, les autorités locales et publiques jouent un rôle important pour assurer une mise en œuvre et une exploitation effectives des normes ISO suite à leur adoption nationale  </a:t>
            </a:r>
          </a:p>
          <a:p>
            <a:pPr marL="0" indent="0">
              <a:buNone/>
            </a:pPr>
            <a:endParaRPr lang="en-US" dirty="0"/>
          </a:p>
          <a:p>
            <a:r>
              <a:rPr lang="fr-FR" dirty="0"/>
              <a:t>L’implication institutionnelle rendra le secteur de l’eau et de l’assainissement plus productif et la gestion des ressources hydriques plus durable</a:t>
            </a:r>
          </a:p>
        </p:txBody>
      </p:sp>
      <p:sp>
        <p:nvSpPr>
          <p:cNvPr id="4" name="Slide Number Placeholder 3">
            <a:extLst>
              <a:ext uri="{FF2B5EF4-FFF2-40B4-BE49-F238E27FC236}">
                <a16:creationId xmlns:a16="http://schemas.microsoft.com/office/drawing/2014/main" id="{E33620FE-6AD2-C546-B373-F02839017BCA}"/>
              </a:ext>
            </a:extLst>
          </p:cNvPr>
          <p:cNvSpPr>
            <a:spLocks noGrp="1"/>
          </p:cNvSpPr>
          <p:nvPr>
            <p:ph type="sldNum" sz="quarter" idx="12"/>
          </p:nvPr>
        </p:nvSpPr>
        <p:spPr/>
        <p:txBody>
          <a:bodyPr/>
          <a:lstStyle/>
          <a:p>
            <a:fld id="{FA0B7275-42E7-9344-8EE7-3495E2503A86}" type="slidenum">
              <a:rPr lang="en-US" smtClean="0"/>
              <a:pPr/>
              <a:t>7</a:t>
            </a:fld>
            <a:endParaRPr lang="en-US" dirty="0"/>
          </a:p>
        </p:txBody>
      </p:sp>
    </p:spTree>
    <p:extLst>
      <p:ext uri="{BB962C8B-B14F-4D97-AF65-F5344CB8AC3E}">
        <p14:creationId xmlns:p14="http://schemas.microsoft.com/office/powerpoint/2010/main" val="2587611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558C-36F2-A442-A9D9-0EA090691FB0}"/>
              </a:ext>
            </a:extLst>
          </p:cNvPr>
          <p:cNvSpPr>
            <a:spLocks noGrp="1"/>
          </p:cNvSpPr>
          <p:nvPr>
            <p:ph type="title"/>
          </p:nvPr>
        </p:nvSpPr>
        <p:spPr/>
        <p:txBody>
          <a:bodyPr>
            <a:normAutofit fontScale="90000"/>
          </a:bodyPr>
          <a:lstStyle/>
          <a:p>
            <a:r>
              <a:rPr lang="fr-FR" dirty="0"/>
              <a:t>Programme: </a:t>
            </a:r>
            <a:br>
              <a:rPr lang="fr-FR" dirty="0"/>
            </a:br>
            <a:r>
              <a:rPr lang="fr-FR" dirty="0"/>
              <a:t>que se passe t-il après?</a:t>
            </a:r>
          </a:p>
        </p:txBody>
      </p:sp>
      <p:sp>
        <p:nvSpPr>
          <p:cNvPr id="3" name="Content Placeholder 2">
            <a:extLst>
              <a:ext uri="{FF2B5EF4-FFF2-40B4-BE49-F238E27FC236}">
                <a16:creationId xmlns:a16="http://schemas.microsoft.com/office/drawing/2014/main" id="{B2476E19-86EA-ED4D-AB20-6A6C1A9E78D9}"/>
              </a:ext>
            </a:extLst>
          </p:cNvPr>
          <p:cNvSpPr>
            <a:spLocks noGrp="1"/>
          </p:cNvSpPr>
          <p:nvPr>
            <p:ph idx="1"/>
          </p:nvPr>
        </p:nvSpPr>
        <p:spPr/>
        <p:txBody>
          <a:bodyPr>
            <a:normAutofit/>
          </a:bodyPr>
          <a:lstStyle/>
          <a:p>
            <a:r>
              <a:rPr lang="fr-FR" dirty="0"/>
              <a:t>Informer le public</a:t>
            </a:r>
          </a:p>
          <a:p>
            <a:r>
              <a:rPr lang="fr-FR" dirty="0"/>
              <a:t>Implication des acteurs</a:t>
            </a:r>
          </a:p>
          <a:p>
            <a:r>
              <a:rPr lang="fr-FR" dirty="0"/>
              <a:t>Planification et &amp; logistiques</a:t>
            </a:r>
          </a:p>
          <a:p>
            <a:r>
              <a:rPr lang="fr-FR" dirty="0"/>
              <a:t>Séances d’information &amp; d’apprentissage</a:t>
            </a:r>
          </a:p>
          <a:p>
            <a:r>
              <a:rPr lang="fr-FR" dirty="0"/>
              <a:t>Formations </a:t>
            </a:r>
          </a:p>
          <a:p>
            <a:r>
              <a:rPr lang="fr-FR" dirty="0"/>
              <a:t>Présentations efficaces </a:t>
            </a:r>
          </a:p>
          <a:p>
            <a:r>
              <a:rPr lang="fr-FR" dirty="0"/>
              <a:t>Communiquer est un plus pour la santé publique</a:t>
            </a:r>
          </a:p>
        </p:txBody>
      </p:sp>
      <p:sp>
        <p:nvSpPr>
          <p:cNvPr id="4" name="Slide Number Placeholder 3">
            <a:extLst>
              <a:ext uri="{FF2B5EF4-FFF2-40B4-BE49-F238E27FC236}">
                <a16:creationId xmlns:a16="http://schemas.microsoft.com/office/drawing/2014/main" id="{718DDA34-C8FD-FD49-88E7-D513877C6456}"/>
              </a:ext>
            </a:extLst>
          </p:cNvPr>
          <p:cNvSpPr>
            <a:spLocks noGrp="1"/>
          </p:cNvSpPr>
          <p:nvPr>
            <p:ph type="sldNum" sz="quarter" idx="12"/>
          </p:nvPr>
        </p:nvSpPr>
        <p:spPr/>
        <p:txBody>
          <a:bodyPr/>
          <a:lstStyle/>
          <a:p>
            <a:fld id="{FA0B7275-42E7-9344-8EE7-3495E2503A86}" type="slidenum">
              <a:rPr lang="en-US" smtClean="0"/>
              <a:pPr/>
              <a:t>8</a:t>
            </a:fld>
            <a:endParaRPr lang="en-US" dirty="0"/>
          </a:p>
        </p:txBody>
      </p:sp>
    </p:spTree>
    <p:extLst>
      <p:ext uri="{BB962C8B-B14F-4D97-AF65-F5344CB8AC3E}">
        <p14:creationId xmlns:p14="http://schemas.microsoft.com/office/powerpoint/2010/main" val="301897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Informer le public</a:t>
            </a:r>
          </a:p>
        </p:txBody>
      </p:sp>
      <p:sp>
        <p:nvSpPr>
          <p:cNvPr id="3" name="Content Placeholder 2"/>
          <p:cNvSpPr>
            <a:spLocks noGrp="1"/>
          </p:cNvSpPr>
          <p:nvPr>
            <p:ph idx="1"/>
          </p:nvPr>
        </p:nvSpPr>
        <p:spPr>
          <a:xfrm>
            <a:off x="5802921" y="240030"/>
            <a:ext cx="5907815" cy="4777740"/>
          </a:xfrm>
        </p:spPr>
        <p:txBody>
          <a:bodyPr>
            <a:normAutofit lnSpcReduction="10000"/>
          </a:bodyPr>
          <a:lstStyle/>
          <a:p>
            <a:r>
              <a:rPr lang="fr-FR" dirty="0"/>
              <a:t>Alerter les medias au sujet de l’adoption nationale des normes ISO en matière d’assainissement autonome</a:t>
            </a:r>
            <a:r>
              <a:rPr lang="en-US" dirty="0"/>
              <a:t> </a:t>
            </a:r>
          </a:p>
          <a:p>
            <a:pPr lvl="1"/>
            <a:r>
              <a:rPr lang="fr-FR" dirty="0"/>
              <a:t>Il est notamment question de communiqués de presse, d’annonces sur le site web de votre ONN, de publications sur les réseaux sociaux, etc.</a:t>
            </a:r>
          </a:p>
          <a:p>
            <a:pPr lvl="1"/>
            <a:r>
              <a:rPr lang="fr-FR" dirty="0"/>
              <a:t>Assurez vous d’informer tous les acteurs concernés du secteur WASH (notamment les membres du comité technique, les universitaires, les gouvernements, les ONG, etc.)</a:t>
            </a:r>
          </a:p>
        </p:txBody>
      </p:sp>
      <p:sp>
        <p:nvSpPr>
          <p:cNvPr id="4" name="Slide Number Placeholder 3"/>
          <p:cNvSpPr>
            <a:spLocks noGrp="1"/>
          </p:cNvSpPr>
          <p:nvPr>
            <p:ph type="sldNum" sz="quarter" idx="12"/>
          </p:nvPr>
        </p:nvSpPr>
        <p:spPr/>
        <p:txBody>
          <a:bodyPr/>
          <a:lstStyle/>
          <a:p>
            <a:fld id="{FA0B7275-42E7-9344-8EE7-3495E2503A86}" type="slidenum">
              <a:rPr lang="en-US" smtClean="0"/>
              <a:t>9</a:t>
            </a:fld>
            <a:endParaRPr lang="en-US" dirty="0"/>
          </a:p>
        </p:txBody>
      </p:sp>
      <p:pic>
        <p:nvPicPr>
          <p:cNvPr id="5" name="Picture 4"/>
          <p:cNvPicPr>
            <a:picLocks noChangeAspect="1"/>
          </p:cNvPicPr>
          <p:nvPr/>
        </p:nvPicPr>
        <p:blipFill>
          <a:blip r:embed="rId3"/>
          <a:stretch>
            <a:fillRect/>
          </a:stretch>
        </p:blipFill>
        <p:spPr>
          <a:xfrm>
            <a:off x="9401143" y="4885195"/>
            <a:ext cx="2085171" cy="1471155"/>
          </a:xfrm>
          <a:prstGeom prst="rect">
            <a:avLst/>
          </a:prstGeom>
        </p:spPr>
      </p:pic>
    </p:spTree>
    <p:extLst>
      <p:ext uri="{BB962C8B-B14F-4D97-AF65-F5344CB8AC3E}">
        <p14:creationId xmlns:p14="http://schemas.microsoft.com/office/powerpoint/2010/main" val="60548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6011-0856-D34E-85BA-63A0FF7CE13E}"/>
              </a:ext>
            </a:extLst>
          </p:cNvPr>
          <p:cNvSpPr>
            <a:spLocks noGrp="1"/>
          </p:cNvSpPr>
          <p:nvPr>
            <p:ph type="title"/>
          </p:nvPr>
        </p:nvSpPr>
        <p:spPr/>
        <p:txBody>
          <a:bodyPr>
            <a:normAutofit/>
          </a:bodyPr>
          <a:lstStyle/>
          <a:p>
            <a:r>
              <a:rPr lang="fr-FR" dirty="0"/>
              <a:t>Implication des acteurs</a:t>
            </a:r>
          </a:p>
        </p:txBody>
      </p:sp>
      <p:sp>
        <p:nvSpPr>
          <p:cNvPr id="9" name="Content Placeholder 8">
            <a:extLst>
              <a:ext uri="{FF2B5EF4-FFF2-40B4-BE49-F238E27FC236}">
                <a16:creationId xmlns:a16="http://schemas.microsoft.com/office/drawing/2014/main" id="{6AE28139-1286-5349-83AC-AA9F929DD832}"/>
              </a:ext>
            </a:extLst>
          </p:cNvPr>
          <p:cNvSpPr>
            <a:spLocks noGrp="1"/>
          </p:cNvSpPr>
          <p:nvPr>
            <p:ph idx="1"/>
          </p:nvPr>
        </p:nvSpPr>
        <p:spPr>
          <a:xfrm>
            <a:off x="5802922" y="352926"/>
            <a:ext cx="5683392" cy="5252346"/>
          </a:xfrm>
        </p:spPr>
        <p:txBody>
          <a:bodyPr>
            <a:normAutofit/>
          </a:bodyPr>
          <a:lstStyle/>
          <a:p>
            <a:pPr marL="0" indent="0">
              <a:buNone/>
            </a:pPr>
            <a:r>
              <a:rPr lang="fr-FR" dirty="0"/>
              <a:t>Les acteurs dans les différents secteurs ont tous un rôle à jouer  pour garantir une mise en œuvre et exploitation réussies des normes ISO suite à leur adoption </a:t>
            </a:r>
          </a:p>
          <a:p>
            <a:r>
              <a:rPr lang="fr-FR" dirty="0"/>
              <a:t>ONG </a:t>
            </a:r>
          </a:p>
          <a:p>
            <a:r>
              <a:rPr lang="fr-FR" dirty="0"/>
              <a:t>ministères </a:t>
            </a:r>
          </a:p>
          <a:p>
            <a:r>
              <a:rPr lang="fr-FR" dirty="0"/>
              <a:t>collectivités locales</a:t>
            </a:r>
          </a:p>
          <a:p>
            <a:r>
              <a:rPr lang="fr-FR" dirty="0"/>
              <a:t>universités </a:t>
            </a:r>
          </a:p>
          <a:p>
            <a:r>
              <a:rPr lang="fr-FR" dirty="0"/>
              <a:t>secteur privé</a:t>
            </a:r>
          </a:p>
          <a:p>
            <a:r>
              <a:rPr lang="fr-FR" dirty="0"/>
              <a:t>qui d’autre? (discussions)</a:t>
            </a:r>
          </a:p>
          <a:p>
            <a:pPr lvl="1"/>
            <a:endParaRPr lang="en-US" dirty="0"/>
          </a:p>
        </p:txBody>
      </p:sp>
      <p:sp>
        <p:nvSpPr>
          <p:cNvPr id="4" name="Slide Number Placeholder 3">
            <a:extLst>
              <a:ext uri="{FF2B5EF4-FFF2-40B4-BE49-F238E27FC236}">
                <a16:creationId xmlns:a16="http://schemas.microsoft.com/office/drawing/2014/main" id="{D652E8BD-AFE7-1948-8F14-C889A097B180}"/>
              </a:ext>
            </a:extLst>
          </p:cNvPr>
          <p:cNvSpPr>
            <a:spLocks noGrp="1"/>
          </p:cNvSpPr>
          <p:nvPr>
            <p:ph type="sldNum" sz="quarter" idx="12"/>
          </p:nvPr>
        </p:nvSpPr>
        <p:spPr/>
        <p:txBody>
          <a:bodyPr/>
          <a:lstStyle/>
          <a:p>
            <a:fld id="{FA0B7275-42E7-9344-8EE7-3495E2503A86}" type="slidenum">
              <a:rPr lang="en-US" smtClean="0"/>
              <a:pPr/>
              <a:t>10</a:t>
            </a:fld>
            <a:endParaRPr lang="en-US" dirty="0"/>
          </a:p>
        </p:txBody>
      </p:sp>
    </p:spTree>
    <p:extLst>
      <p:ext uri="{BB962C8B-B14F-4D97-AF65-F5344CB8AC3E}">
        <p14:creationId xmlns:p14="http://schemas.microsoft.com/office/powerpoint/2010/main" val="1690650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31679</TotalTime>
  <Words>2731</Words>
  <Application>Microsoft Office PowerPoint</Application>
  <PresentationFormat>Widescreen</PresentationFormat>
  <Paragraphs>198</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游ゴシック</vt:lpstr>
      <vt:lpstr>Arial</vt:lpstr>
      <vt:lpstr>Calibri</vt:lpstr>
      <vt:lpstr>等线</vt:lpstr>
      <vt:lpstr>PingFang SC Regular</vt:lpstr>
      <vt:lpstr>Office Theme</vt:lpstr>
      <vt:lpstr>ISO 30500 &amp; ISO 24521</vt:lpstr>
      <vt:lpstr>PowerPoint Presentation</vt:lpstr>
      <vt:lpstr>Ensemble , révolutionnons le secteur WASH</vt:lpstr>
      <vt:lpstr>PowerPoint Presentation</vt:lpstr>
      <vt:lpstr>Pourquoi est-elle importante?</vt:lpstr>
      <vt:lpstr>Votre rôle</vt:lpstr>
      <vt:lpstr>Programme:  que se passe t-il après?</vt:lpstr>
      <vt:lpstr>Informer le public</vt:lpstr>
      <vt:lpstr>Implication des acteurs</vt:lpstr>
      <vt:lpstr>Planification et logistiques</vt:lpstr>
      <vt:lpstr>Information &amp; séances d’apprentissage</vt:lpstr>
      <vt:lpstr>PowerPoint Presentation</vt:lpstr>
      <vt:lpstr>Formations</vt:lpstr>
      <vt:lpstr>Présentations efficaces</vt:lpstr>
      <vt:lpstr>communiquer les avantages pour la santé publique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ANSI</dc:title>
  <dc:creator>Seltzer, Lindsey</dc:creator>
  <cp:lastModifiedBy>Attiya Sayyed</cp:lastModifiedBy>
  <cp:revision>322</cp:revision>
  <dcterms:created xsi:type="dcterms:W3CDTF">2020-01-07T19:54:53Z</dcterms:created>
  <dcterms:modified xsi:type="dcterms:W3CDTF">2020-06-25T18:24:41Z</dcterms:modified>
</cp:coreProperties>
</file>