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0.xml" ContentType="application/vnd.openxmlformats-officedocument.presentationml.notesSlide+xml"/>
  <Override PartName="/ppt/tags/tag26.xml" ContentType="application/vnd.openxmlformats-officedocument.presentationml.tags+xml"/>
  <Override PartName="/ppt/notesSlides/notesSlide2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22.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23.xml" ContentType="application/vnd.openxmlformats-officedocument.presentationml.notesSlide+xml"/>
  <Override PartName="/ppt/tags/tag31.xml" ContentType="application/vnd.openxmlformats-officedocument.presentationml.tags+xml"/>
  <Override PartName="/ppt/notesSlides/notesSlide24.xml" ContentType="application/vnd.openxmlformats-officedocument.presentationml.notesSlide+xml"/>
  <Override PartName="/ppt/tags/tag32.xml" ContentType="application/vnd.openxmlformats-officedocument.presentationml.tags+xml"/>
  <Override PartName="/ppt/notesSlides/notesSlide25.xml" ContentType="application/vnd.openxmlformats-officedocument.presentationml.notesSlide+xml"/>
  <Override PartName="/ppt/tags/tag33.xml" ContentType="application/vnd.openxmlformats-officedocument.presentationml.tags+xml"/>
  <Override PartName="/ppt/notesSlides/notesSlide26.xml" ContentType="application/vnd.openxmlformats-officedocument.presentationml.notesSlide+xml"/>
  <Override PartName="/ppt/tags/tag34.xml" ContentType="application/vnd.openxmlformats-officedocument.presentationml.tags+xml"/>
  <Override PartName="/ppt/notesSlides/notesSlide27.xml" ContentType="application/vnd.openxmlformats-officedocument.presentationml.notesSlide+xml"/>
  <Override PartName="/ppt/tags/tag35.xml" ContentType="application/vnd.openxmlformats-officedocument.presentationml.tags+xml"/>
  <Override PartName="/ppt/notesSlides/notesSlide28.xml" ContentType="application/vnd.openxmlformats-officedocument.presentationml.notesSlide+xml"/>
  <Override PartName="/ppt/tags/tag36.xml" ContentType="application/vnd.openxmlformats-officedocument.presentationml.tags+xml"/>
  <Override PartName="/ppt/notesSlides/notesSlide29.xml" ContentType="application/vnd.openxmlformats-officedocument.presentationml.notesSlide+xml"/>
  <Override PartName="/ppt/tags/tag37.xml" ContentType="application/vnd.openxmlformats-officedocument.presentationml.tags+xml"/>
  <Override PartName="/ppt/notesSlides/notesSlide30.xml" ContentType="application/vnd.openxmlformats-officedocument.presentationml.notesSlide+xml"/>
  <Override PartName="/ppt/tags/tag38.xml" ContentType="application/vnd.openxmlformats-officedocument.presentationml.tags+xml"/>
  <Override PartName="/ppt/notesSlides/notesSlide31.xml" ContentType="application/vnd.openxmlformats-officedocument.presentationml.notesSlide+xml"/>
  <Override PartName="/ppt/tags/tag39.xml" ContentType="application/vnd.openxmlformats-officedocument.presentationml.tags+xml"/>
  <Override PartName="/ppt/notesSlides/notesSlide32.xml" ContentType="application/vnd.openxmlformats-officedocument.presentationml.notesSlide+xml"/>
  <Override PartName="/ppt/tags/tag4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41"/>
  </p:notesMasterIdLst>
  <p:handoutMasterIdLst>
    <p:handoutMasterId r:id="rId42"/>
  </p:handoutMasterIdLst>
  <p:sldIdLst>
    <p:sldId id="262" r:id="rId2"/>
    <p:sldId id="304" r:id="rId3"/>
    <p:sldId id="275" r:id="rId4"/>
    <p:sldId id="300" r:id="rId5"/>
    <p:sldId id="279" r:id="rId6"/>
    <p:sldId id="280" r:id="rId7"/>
    <p:sldId id="281" r:id="rId8"/>
    <p:sldId id="282" r:id="rId9"/>
    <p:sldId id="285" r:id="rId10"/>
    <p:sldId id="283" r:id="rId11"/>
    <p:sldId id="284" r:id="rId12"/>
    <p:sldId id="286" r:id="rId13"/>
    <p:sldId id="301" r:id="rId14"/>
    <p:sldId id="305" r:id="rId15"/>
    <p:sldId id="287" r:id="rId16"/>
    <p:sldId id="288" r:id="rId17"/>
    <p:sldId id="289" r:id="rId18"/>
    <p:sldId id="263" r:id="rId19"/>
    <p:sldId id="264" r:id="rId20"/>
    <p:sldId id="290" r:id="rId21"/>
    <p:sldId id="265" r:id="rId22"/>
    <p:sldId id="291" r:id="rId23"/>
    <p:sldId id="292" r:id="rId24"/>
    <p:sldId id="266" r:id="rId25"/>
    <p:sldId id="269" r:id="rId26"/>
    <p:sldId id="293" r:id="rId27"/>
    <p:sldId id="270" r:id="rId28"/>
    <p:sldId id="294" r:id="rId29"/>
    <p:sldId id="267" r:id="rId30"/>
    <p:sldId id="295" r:id="rId31"/>
    <p:sldId id="271" r:id="rId32"/>
    <p:sldId id="296" r:id="rId33"/>
    <p:sldId id="297" r:id="rId34"/>
    <p:sldId id="298" r:id="rId35"/>
    <p:sldId id="272" r:id="rId36"/>
    <p:sldId id="302" r:id="rId37"/>
    <p:sldId id="273" r:id="rId38"/>
    <p:sldId id="274" r:id="rId39"/>
    <p:sldId id="306" r:id="rId40"/>
  </p:sldIdLst>
  <p:sldSz cx="12192000" cy="6858000"/>
  <p:notesSz cx="6858000" cy="9144000"/>
  <p:custDataLst>
    <p:tags r:id="rId43"/>
  </p:custDataLst>
  <p:defaultTextStyle>
    <a:defPPr rtl="0">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A55A3"/>
    <a:srgbClr val="0A6FB3"/>
    <a:srgbClr val="0A95B3"/>
    <a:srgbClr val="006B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67450" autoAdjust="0"/>
  </p:normalViewPr>
  <p:slideViewPr>
    <p:cSldViewPr snapToGrid="0" snapToObjects="1">
      <p:cViewPr varScale="1">
        <p:scale>
          <a:sx n="59" d="100"/>
          <a:sy n="59" d="100"/>
        </p:scale>
        <p:origin x="192" y="256"/>
      </p:cViewPr>
      <p:guideLst/>
    </p:cSldViewPr>
  </p:slideViewPr>
  <p:notesTextViewPr>
    <p:cViewPr>
      <p:scale>
        <a:sx n="1" d="1"/>
        <a:sy n="1" d="1"/>
      </p:scale>
      <p:origin x="0" y="0"/>
    </p:cViewPr>
  </p:notesTextViewPr>
  <p:notesViewPr>
    <p:cSldViewPr snapToGrid="0" snapToObjects="1">
      <p:cViewPr varScale="1">
        <p:scale>
          <a:sx n="72" d="100"/>
          <a:sy n="72" d="100"/>
        </p:scale>
        <p:origin x="2384" y="21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90DF1A-AD25-5C49-8169-F6EBAACAB58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dirty="0"/>
          </a:p>
        </p:txBody>
      </p:sp>
      <p:sp>
        <p:nvSpPr>
          <p:cNvPr id="3" name="Date Placeholder 2">
            <a:extLst>
              <a:ext uri="{FF2B5EF4-FFF2-40B4-BE49-F238E27FC236}">
                <a16:creationId xmlns:a16="http://schemas.microsoft.com/office/drawing/2014/main" id="{C513BA58-4C8D-C34A-9F6D-B8AF4DD923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F9C2CC1-78D1-F74F-A143-A8C6013D1B30}" type="datetimeFigureOut">
              <a:rPr lang="en-US" smtClean="0"/>
              <a:t>6/10/20</a:t>
            </a:fld>
            <a:endParaRPr lang="en-US" dirty="0"/>
          </a:p>
        </p:txBody>
      </p:sp>
      <p:sp>
        <p:nvSpPr>
          <p:cNvPr id="4" name="Footer Placeholder 3">
            <a:extLst>
              <a:ext uri="{FF2B5EF4-FFF2-40B4-BE49-F238E27FC236}">
                <a16:creationId xmlns:a16="http://schemas.microsoft.com/office/drawing/2014/main" id="{B0187FCE-FAB3-6645-A856-91AEF6CC166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dirty="0"/>
          </a:p>
        </p:txBody>
      </p:sp>
      <p:sp>
        <p:nvSpPr>
          <p:cNvPr id="5" name="Slide Number Placeholder 4">
            <a:extLst>
              <a:ext uri="{FF2B5EF4-FFF2-40B4-BE49-F238E27FC236}">
                <a16:creationId xmlns:a16="http://schemas.microsoft.com/office/drawing/2014/main" id="{2EC29FB2-94CA-314E-8A5A-B4BA9421B5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6A42A14-ACC8-4140-8B4A-5E6F6AC37544}" type="slidenum">
              <a:rPr lang="en-US" smtClean="0"/>
              <a:t>‹#›</a:t>
            </a:fld>
            <a:endParaRPr lang="en-US" dirty="0"/>
          </a:p>
        </p:txBody>
      </p:sp>
    </p:spTree>
    <p:extLst>
      <p:ext uri="{BB962C8B-B14F-4D97-AF65-F5344CB8AC3E}">
        <p14:creationId xmlns:p14="http://schemas.microsoft.com/office/powerpoint/2010/main" val="4233775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039FED7F-2DB6-3C4E-A6FC-5467CCE30A76}" type="datetimeFigureOut">
              <a:rPr lang="en-US" smtClean="0"/>
              <a:t>6/10/20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
              <a:t>Click to edit Master text styles</a:t>
            </a:r>
          </a:p>
          <a:p>
            <a:pPr lvl="1" rtl="0"/>
            <a:r>
              <a:rPr lang="zh"/>
              <a:t>Second level</a:t>
            </a:r>
          </a:p>
          <a:p>
            <a:pPr lvl="2" rtl="0"/>
            <a:r>
              <a:rPr lang="zh"/>
              <a:t>Third level</a:t>
            </a:r>
          </a:p>
          <a:p>
            <a:pPr lvl="3" rtl="0"/>
            <a:r>
              <a:rPr lang="zh"/>
              <a:t>Fourth level</a:t>
            </a:r>
          </a:p>
          <a:p>
            <a:pPr lvl="4" rtl="0"/>
            <a:r>
              <a:rPr lang="zh"/>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9E93119-44EB-4843-BB2D-287C2286127C}" type="slidenum">
              <a:rPr lang="en-US" smtClean="0"/>
              <a:t>‹#›</a:t>
            </a:fld>
            <a:endParaRPr lang="en-US" dirty="0"/>
          </a:p>
        </p:txBody>
      </p:sp>
    </p:spTree>
    <p:extLst>
      <p:ext uri="{BB962C8B-B14F-4D97-AF65-F5344CB8AC3E}">
        <p14:creationId xmlns:p14="http://schemas.microsoft.com/office/powerpoint/2010/main" val="1731885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rtl="0"/>
            <a:fld id="{79E93119-44EB-4843-BB2D-287C2286127C}" type="slidenum">
              <a:rPr lang="en-US" smtClean="0"/>
              <a:t>2</a:t>
            </a:fld>
            <a:endParaRPr lang="en-US" dirty="0"/>
          </a:p>
        </p:txBody>
      </p:sp>
    </p:spTree>
    <p:extLst>
      <p:ext uri="{BB962C8B-B14F-4D97-AF65-F5344CB8AC3E}">
        <p14:creationId xmlns:p14="http://schemas.microsoft.com/office/powerpoint/2010/main" val="3415401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rtl="0"/>
            <a:r>
              <a:rPr lang="zh" sz="1200" b="0" i="1" u="none" strike="noStrike" kern="1200">
                <a:solidFill>
                  <a:schemeClr val="tx1"/>
                </a:solidFill>
                <a:latin typeface="+mn-lt"/>
                <a:ea typeface="+mn-ea"/>
                <a:cs typeface="+mn-cs"/>
              </a:rPr>
              <a:t>**/在幻灯片放映模式下单击“用户界面体验”</a:t>
            </a:r>
            <a:r>
              <a:rPr lang="zh" i="1"/>
              <a:t>以填充幻灯片。这样便可放大显示该部分，以显示云文字。**</a:t>
            </a:r>
            <a:endParaRPr lang="en-SG" sz="1200" b="0" i="1" u="none" strike="noStrike" kern="1200" baseline="0" dirty="0">
              <a:solidFill>
                <a:schemeClr val="tx1"/>
              </a:solidFill>
              <a:latin typeface="+mn-lt"/>
              <a:ea typeface="+mn-ea"/>
              <a:cs typeface="+mn-cs"/>
            </a:endParaRP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系统的信息和警告符号或图标应清晰明确，确保用户能够理解。此外，应充分考虑如厕者要求，以尽量降低风险并且提高可用性。 </a:t>
            </a: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11</a:t>
            </a:fld>
            <a:endParaRPr lang="de-DE"/>
          </a:p>
        </p:txBody>
      </p:sp>
    </p:spTree>
    <p:extLst>
      <p:ext uri="{BB962C8B-B14F-4D97-AF65-F5344CB8AC3E}">
        <p14:creationId xmlns:p14="http://schemas.microsoft.com/office/powerpoint/2010/main" val="3141014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rtl="0"/>
            <a:r>
              <a:rPr lang="zh" i="1"/>
              <a:t>**/在幻灯片放映模式下单击“维护设计”以填充幻灯片。这样便可放大显示该部分，以显示云文字。**</a:t>
            </a:r>
          </a:p>
          <a:p>
            <a:pPr rtl="0"/>
            <a:endParaRPr lang="en-SG" dirty="0"/>
          </a:p>
          <a:p>
            <a:pPr rtl="0"/>
            <a:r>
              <a:rPr lang="zh"/>
              <a:t>本节内容提供了相关指南，以确保此类产品的操作人员充分了解如何调整系统、设备的接入点在哪里、如何清洁设备以及需要什么类型的备件。 </a:t>
            </a:r>
          </a:p>
          <a:p>
            <a:pPr rtl="0"/>
            <a:endParaRPr lang="en-SG" dirty="0"/>
          </a:p>
          <a:p>
            <a:pPr rtl="0"/>
            <a:r>
              <a:rPr lang="zh"/>
              <a:t>还需要一份明确说明用户和服务人员配置、调整和维护要求的全面用户手册。 </a:t>
            </a:r>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12</a:t>
            </a:fld>
            <a:endParaRPr lang="de-DE"/>
          </a:p>
        </p:txBody>
      </p:sp>
    </p:spTree>
    <p:extLst>
      <p:ext uri="{BB962C8B-B14F-4D97-AF65-F5344CB8AC3E}">
        <p14:creationId xmlns:p14="http://schemas.microsoft.com/office/powerpoint/2010/main" val="918652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rtl="0"/>
            <a:r>
              <a:rPr lang="zh" sz="1200" b="0" i="1" u="none" strike="noStrike" kern="1200">
                <a:solidFill>
                  <a:schemeClr val="tx1"/>
                </a:solidFill>
                <a:latin typeface="+mn-lt"/>
                <a:ea typeface="+mn-ea"/>
                <a:cs typeface="+mn-cs"/>
              </a:rPr>
              <a:t>**/在幻灯片放映模式下</a:t>
            </a:r>
            <a:r>
              <a:rPr lang="zh" i="1"/>
              <a:t>单击“可持续性”以填充幻灯片。这样便可放大显示该部分，以显示云文字。**</a:t>
            </a:r>
            <a:endParaRPr lang="en-SG" sz="1200" b="0" i="1"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SG"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0" u="none" strike="noStrike" kern="1200">
                <a:solidFill>
                  <a:schemeClr val="tx1"/>
                </a:solidFill>
                <a:latin typeface="+mn-lt"/>
                <a:ea typeface="+mn-ea"/>
                <a:cs typeface="+mn-cs"/>
              </a:rPr>
              <a:t>这些幻灯片旨在为生产商提供建议，确保其生产的产品具有环境可持续性，并考虑到生命周期分析和总体运行要求。所述规定涉及卫生处理系统的资源使用与回收要求。</a:t>
            </a:r>
          </a:p>
          <a:p>
            <a:pPr rtl="0"/>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13</a:t>
            </a:fld>
            <a:endParaRPr lang="de-DE"/>
          </a:p>
        </p:txBody>
      </p:sp>
    </p:spTree>
    <p:extLst>
      <p:ext uri="{BB962C8B-B14F-4D97-AF65-F5344CB8AC3E}">
        <p14:creationId xmlns:p14="http://schemas.microsoft.com/office/powerpoint/2010/main" val="159953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i="1" kern="1200" dirty="0">
                <a:solidFill>
                  <a:schemeClr val="tx1"/>
                </a:solidFill>
                <a:effectLst/>
                <a:latin typeface="+mn-lt"/>
                <a:ea typeface="+mn-ea"/>
                <a:cs typeface="+mn-cs"/>
              </a:rPr>
              <a:t>**/</a:t>
            </a:r>
            <a:r>
              <a:rPr lang="zh" i="1" dirty="0"/>
              <a:t>在幻灯片放映模式下单击“认可实验室测试”以填充幻灯片**</a:t>
            </a:r>
          </a:p>
          <a:p>
            <a:pPr rtl="0"/>
            <a:endParaRPr lang="en-SG" sz="1200" kern="1200" dirty="0">
              <a:solidFill>
                <a:schemeClr val="tx1"/>
              </a:solidFill>
              <a:effectLst/>
              <a:latin typeface="+mn-lt"/>
              <a:ea typeface="+mn-ea"/>
              <a:cs typeface="+mn-cs"/>
            </a:endParaRPr>
          </a:p>
          <a:p>
            <a:pPr rtl="0"/>
            <a:r>
              <a:rPr lang="zh" sz="1200" kern="1200" dirty="0">
                <a:solidFill>
                  <a:schemeClr val="tx1"/>
                </a:solidFill>
                <a:effectLst/>
                <a:latin typeface="+mn-lt"/>
                <a:ea typeface="+mn-ea"/>
                <a:cs typeface="+mn-cs"/>
              </a:rPr>
              <a:t>ISO30500的另一类测试是认可实验室测试。 </a:t>
            </a:r>
          </a:p>
          <a:p>
            <a:pPr rtl="0"/>
            <a:r>
              <a:rPr lang="zh" sz="1200" kern="1200" dirty="0">
                <a:solidFill>
                  <a:schemeClr val="tx1"/>
                </a:solidFill>
                <a:effectLst/>
                <a:latin typeface="+mn-lt"/>
                <a:ea typeface="+mn-ea"/>
                <a:cs typeface="+mn-cs"/>
              </a:rPr>
              <a:t> </a:t>
            </a:r>
          </a:p>
          <a:p>
            <a:pPr rtl="0"/>
            <a:r>
              <a:rPr lang="zh" sz="1200" kern="1200" dirty="0">
                <a:solidFill>
                  <a:schemeClr val="tx1"/>
                </a:solidFill>
                <a:effectLst/>
                <a:latin typeface="+mn-lt"/>
                <a:ea typeface="+mn-ea"/>
                <a:cs typeface="+mn-cs"/>
              </a:rPr>
              <a:t>在上部结构中进行此类测试，规定的投料模式和测试顺序至少为32天，这部分测试旨在确保处理单元在严格的条件下仍能保持可靠性能。</a:t>
            </a:r>
          </a:p>
          <a:p>
            <a:pPr rtl="0"/>
            <a:endParaRPr lang="en-SG" sz="1200" kern="1200" dirty="0">
              <a:solidFill>
                <a:schemeClr val="tx1"/>
              </a:solidFill>
              <a:effectLst/>
              <a:latin typeface="+mn-lt"/>
              <a:ea typeface="+mn-ea"/>
              <a:cs typeface="+mn-cs"/>
            </a:endParaRPr>
          </a:p>
          <a:p>
            <a:pPr rtl="0"/>
            <a:r>
              <a:rPr lang="zh" sz="1200" kern="1200" dirty="0">
                <a:solidFill>
                  <a:schemeClr val="tx1"/>
                </a:solidFill>
                <a:effectLst/>
                <a:latin typeface="+mn-lt"/>
                <a:ea typeface="+mn-ea"/>
                <a:cs typeface="+mn-cs"/>
              </a:rPr>
              <a:t>此阶段的测试包括： </a:t>
            </a:r>
          </a:p>
          <a:p>
            <a:pPr marL="171450" indent="-171450" rtl="0">
              <a:buFontTx/>
              <a:buChar char="-"/>
            </a:pPr>
            <a:r>
              <a:rPr lang="zh" sz="1200" kern="1200" dirty="0">
                <a:solidFill>
                  <a:schemeClr val="tx1"/>
                </a:solidFill>
                <a:effectLst/>
                <a:latin typeface="+mn-lt"/>
                <a:ea typeface="+mn-ea"/>
                <a:cs typeface="+mn-cs"/>
              </a:rPr>
              <a:t>机械测试</a:t>
            </a:r>
          </a:p>
          <a:p>
            <a:pPr marL="171450" indent="-171450" rtl="0">
              <a:buFontTx/>
              <a:buChar char="-"/>
            </a:pPr>
            <a:r>
              <a:rPr lang="zh" sz="1200" kern="1200" dirty="0">
                <a:solidFill>
                  <a:schemeClr val="tx1"/>
                </a:solidFill>
                <a:effectLst/>
                <a:latin typeface="+mn-lt"/>
                <a:ea typeface="+mn-ea"/>
                <a:cs typeface="+mn-cs"/>
              </a:rPr>
              <a:t>环境测试</a:t>
            </a:r>
          </a:p>
          <a:p>
            <a:pPr marL="171450" indent="-171450" rtl="0">
              <a:buFontTx/>
              <a:buChar char="-"/>
            </a:pPr>
            <a:r>
              <a:rPr lang="zh" sz="1200" kern="1200" dirty="0">
                <a:solidFill>
                  <a:schemeClr val="tx1"/>
                </a:solidFill>
                <a:effectLst/>
                <a:latin typeface="+mn-lt"/>
                <a:ea typeface="+mn-ea"/>
                <a:cs typeface="+mn-cs"/>
              </a:rPr>
              <a:t>人体健康（病原体）参数</a:t>
            </a:r>
          </a:p>
          <a:p>
            <a:pPr marL="171450" indent="-171450" rtl="0">
              <a:buFontTx/>
              <a:buChar char="-"/>
            </a:pPr>
            <a:r>
              <a:rPr lang="zh" sz="1200" kern="1200" dirty="0">
                <a:solidFill>
                  <a:schemeClr val="tx1"/>
                </a:solidFill>
                <a:effectLst/>
                <a:latin typeface="+mn-lt"/>
                <a:ea typeface="+mn-ea"/>
                <a:cs typeface="+mn-cs"/>
              </a:rPr>
              <a:t>气体排放</a:t>
            </a:r>
          </a:p>
          <a:p>
            <a:pPr marL="171450" indent="-171450" rtl="0">
              <a:buFontTx/>
              <a:buChar char="-"/>
            </a:pPr>
            <a:r>
              <a:rPr lang="zh" sz="1200" kern="1200" dirty="0">
                <a:solidFill>
                  <a:schemeClr val="tx1"/>
                </a:solidFill>
                <a:effectLst/>
                <a:latin typeface="+mn-lt"/>
                <a:ea typeface="+mn-ea"/>
                <a:cs typeface="+mn-cs"/>
              </a:rPr>
              <a:t>声学或噪音</a:t>
            </a:r>
          </a:p>
          <a:p>
            <a:pPr marL="171450" indent="-171450" rtl="0">
              <a:buFontTx/>
              <a:buChar char="-"/>
            </a:pPr>
            <a:r>
              <a:rPr lang="zh" sz="1200" kern="1200" dirty="0">
                <a:solidFill>
                  <a:schemeClr val="tx1"/>
                </a:solidFill>
                <a:effectLst/>
                <a:latin typeface="+mn-lt"/>
                <a:ea typeface="+mn-ea"/>
                <a:cs typeface="+mn-cs"/>
              </a:rPr>
              <a:t>气味</a:t>
            </a:r>
          </a:p>
          <a:p>
            <a:pPr marL="171450" indent="-171450" rtl="0">
              <a:buFontTx/>
              <a:buChar char="-"/>
            </a:pPr>
            <a:r>
              <a:rPr lang="zh" sz="1200" kern="1200" dirty="0">
                <a:solidFill>
                  <a:schemeClr val="tx1"/>
                </a:solidFill>
                <a:effectLst/>
                <a:latin typeface="+mn-lt"/>
                <a:ea typeface="+mn-ea"/>
                <a:cs typeface="+mn-cs"/>
              </a:rPr>
              <a:t>电气要求 </a:t>
            </a:r>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14</a:t>
            </a:fld>
            <a:endParaRPr lang="de-DE"/>
          </a:p>
        </p:txBody>
      </p:sp>
    </p:spTree>
    <p:extLst>
      <p:ext uri="{BB962C8B-B14F-4D97-AF65-F5344CB8AC3E}">
        <p14:creationId xmlns:p14="http://schemas.microsoft.com/office/powerpoint/2010/main" val="2035636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1" u="none" strike="noStrike" kern="1200">
                <a:solidFill>
                  <a:schemeClr val="tx1"/>
                </a:solidFill>
                <a:latin typeface="+mn-lt"/>
                <a:ea typeface="+mn-ea"/>
                <a:cs typeface="+mn-cs"/>
              </a:rPr>
              <a:t>**/在幻灯片放映模式下</a:t>
            </a:r>
            <a:r>
              <a:rPr lang="zh" i="1"/>
              <a:t>单击“负载模式”以填充幻灯片。这样便可放大显示该部分，以显示云文字。**</a:t>
            </a:r>
            <a:endParaRPr lang="en-SG" sz="1200" b="0" i="1" u="none" strike="noStrike" kern="1200" baseline="0" dirty="0">
              <a:solidFill>
                <a:schemeClr val="tx1"/>
              </a:solidFill>
              <a:latin typeface="+mn-lt"/>
              <a:ea typeface="+mn-ea"/>
              <a:cs typeface="+mn-cs"/>
            </a:endParaRP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这些幻灯片的内容对于执行ISO30500的认可实验室测试部分至关重要，在整个32天的认可实验室测试计划中，卫生处理系统将承受不同类型的负荷（即正常负荷、超载负荷和腹泻负荷）。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系统应根据明确的处理量投料，此处理量中还包含生产商所明确的系统额外输入物。</a:t>
            </a:r>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15</a:t>
            </a:fld>
            <a:endParaRPr lang="de-DE"/>
          </a:p>
        </p:txBody>
      </p:sp>
    </p:spTree>
    <p:extLst>
      <p:ext uri="{BB962C8B-B14F-4D97-AF65-F5344CB8AC3E}">
        <p14:creationId xmlns:p14="http://schemas.microsoft.com/office/powerpoint/2010/main" val="993010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rtl="0"/>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16</a:t>
            </a:fld>
            <a:endParaRPr lang="de-DE"/>
          </a:p>
        </p:txBody>
      </p:sp>
    </p:spTree>
    <p:extLst>
      <p:ext uri="{BB962C8B-B14F-4D97-AF65-F5344CB8AC3E}">
        <p14:creationId xmlns:p14="http://schemas.microsoft.com/office/powerpoint/2010/main" val="50845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18</a:t>
            </a:fld>
            <a:endParaRPr lang="de-DE"/>
          </a:p>
        </p:txBody>
      </p:sp>
    </p:spTree>
    <p:extLst>
      <p:ext uri="{BB962C8B-B14F-4D97-AF65-F5344CB8AC3E}">
        <p14:creationId xmlns:p14="http://schemas.microsoft.com/office/powerpoint/2010/main" val="1943825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i="1"/>
              <a:t>**/在幻灯片放映模式下单击“机械要求”以填充幻灯片。这样便可放大显示该部分，以显示云文字。**</a:t>
            </a:r>
            <a:endParaRPr lang="en-SG" sz="1200" b="0" i="1" u="none" strike="noStrike" kern="1200" baseline="0" dirty="0">
              <a:solidFill>
                <a:schemeClr val="tx1"/>
              </a:solidFill>
              <a:latin typeface="+mn-lt"/>
              <a:ea typeface="+mn-ea"/>
              <a:cs typeface="+mn-cs"/>
            </a:endParaRPr>
          </a:p>
          <a:p>
            <a:pPr rtl="0"/>
            <a:endParaRPr lang="en-SG" dirty="0"/>
          </a:p>
          <a:p>
            <a:pPr rtl="0"/>
            <a:r>
              <a:rPr lang="zh"/>
              <a:t>本节规定了卫生处理系统的检查和测试规定，以确保卫生处理系统：</a:t>
            </a:r>
          </a:p>
          <a:p>
            <a:pPr marL="171450" indent="-171450" rtl="0">
              <a:buFontTx/>
              <a:buChar char="-"/>
            </a:pPr>
            <a:r>
              <a:rPr lang="zh"/>
              <a:t>看不见粪便（通过强大的冲洗系统）</a:t>
            </a:r>
          </a:p>
          <a:p>
            <a:pPr marL="171450" indent="-171450" rtl="0">
              <a:buFontTx/>
              <a:buChar char="-"/>
            </a:pPr>
            <a:r>
              <a:rPr lang="zh" sz="1200" b="0" i="0" u="none" strike="noStrike" kern="1200">
                <a:solidFill>
                  <a:schemeClr val="tx1"/>
                </a:solidFill>
                <a:latin typeface="+mn-lt"/>
                <a:ea typeface="+mn-ea"/>
                <a:cs typeface="+mn-cs"/>
              </a:rPr>
              <a:t>前端便器应能承受运输、安装、正常运行和保养过程中的机械载荷 </a:t>
            </a:r>
          </a:p>
          <a:p>
            <a:pPr marL="171450" indent="-171450" rtl="0">
              <a:buFontTx/>
              <a:buChar char="-"/>
            </a:pPr>
            <a:r>
              <a:rPr lang="zh" sz="1200" b="0" i="0" u="none" strike="noStrike" kern="1200">
                <a:solidFill>
                  <a:schemeClr val="tx1"/>
                </a:solidFill>
                <a:latin typeface="+mn-lt"/>
                <a:ea typeface="+mn-ea"/>
                <a:cs typeface="+mn-cs"/>
              </a:rPr>
              <a:t>前端区域的设计应确保用户和/或系统保养人员在走动、站、坐的情况下不会滑倒、绊倒或跌倒，或从上面摔下。 </a:t>
            </a:r>
          </a:p>
          <a:p>
            <a:pPr marL="171450" indent="-171450" rtl="0">
              <a:buFontTx/>
              <a:buChar char="-"/>
            </a:pPr>
            <a:r>
              <a:rPr lang="zh" sz="1200" b="0" i="0" u="none" strike="noStrike" kern="1200">
                <a:solidFill>
                  <a:schemeClr val="tx1"/>
                </a:solidFill>
                <a:latin typeface="+mn-lt"/>
                <a:ea typeface="+mn-ea"/>
                <a:cs typeface="+mn-cs"/>
              </a:rPr>
              <a:t>所需位置做好防水。 </a:t>
            </a:r>
          </a:p>
          <a:p>
            <a:pPr marL="0" indent="0" rtl="0">
              <a:buFontTx/>
              <a:buNone/>
            </a:pP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19</a:t>
            </a:fld>
            <a:endParaRPr lang="de-DE"/>
          </a:p>
        </p:txBody>
      </p:sp>
    </p:spTree>
    <p:extLst>
      <p:ext uri="{BB962C8B-B14F-4D97-AF65-F5344CB8AC3E}">
        <p14:creationId xmlns:p14="http://schemas.microsoft.com/office/powerpoint/2010/main" val="35978669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1" u="none" strike="noStrike" kern="1200">
                <a:solidFill>
                  <a:schemeClr val="tx1"/>
                </a:solidFill>
                <a:latin typeface="+mn-lt"/>
                <a:ea typeface="+mn-ea"/>
                <a:cs typeface="+mn-cs"/>
              </a:rPr>
              <a:t>**/在幻灯片放映模式下</a:t>
            </a:r>
            <a:r>
              <a:rPr lang="zh" i="1"/>
              <a:t>单击“环境参数”以填充幻灯片。这样便可放大显示该部分，以显示云文字。**</a:t>
            </a:r>
            <a:endParaRPr lang="en-SG" sz="1200" b="0" i="1" u="none" strike="noStrike" kern="1200" baseline="0" dirty="0">
              <a:solidFill>
                <a:schemeClr val="tx1"/>
              </a:solidFill>
              <a:latin typeface="+mn-lt"/>
              <a:ea typeface="+mn-ea"/>
              <a:cs typeface="+mn-cs"/>
            </a:endParaRP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环境规定可确保出水输出性能阈值符合人体健康参数，以便适用于</a:t>
            </a:r>
            <a:r>
              <a:rPr lang="zh" sz="1200" b="1" i="0" u="sng" strike="noStrike" kern="1200">
                <a:solidFill>
                  <a:schemeClr val="tx1"/>
                </a:solidFill>
                <a:latin typeface="+mn-lt"/>
                <a:ea typeface="+mn-ea"/>
                <a:cs typeface="+mn-cs"/>
              </a:rPr>
              <a:t>安全处置</a:t>
            </a:r>
            <a:r>
              <a:rPr lang="zh" sz="1200" b="0" i="0" u="none" strike="noStrike" kern="1200">
                <a:solidFill>
                  <a:schemeClr val="tx1"/>
                </a:solidFill>
                <a:latin typeface="+mn-lt"/>
                <a:ea typeface="+mn-ea"/>
                <a:cs typeface="+mn-cs"/>
              </a:rPr>
              <a:t>和所有</a:t>
            </a:r>
            <a:r>
              <a:rPr lang="zh" sz="1200" b="1" i="0" u="sng" strike="noStrike" kern="1200">
                <a:solidFill>
                  <a:schemeClr val="tx1"/>
                </a:solidFill>
                <a:latin typeface="+mn-lt"/>
                <a:ea typeface="+mn-ea"/>
                <a:cs typeface="+mn-cs"/>
              </a:rPr>
              <a:t>再利用</a:t>
            </a:r>
            <a:r>
              <a:rPr lang="zh" sz="1200" b="0" i="0" u="none" strike="noStrike" kern="1200">
                <a:solidFill>
                  <a:schemeClr val="tx1"/>
                </a:solidFill>
                <a:latin typeface="+mn-lt"/>
                <a:ea typeface="+mn-ea"/>
                <a:cs typeface="+mn-cs"/>
              </a:rPr>
              <a:t>目的。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出水达标排放指标测试应在5次测试中至少4次中符合</a:t>
            </a:r>
            <a:r>
              <a:rPr lang="zh" sz="1200" b="0" i="0" u="sng" strike="noStrike" kern="1200">
                <a:solidFill>
                  <a:schemeClr val="tx1"/>
                </a:solidFill>
                <a:latin typeface="+mn-lt"/>
                <a:ea typeface="+mn-ea"/>
                <a:cs typeface="+mn-cs"/>
              </a:rPr>
              <a:t>表6</a:t>
            </a:r>
            <a:r>
              <a:rPr lang="zh" sz="1200" b="0" i="0" u="none" strike="noStrike" kern="1200">
                <a:solidFill>
                  <a:schemeClr val="tx1"/>
                </a:solidFill>
                <a:latin typeface="+mn-lt"/>
                <a:ea typeface="+mn-ea"/>
                <a:cs typeface="+mn-cs"/>
              </a:rPr>
              <a:t>、</a:t>
            </a:r>
            <a:r>
              <a:rPr lang="zh" sz="1200" b="0" i="0" u="sng" strike="noStrike" kern="1200">
                <a:solidFill>
                  <a:schemeClr val="tx1"/>
                </a:solidFill>
                <a:latin typeface="+mn-lt"/>
                <a:ea typeface="+mn-ea"/>
                <a:cs typeface="+mn-cs"/>
              </a:rPr>
              <a:t>表7</a:t>
            </a:r>
            <a:r>
              <a:rPr lang="zh" sz="1200" b="0" i="0" u="none" strike="noStrike" kern="1200">
                <a:solidFill>
                  <a:schemeClr val="tx1"/>
                </a:solidFill>
                <a:latin typeface="+mn-lt"/>
                <a:ea typeface="+mn-ea"/>
                <a:cs typeface="+mn-cs"/>
              </a:rPr>
              <a:t>和</a:t>
            </a:r>
            <a:r>
              <a:rPr lang="zh" sz="1200" b="0" i="0" u="sng" strike="noStrike" kern="1200">
                <a:solidFill>
                  <a:schemeClr val="tx1"/>
                </a:solidFill>
                <a:latin typeface="+mn-lt"/>
                <a:ea typeface="+mn-ea"/>
                <a:cs typeface="+mn-cs"/>
              </a:rPr>
              <a:t>表8</a:t>
            </a:r>
            <a:r>
              <a:rPr lang="zh" sz="1200" b="0" i="0" u="none" strike="noStrike" kern="1200">
                <a:solidFill>
                  <a:schemeClr val="tx1"/>
                </a:solidFill>
                <a:latin typeface="+mn-lt"/>
                <a:ea typeface="+mn-ea"/>
                <a:cs typeface="+mn-cs"/>
              </a:rPr>
              <a:t>中的全部阈值，其中不达标的测试结果偏差不应超过规定阈值的20%。测试结果不应取算数平均值。</a:t>
            </a:r>
          </a:p>
          <a:p>
            <a:pPr rtl="0"/>
            <a:endParaRPr lang="en-SG"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20</a:t>
            </a:fld>
            <a:endParaRPr lang="de-DE"/>
          </a:p>
        </p:txBody>
      </p:sp>
    </p:spTree>
    <p:extLst>
      <p:ext uri="{BB962C8B-B14F-4D97-AF65-F5344CB8AC3E}">
        <p14:creationId xmlns:p14="http://schemas.microsoft.com/office/powerpoint/2010/main" val="91898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1" u="none" strike="noStrike" kern="1200">
                <a:solidFill>
                  <a:schemeClr val="tx1"/>
                </a:solidFill>
                <a:latin typeface="+mn-lt"/>
                <a:ea typeface="+mn-ea"/>
                <a:cs typeface="+mn-cs"/>
              </a:rPr>
              <a:t>**/在幻灯片放映模式下</a:t>
            </a:r>
            <a:r>
              <a:rPr lang="zh" i="1"/>
              <a:t>单击“人体健康参数”以填充幻灯片。这样便可放大显示该部分，以显示云文字。**</a:t>
            </a:r>
            <a:endParaRPr lang="en-SG" sz="1200" b="0" i="1" u="none" strike="noStrike" kern="1200" baseline="0" dirty="0">
              <a:solidFill>
                <a:schemeClr val="tx1"/>
              </a:solidFill>
              <a:latin typeface="+mn-lt"/>
              <a:ea typeface="+mn-ea"/>
              <a:cs typeface="+mn-cs"/>
            </a:endParaRP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具有对数清除值和阈值的细菌、蠕虫、原生动物和病毒相关规定是安全处置和再利用输出物的必要条件。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适当选择每一类病原体的指示生物，并在受控环境中添加，以确保符合人类健康参数的性能，以便于安全处置和再利用。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根据系统类型和系统输入物，投加数量和持续时间会有所不同。 </a:t>
            </a:r>
          </a:p>
          <a:p>
            <a:pPr rtl="0"/>
            <a:endParaRPr lang="en-SG" sz="1200" b="0" i="0" u="none" strike="noStrike" kern="1200" baseline="0" dirty="0">
              <a:solidFill>
                <a:schemeClr val="tx1"/>
              </a:solidFill>
              <a:latin typeface="+mn-lt"/>
              <a:ea typeface="+mn-ea"/>
              <a:cs typeface="+mn-cs"/>
            </a:endParaRPr>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22</a:t>
            </a:fld>
            <a:endParaRPr lang="de-DE"/>
          </a:p>
        </p:txBody>
      </p:sp>
    </p:spTree>
    <p:extLst>
      <p:ext uri="{BB962C8B-B14F-4D97-AF65-F5344CB8AC3E}">
        <p14:creationId xmlns:p14="http://schemas.microsoft.com/office/powerpoint/2010/main" val="2752685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zh" sz="1200" b="0" i="0" u="none" strike="noStrike" kern="1200">
                <a:solidFill>
                  <a:schemeClr val="tx1"/>
                </a:solidFill>
                <a:latin typeface="+mn-lt"/>
                <a:ea typeface="+mn-ea"/>
                <a:cs typeface="+mn-cs"/>
              </a:rPr>
              <a:t>在本文件（ISO 30500）中，卫生处理系统是指一种预制集成式污水处理装置，由前端（“便器设施”）和后端（“处理装置”）组成， </a:t>
            </a:r>
          </a:p>
          <a:p>
            <a:pPr rtl="0"/>
            <a:r>
              <a:rPr lang="zh" sz="1200" b="0" i="0" u="none" strike="noStrike" kern="1200">
                <a:solidFill>
                  <a:schemeClr val="tx1"/>
                </a:solidFill>
                <a:latin typeface="+mn-lt"/>
                <a:ea typeface="+mn-ea"/>
                <a:cs typeface="+mn-cs"/>
              </a:rPr>
              <a:t>可以：</a:t>
            </a:r>
          </a:p>
          <a:p>
            <a:pPr rtl="0"/>
            <a:r>
              <a:rPr lang="zh" sz="1200" b="0" i="0" u="none" strike="noStrike" kern="1200">
                <a:solidFill>
                  <a:schemeClr val="tx1"/>
                </a:solidFill>
                <a:latin typeface="+mn-lt"/>
                <a:ea typeface="+mn-ea"/>
                <a:cs typeface="+mn-cs"/>
              </a:rPr>
              <a:t>a）收集、输送和充分处理系统中的特定输入物，最终保证固体、液体和气体输出物可以安全再利用或直接排放；</a:t>
            </a:r>
          </a:p>
          <a:p>
            <a:pPr rtl="0"/>
            <a:r>
              <a:rPr lang="zh" sz="1200" b="0" i="0" u="none" strike="noStrike" kern="1200">
                <a:solidFill>
                  <a:schemeClr val="tx1"/>
                </a:solidFill>
                <a:latin typeface="+mn-lt"/>
                <a:ea typeface="+mn-ea"/>
                <a:cs typeface="+mn-cs"/>
              </a:rPr>
              <a:t>b）无需连接下水道或排水系统。</a:t>
            </a:r>
            <a:endParaRPr lang="en-SG" dirty="0"/>
          </a:p>
          <a:p>
            <a:pPr rtl="0"/>
            <a:endParaRPr lang="en-US"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3</a:t>
            </a:fld>
            <a:endParaRPr lang="de-DE"/>
          </a:p>
        </p:txBody>
      </p:sp>
    </p:spTree>
    <p:extLst>
      <p:ext uri="{BB962C8B-B14F-4D97-AF65-F5344CB8AC3E}">
        <p14:creationId xmlns:p14="http://schemas.microsoft.com/office/powerpoint/2010/main" val="2325183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1" u="none" strike="noStrike" kern="1200">
                <a:solidFill>
                  <a:schemeClr val="tx1"/>
                </a:solidFill>
                <a:latin typeface="+mn-lt"/>
                <a:ea typeface="+mn-ea"/>
                <a:cs typeface="+mn-cs"/>
              </a:rPr>
              <a:t>**/</a:t>
            </a:r>
            <a:r>
              <a:rPr lang="zh" i="1"/>
              <a:t>在幻灯片放映模式下单击“气体排放参数”以填充幻灯片**</a:t>
            </a:r>
          </a:p>
          <a:p>
            <a:pPr rtl="0"/>
            <a:endParaRPr lang="en-SG" sz="1200" b="0" i="1"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卫生处理系统的设计应确保室内和排气管（如适用）排放的空气污染物浓度不超过环境以及人类健康与安全阈值。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单击两种不同的测量类型（室内和排气管），了解更多测试所需参数和采样的一般要求。</a:t>
            </a:r>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25</a:t>
            </a:fld>
            <a:endParaRPr lang="de-DE"/>
          </a:p>
        </p:txBody>
      </p:sp>
    </p:spTree>
    <p:extLst>
      <p:ext uri="{BB962C8B-B14F-4D97-AF65-F5344CB8AC3E}">
        <p14:creationId xmlns:p14="http://schemas.microsoft.com/office/powerpoint/2010/main" val="40265128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1" u="none" strike="noStrike" kern="1200">
                <a:solidFill>
                  <a:schemeClr val="tx1"/>
                </a:solidFill>
                <a:latin typeface="+mn-lt"/>
                <a:ea typeface="+mn-ea"/>
                <a:cs typeface="+mn-cs"/>
              </a:rPr>
              <a:t>**/在幻灯片放映模式下</a:t>
            </a:r>
            <a:r>
              <a:rPr lang="zh" i="1"/>
              <a:t>单击“室内”以填充幻灯片。这样便可放大显示该部分，以显示云文字。**</a:t>
            </a:r>
            <a:endParaRPr lang="en-SG" sz="1200" b="0" i="1" u="none" strike="noStrike" kern="1200" baseline="0" dirty="0">
              <a:solidFill>
                <a:schemeClr val="tx1"/>
              </a:solidFill>
              <a:latin typeface="+mn-lt"/>
              <a:ea typeface="+mn-ea"/>
              <a:cs typeface="+mn-cs"/>
            </a:endParaRP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室内空气规定是为了确保最终用户免受任何有害气体（如一氧化碳、氮氧化物、PM2.5颗粒等）的危害。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测量应在上部构造内、前端蹲便器或座便器上方约1m至1.5m处进行。取样之前和取样时上部构造大门应保持关闭。</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单击一项参数，以了解特定阈值 </a:t>
            </a: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26</a:t>
            </a:fld>
            <a:endParaRPr lang="de-DE"/>
          </a:p>
        </p:txBody>
      </p:sp>
    </p:spTree>
    <p:extLst>
      <p:ext uri="{BB962C8B-B14F-4D97-AF65-F5344CB8AC3E}">
        <p14:creationId xmlns:p14="http://schemas.microsoft.com/office/powerpoint/2010/main" val="17748352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1" u="none" strike="noStrike" kern="1200">
                <a:solidFill>
                  <a:schemeClr val="tx1"/>
                </a:solidFill>
                <a:latin typeface="+mn-lt"/>
                <a:ea typeface="+mn-ea"/>
                <a:cs typeface="+mn-cs"/>
              </a:rPr>
              <a:t>**/在幻灯片放映模式下</a:t>
            </a:r>
            <a:r>
              <a:rPr lang="zh" i="1"/>
              <a:t>单击“排气管”以填充幻灯片。这样便可放大显示该部分，以显示云文字。**</a:t>
            </a:r>
            <a:endParaRPr lang="en-SG" sz="1200" b="0" i="1" u="none" strike="noStrike" kern="1200" baseline="0" dirty="0">
              <a:solidFill>
                <a:schemeClr val="tx1"/>
              </a:solidFill>
              <a:latin typeface="+mn-lt"/>
              <a:ea typeface="+mn-ea"/>
              <a:cs typeface="+mn-cs"/>
            </a:endParaRP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热处理单元对排气管排放作出了特殊类型规定，以确保热处理单元不会向环境中排放过量有害气体。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测量应在外部排气孔中进行。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单击云文字，了解有关排气管中测量阈值的更多信息。 </a:t>
            </a: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28</a:t>
            </a:fld>
            <a:endParaRPr lang="de-DE"/>
          </a:p>
        </p:txBody>
      </p:sp>
    </p:spTree>
    <p:extLst>
      <p:ext uri="{BB962C8B-B14F-4D97-AF65-F5344CB8AC3E}">
        <p14:creationId xmlns:p14="http://schemas.microsoft.com/office/powerpoint/2010/main" val="18516901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1" u="none" strike="noStrike" kern="1200" dirty="0">
                <a:solidFill>
                  <a:schemeClr val="tx1"/>
                </a:solidFill>
                <a:latin typeface="+mn-lt"/>
                <a:ea typeface="+mn-ea"/>
                <a:cs typeface="+mn-cs"/>
              </a:rPr>
              <a:t>**/在幻灯片放映模式下</a:t>
            </a:r>
            <a:r>
              <a:rPr lang="zh" i="1" dirty="0"/>
              <a:t>单击“声学参数”以填充幻灯片。这样便可放大显示该部分，以显示云文字。**</a:t>
            </a:r>
            <a:endParaRPr lang="en-SG" sz="1200" b="0" i="1" u="none" strike="noStrike" kern="1200" baseline="0" dirty="0">
              <a:solidFill>
                <a:schemeClr val="tx1"/>
              </a:solidFill>
              <a:latin typeface="+mn-lt"/>
              <a:ea typeface="+mn-ea"/>
              <a:cs typeface="+mn-cs"/>
            </a:endParaRPr>
          </a:p>
          <a:p>
            <a:pPr rtl="0"/>
            <a:endParaRPr lang="en-SG" sz="1200" b="0" i="0" u="none" strike="noStrike" kern="1200" baseline="0" dirty="0">
              <a:solidFill>
                <a:schemeClr val="tx1"/>
              </a:solidFill>
              <a:latin typeface="+mn-lt"/>
              <a:ea typeface="+mn-ea"/>
              <a:cs typeface="+mn-cs"/>
            </a:endParaRPr>
          </a:p>
          <a:p>
            <a:pPr rtl="0"/>
            <a:r>
              <a:rPr lang="zh" sz="1200" b="0" i="0" u="none" strike="noStrike" kern="1200" dirty="0">
                <a:solidFill>
                  <a:schemeClr val="tx1"/>
                </a:solidFill>
                <a:latin typeface="+mn-lt"/>
                <a:ea typeface="+mn-ea"/>
                <a:cs typeface="+mn-cs"/>
              </a:rPr>
              <a:t>有关噪音的规定可确保卫生处理系统不会对邻居和使用者造成噪音滋扰。 </a:t>
            </a:r>
          </a:p>
          <a:p>
            <a:pPr rtl="0"/>
            <a:r>
              <a:rPr lang="zh" sz="1200" b="0" i="0" u="none" strike="noStrike" kern="1200" dirty="0">
                <a:solidFill>
                  <a:schemeClr val="tx1"/>
                </a:solidFill>
                <a:latin typeface="+mn-lt"/>
                <a:ea typeface="+mn-ea"/>
                <a:cs typeface="+mn-cs"/>
              </a:rPr>
              <a:t>ISO30500标准中考虑了两种噪声测量类型：</a:t>
            </a:r>
          </a:p>
          <a:p>
            <a:pPr rtl="0"/>
            <a:endParaRPr lang="en-SG" sz="1200" b="0" i="0" u="none" strike="noStrike" kern="1200" baseline="0" dirty="0">
              <a:solidFill>
                <a:schemeClr val="tx1"/>
              </a:solidFill>
              <a:latin typeface="+mn-lt"/>
              <a:ea typeface="+mn-ea"/>
              <a:cs typeface="+mn-cs"/>
            </a:endParaRPr>
          </a:p>
          <a:p>
            <a:pPr marL="228600" indent="-228600" rtl="0">
              <a:buAutoNum type="arabicParenR"/>
            </a:pPr>
            <a:r>
              <a:rPr lang="zh" sz="1200" b="0" i="0" u="none" strike="noStrike" kern="1200" dirty="0">
                <a:solidFill>
                  <a:schemeClr val="tx1"/>
                </a:solidFill>
                <a:latin typeface="+mn-lt"/>
                <a:ea typeface="+mn-ea"/>
                <a:cs typeface="+mn-cs"/>
              </a:rPr>
              <a:t>上部结构中 - 确保最终用户不会受到噪音污染。 </a:t>
            </a:r>
          </a:p>
          <a:p>
            <a:pPr marL="228600" indent="-228600" rtl="0">
              <a:buAutoNum type="arabicParenR"/>
            </a:pPr>
            <a:r>
              <a:rPr lang="zh" sz="1200" b="0" i="0" u="none" strike="noStrike" kern="1200" dirty="0">
                <a:solidFill>
                  <a:schemeClr val="tx1"/>
                </a:solidFill>
                <a:latin typeface="+mn-lt"/>
                <a:ea typeface="+mn-ea"/>
                <a:cs typeface="+mn-cs"/>
              </a:rPr>
              <a:t>外部噪音 - 做一名“好邻居”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dirty="0">
                <a:solidFill>
                  <a:schemeClr val="tx1"/>
                </a:solidFill>
                <a:latin typeface="+mn-lt"/>
                <a:ea typeface="+mn-ea"/>
                <a:cs typeface="+mn-cs"/>
              </a:rPr>
              <a:t>系统噪声不应有害如厕者的身心健康。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dirty="0">
                <a:solidFill>
                  <a:schemeClr val="tx1"/>
                </a:solidFill>
                <a:latin typeface="+mn-lt"/>
                <a:ea typeface="+mn-ea"/>
                <a:cs typeface="+mn-cs"/>
              </a:rPr>
              <a:t>请单击云文字，以了解更多关于两种不同类型噪声测量的信息。 </a:t>
            </a: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30</a:t>
            </a:fld>
            <a:endParaRPr lang="de-DE"/>
          </a:p>
        </p:txBody>
      </p:sp>
    </p:spTree>
    <p:extLst>
      <p:ext uri="{BB962C8B-B14F-4D97-AF65-F5344CB8AC3E}">
        <p14:creationId xmlns:p14="http://schemas.microsoft.com/office/powerpoint/2010/main" val="201640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fld id="{79E93119-44EB-4843-BB2D-287C2286127C}" type="slidenum">
              <a:rPr lang="en-US" smtClean="0"/>
              <a:t>31</a:t>
            </a:fld>
            <a:endParaRPr lang="en-US" dirty="0"/>
          </a:p>
        </p:txBody>
      </p:sp>
    </p:spTree>
    <p:extLst>
      <p:ext uri="{BB962C8B-B14F-4D97-AF65-F5344CB8AC3E}">
        <p14:creationId xmlns:p14="http://schemas.microsoft.com/office/powerpoint/2010/main" val="1996320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1" u="none" strike="noStrike" kern="1200">
                <a:solidFill>
                  <a:schemeClr val="tx1"/>
                </a:solidFill>
                <a:latin typeface="+mn-lt"/>
                <a:ea typeface="+mn-ea"/>
                <a:cs typeface="+mn-cs"/>
              </a:rPr>
              <a:t>**/在幻灯片放映模式下</a:t>
            </a:r>
            <a:r>
              <a:rPr lang="zh" i="1"/>
              <a:t>单击“气味要求”以填充幻灯片。这样便可放大显示该部分，以显示云文字。**</a:t>
            </a:r>
            <a:endParaRPr lang="en-SG" sz="1200" b="0" i="1" u="none" strike="noStrike" kern="1200" baseline="0" dirty="0">
              <a:solidFill>
                <a:schemeClr val="tx1"/>
              </a:solidFill>
              <a:latin typeface="+mn-lt"/>
              <a:ea typeface="+mn-ea"/>
              <a:cs typeface="+mn-cs"/>
            </a:endParaRP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系统排出的气味的潜在来源包括粪便气味（新鲜及陈腐粪便和尿液）和处理过程中产生的气味（如输出物在干燥、热解、燃烧和排放过程中产生的气味）。应尽量减少这些气味，以避免干扰周围社区。</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考虑的气味分为两种类型： </a:t>
            </a:r>
          </a:p>
          <a:p>
            <a:pPr marL="228600" indent="-228600" rtl="0">
              <a:buAutoNum type="arabicParenR"/>
            </a:pPr>
            <a:r>
              <a:rPr lang="zh" sz="1200" b="0" i="0" u="none" strike="noStrike" kern="1200">
                <a:solidFill>
                  <a:schemeClr val="tx1"/>
                </a:solidFill>
                <a:latin typeface="+mn-lt"/>
                <a:ea typeface="+mn-ea"/>
                <a:cs typeface="+mn-cs"/>
              </a:rPr>
              <a:t>在上部构造内部 - 确保可用性</a:t>
            </a:r>
          </a:p>
          <a:p>
            <a:pPr marL="228600" indent="-228600" rtl="0">
              <a:buAutoNum type="arabicParenR"/>
            </a:pPr>
            <a:r>
              <a:rPr lang="zh" sz="1200" b="0" i="0" u="none" strike="noStrike" kern="1200">
                <a:solidFill>
                  <a:schemeClr val="tx1"/>
                </a:solidFill>
                <a:latin typeface="+mn-lt"/>
                <a:ea typeface="+mn-ea"/>
                <a:cs typeface="+mn-cs"/>
              </a:rPr>
              <a:t>外部——确保系统成为一个“好邻居” </a:t>
            </a:r>
          </a:p>
          <a:p>
            <a:pPr marL="228600" indent="-228600" rtl="0">
              <a:buAutoNum type="arabicParenR"/>
            </a:pPr>
            <a:endParaRPr lang="en-SG" sz="1200" b="0" i="0" u="none" strike="noStrike" kern="1200" baseline="0" dirty="0">
              <a:solidFill>
                <a:schemeClr val="tx1"/>
              </a:solidFill>
              <a:latin typeface="+mn-lt"/>
              <a:ea typeface="+mn-ea"/>
              <a:cs typeface="+mn-cs"/>
            </a:endParaRPr>
          </a:p>
          <a:p>
            <a:pPr marL="0" indent="0" rtl="0">
              <a:buNone/>
            </a:pPr>
            <a:r>
              <a:rPr lang="zh" sz="1200" b="0" i="0" u="none" strike="noStrike" kern="1200">
                <a:solidFill>
                  <a:schemeClr val="tx1"/>
                </a:solidFill>
                <a:latin typeface="+mn-lt"/>
                <a:ea typeface="+mn-ea"/>
                <a:cs typeface="+mn-cs"/>
              </a:rPr>
              <a:t>请单击任何一种气味要求，了解更多关于测试要求的信息 </a:t>
            </a:r>
          </a:p>
          <a:p>
            <a:pPr marL="228600" indent="-228600" rtl="0">
              <a:buAutoNum type="arabicParenR"/>
            </a:pPr>
            <a:endParaRPr lang="en-SG" sz="1200" b="0" i="0" u="none" strike="noStrike" kern="1200" baseline="0" dirty="0">
              <a:solidFill>
                <a:schemeClr val="tx1"/>
              </a:solidFill>
              <a:latin typeface="+mn-lt"/>
              <a:ea typeface="+mn-ea"/>
              <a:cs typeface="+mn-cs"/>
            </a:endParaRPr>
          </a:p>
          <a:p>
            <a:pPr marL="0" indent="0" rtl="0">
              <a:buNone/>
            </a:pP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32</a:t>
            </a:fld>
            <a:endParaRPr lang="de-DE"/>
          </a:p>
        </p:txBody>
      </p:sp>
    </p:spTree>
    <p:extLst>
      <p:ext uri="{BB962C8B-B14F-4D97-AF65-F5344CB8AC3E}">
        <p14:creationId xmlns:p14="http://schemas.microsoft.com/office/powerpoint/2010/main" val="34282887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i="1"/>
              <a:t>**/在幻灯片放映模式下单击“在上部构造内部”以填充幻灯片**</a:t>
            </a:r>
          </a:p>
          <a:p>
            <a:pPr rtl="0"/>
            <a:endParaRPr lang="en-SG" dirty="0"/>
          </a:p>
          <a:p>
            <a:pPr rtl="0"/>
            <a:r>
              <a:rPr lang="zh"/>
              <a:t>对于在上部构造内部的气味测试，总共2名小组成员将接受评估和培训，以便对系统上部结构中的系统组件进行室内气味测试。</a:t>
            </a:r>
            <a:r>
              <a:rPr lang="zh" sz="1200" b="0" i="0" u="none" strike="noStrike" kern="1200">
                <a:solidFill>
                  <a:schemeClr val="tx1"/>
                </a:solidFill>
                <a:latin typeface="+mn-lt"/>
                <a:ea typeface="+mn-ea"/>
                <a:cs typeface="+mn-cs"/>
              </a:rPr>
              <a:t>进入系统上部构造并关上门，以便立即开始评估。</a:t>
            </a: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33</a:t>
            </a:fld>
            <a:endParaRPr lang="de-DE"/>
          </a:p>
        </p:txBody>
      </p:sp>
    </p:spTree>
    <p:extLst>
      <p:ext uri="{BB962C8B-B14F-4D97-AF65-F5344CB8AC3E}">
        <p14:creationId xmlns:p14="http://schemas.microsoft.com/office/powerpoint/2010/main" val="35649610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0" u="none" strike="noStrike" kern="1200">
                <a:solidFill>
                  <a:schemeClr val="tx1"/>
                </a:solidFill>
                <a:latin typeface="+mn-lt"/>
                <a:ea typeface="+mn-ea"/>
                <a:cs typeface="+mn-cs"/>
              </a:rPr>
              <a:t>对于在卫生处理系统附近进行的气味测试，其中一名成员站在系统前面，距离系统大门2m远，另一名成员站在系统后面，距离后端气味排放最多的地点2m远。</a:t>
            </a: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34</a:t>
            </a:fld>
            <a:endParaRPr lang="de-DE"/>
          </a:p>
        </p:txBody>
      </p:sp>
    </p:spTree>
    <p:extLst>
      <p:ext uri="{BB962C8B-B14F-4D97-AF65-F5344CB8AC3E}">
        <p14:creationId xmlns:p14="http://schemas.microsoft.com/office/powerpoint/2010/main" val="17187983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rtl="0"/>
            <a:r>
              <a:rPr lang="zh" sz="1200" b="0" i="0" u="none" strike="noStrike" kern="1200">
                <a:solidFill>
                  <a:schemeClr val="tx1"/>
                </a:solidFill>
                <a:latin typeface="+mn-lt"/>
                <a:ea typeface="+mn-ea"/>
                <a:cs typeface="+mn-cs"/>
              </a:rPr>
              <a:t>a）为获得可靠的测试小组，应从普通人群中选择具有特定素质的评估人员担任小组成员。 </a:t>
            </a:r>
          </a:p>
          <a:p>
            <a:pPr rtl="0"/>
            <a:r>
              <a:rPr lang="zh" sz="1200" b="0" i="0" u="none" strike="noStrike" kern="1200">
                <a:solidFill>
                  <a:schemeClr val="tx1"/>
                </a:solidFill>
                <a:latin typeface="+mn-lt"/>
                <a:ea typeface="+mn-ea"/>
                <a:cs typeface="+mn-cs"/>
              </a:rPr>
              <a:t>b）为确保小组成员观察行为的可重复性，他们的嗅觉反应在一天之内宜尽可能恒定，且每天保持如此。</a:t>
            </a:r>
          </a:p>
          <a:p>
            <a:pPr rtl="0"/>
            <a:r>
              <a:rPr lang="zh" sz="1200" b="0" i="0" u="none" strike="noStrike" kern="1200">
                <a:solidFill>
                  <a:schemeClr val="tx1"/>
                </a:solidFill>
                <a:latin typeface="+mn-lt"/>
                <a:ea typeface="+mn-ea"/>
                <a:cs typeface="+mn-cs"/>
              </a:rPr>
              <a:t>c）为确保可重复性，小组成员的嗅觉敏感度应在一个明确的范围内。为此，应对小组成员候选人进行筛选以确保对于作为参考的H2S气味的灵敏度在特定范围内 </a:t>
            </a:r>
          </a:p>
          <a:p>
            <a:pPr rtl="0"/>
            <a:r>
              <a:rPr lang="zh" sz="1200" b="0" i="0" u="none" strike="noStrike" kern="1200">
                <a:solidFill>
                  <a:schemeClr val="tx1"/>
                </a:solidFill>
                <a:latin typeface="+mn-lt"/>
                <a:ea typeface="+mn-ea"/>
                <a:cs typeface="+mn-cs"/>
              </a:rPr>
              <a:t>d）为让小组成员熟悉嗅觉测定程序，首先应通过筛选评估对其进行训练。 </a:t>
            </a: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35</a:t>
            </a:fld>
            <a:endParaRPr lang="de-DE"/>
          </a:p>
        </p:txBody>
      </p:sp>
    </p:spTree>
    <p:extLst>
      <p:ext uri="{BB962C8B-B14F-4D97-AF65-F5344CB8AC3E}">
        <p14:creationId xmlns:p14="http://schemas.microsoft.com/office/powerpoint/2010/main" val="11892144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1" u="none" strike="noStrike" kern="1200">
                <a:solidFill>
                  <a:schemeClr val="tx1"/>
                </a:solidFill>
                <a:latin typeface="+mn-lt"/>
                <a:ea typeface="+mn-ea"/>
                <a:cs typeface="+mn-cs"/>
              </a:rPr>
              <a:t>**/在幻灯片放映模式下</a:t>
            </a:r>
            <a:r>
              <a:rPr lang="zh" i="1"/>
              <a:t>单击“电气要求”以填充幻灯片。这样便可放大显示该部分，以显示云文字。**</a:t>
            </a:r>
            <a:endParaRPr lang="en-SG" sz="1200" b="0" i="1" u="none" strike="noStrike" kern="1200" baseline="0" dirty="0">
              <a:solidFill>
                <a:schemeClr val="tx1"/>
              </a:solidFill>
              <a:latin typeface="+mn-lt"/>
              <a:ea typeface="+mn-ea"/>
              <a:cs typeface="+mn-cs"/>
            </a:endParaRP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这些规定可以验证电气安全文件是否经过核验，确保释放系统内可带来危险的剩余或储存的能量。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按照生产商的说明释放能量。应使用适当的测量装置，核实且记录是否所有剩余的或存储在系统中的能量已被释放。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如有备份能源，检查并记录该备份能源的容量 </a:t>
            </a: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36</a:t>
            </a:fld>
            <a:endParaRPr lang="de-DE"/>
          </a:p>
        </p:txBody>
      </p:sp>
    </p:spTree>
    <p:extLst>
      <p:ext uri="{BB962C8B-B14F-4D97-AF65-F5344CB8AC3E}">
        <p14:creationId xmlns:p14="http://schemas.microsoft.com/office/powerpoint/2010/main" val="4031614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rtl="0"/>
            <a:r>
              <a:rPr lang="zh" sz="1200" b="0" i="0" u="none" strike="noStrike" kern="1200">
                <a:solidFill>
                  <a:schemeClr val="tx1"/>
                </a:solidFill>
                <a:latin typeface="+mn-lt"/>
                <a:ea typeface="+mn-ea"/>
                <a:cs typeface="+mn-cs"/>
              </a:rPr>
              <a:t>本文件详细规定了无下水管道厕所卫生处理系统（以下简称“系统”）设计和测试的通用安全和性能要求，及其可持续管理要求。 </a:t>
            </a:r>
            <a:endParaRPr lang="en-SG" dirty="0"/>
          </a:p>
          <a:p>
            <a:pPr rtl="0"/>
            <a:endParaRPr lang="en-SG" dirty="0"/>
          </a:p>
          <a:p>
            <a:pPr rtl="0"/>
            <a:r>
              <a:rPr lang="zh"/>
              <a:t>ISO30500标准提出了三个主要要求。 </a:t>
            </a:r>
          </a:p>
          <a:p>
            <a:pPr rtl="0"/>
            <a:r>
              <a:rPr lang="zh"/>
              <a:t>即文件检查、实验室测试和现场测试。</a:t>
            </a:r>
          </a:p>
          <a:p>
            <a:pPr rtl="0"/>
            <a:r>
              <a:rPr lang="zh"/>
              <a:t>在这三项要求中，都需要满足技术认证的基本要求。 </a:t>
            </a:r>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4</a:t>
            </a:fld>
            <a:endParaRPr lang="de-DE"/>
          </a:p>
        </p:txBody>
      </p:sp>
    </p:spTree>
    <p:extLst>
      <p:ext uri="{BB962C8B-B14F-4D97-AF65-F5344CB8AC3E}">
        <p14:creationId xmlns:p14="http://schemas.microsoft.com/office/powerpoint/2010/main" val="39237700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i="1" kern="1200">
                <a:solidFill>
                  <a:schemeClr val="tx1"/>
                </a:solidFill>
                <a:effectLst/>
                <a:latin typeface="+mn-lt"/>
                <a:ea typeface="+mn-ea"/>
                <a:cs typeface="+mn-cs"/>
              </a:rPr>
              <a:t>**/</a:t>
            </a:r>
            <a:r>
              <a:rPr lang="zh" i="1"/>
              <a:t>在幻灯片放映模式下单击“现场性能验证”以填充幻灯片**</a:t>
            </a:r>
          </a:p>
          <a:p>
            <a:pPr rtl="0"/>
            <a:endParaRPr lang="en-SG" sz="1200" kern="1200" dirty="0">
              <a:solidFill>
                <a:schemeClr val="tx1"/>
              </a:solidFill>
              <a:effectLst/>
              <a:latin typeface="+mn-lt"/>
              <a:ea typeface="+mn-ea"/>
              <a:cs typeface="+mn-cs"/>
            </a:endParaRPr>
          </a:p>
          <a:p>
            <a:pPr rtl="0"/>
            <a:r>
              <a:rPr lang="zh" sz="1200" kern="1200">
                <a:solidFill>
                  <a:schemeClr val="tx1"/>
                </a:solidFill>
                <a:effectLst/>
                <a:latin typeface="+mn-lt"/>
                <a:ea typeface="+mn-ea"/>
                <a:cs typeface="+mn-cs"/>
              </a:rPr>
              <a:t>需要进行现场验证，确保系统能够在实际条件下可靠运行。本节内容包括环境和人体健康参数测试。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现场验证测试应至少应选择一个与认可实验室测试模型相同的系统进行测试，时长至少为1至5个月。 </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在现场测试过程中，系统应按规定的处理能力(</a:t>
            </a:r>
            <a:r>
              <a:rPr lang="zh" sz="1200" b="0" i="0" u="sng" strike="noStrike" kern="1200">
                <a:solidFill>
                  <a:schemeClr val="tx1"/>
                </a:solidFill>
                <a:latin typeface="+mn-lt"/>
                <a:ea typeface="+mn-ea"/>
                <a:cs typeface="+mn-cs"/>
              </a:rPr>
              <a:t>4.3.2</a:t>
            </a:r>
            <a:r>
              <a:rPr lang="zh" sz="1200" b="0" i="0" u="none" strike="noStrike" kern="1200">
                <a:solidFill>
                  <a:schemeClr val="tx1"/>
                </a:solidFill>
                <a:latin typeface="+mn-lt"/>
                <a:ea typeface="+mn-ea"/>
                <a:cs typeface="+mn-cs"/>
              </a:rPr>
              <a:t>)供用户使用。为符合现场测试要求，至少75%的环境参数应满足相应规定的要求。</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单击“环境参数”和“人体健康参数”了解更多关于要求的信息。 </a:t>
            </a:r>
          </a:p>
          <a:p>
            <a:pPr rtl="0"/>
            <a:r>
              <a:rPr lang="zh" sz="1200" kern="1200">
                <a:solidFill>
                  <a:schemeClr val="tx1"/>
                </a:solidFill>
                <a:effectLst/>
                <a:latin typeface="+mn-lt"/>
                <a:ea typeface="+mn-ea"/>
                <a:cs typeface="+mn-cs"/>
              </a:rPr>
              <a:t> </a:t>
            </a: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37</a:t>
            </a:fld>
            <a:endParaRPr lang="de-DE"/>
          </a:p>
        </p:txBody>
      </p:sp>
    </p:spTree>
    <p:extLst>
      <p:ext uri="{BB962C8B-B14F-4D97-AF65-F5344CB8AC3E}">
        <p14:creationId xmlns:p14="http://schemas.microsoft.com/office/powerpoint/2010/main" val="28386229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1" u="none" strike="noStrike" kern="1200">
                <a:solidFill>
                  <a:schemeClr val="tx1"/>
                </a:solidFill>
                <a:latin typeface="+mn-lt"/>
                <a:ea typeface="+mn-ea"/>
                <a:cs typeface="+mn-cs"/>
              </a:rPr>
              <a:t>**/在幻灯片放映模式下</a:t>
            </a:r>
            <a:r>
              <a:rPr lang="zh" i="1"/>
              <a:t>单击“环境参数”以填充幻灯片。这样便可放大显示该部分，以显示云文字。**</a:t>
            </a:r>
            <a:endParaRPr lang="en-SG" sz="1200" b="0" i="1" u="none" strike="noStrike" kern="1200" baseline="0" dirty="0">
              <a:solidFill>
                <a:schemeClr val="tx1"/>
              </a:solidFill>
              <a:latin typeface="+mn-lt"/>
              <a:ea typeface="+mn-ea"/>
              <a:cs typeface="+mn-cs"/>
            </a:endParaRPr>
          </a:p>
          <a:p>
            <a:pPr rtl="0"/>
            <a:endParaRPr lang="en-SG"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0" u="none" strike="noStrike" kern="1200">
                <a:solidFill>
                  <a:schemeClr val="tx1"/>
                </a:solidFill>
                <a:latin typeface="+mn-lt"/>
                <a:ea typeface="+mn-ea"/>
                <a:cs typeface="+mn-cs"/>
              </a:rPr>
              <a:t>在现场测试过程中，系统应按规定的处理能力(</a:t>
            </a:r>
            <a:r>
              <a:rPr lang="zh" sz="1200" b="0" i="0" u="sng" strike="noStrike" kern="1200">
                <a:solidFill>
                  <a:schemeClr val="tx1"/>
                </a:solidFill>
                <a:latin typeface="+mn-lt"/>
                <a:ea typeface="+mn-ea"/>
                <a:cs typeface="+mn-cs"/>
              </a:rPr>
              <a:t>4.3.2</a:t>
            </a:r>
            <a:r>
              <a:rPr lang="zh" sz="1200" b="0" i="0" u="none" strike="noStrike" kern="1200">
                <a:solidFill>
                  <a:schemeClr val="tx1"/>
                </a:solidFill>
                <a:latin typeface="+mn-lt"/>
                <a:ea typeface="+mn-ea"/>
                <a:cs typeface="+mn-cs"/>
              </a:rPr>
              <a:t>)供用户使用。为符合现场测试要求，至少75%的环境参数应满足相应规定的要求。</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参数类与认可实验室测试中要求的参数类似 </a:t>
            </a:r>
          </a:p>
          <a:p>
            <a:pPr rtl="0"/>
            <a:endParaRPr lang="en-SG" sz="1200" b="0" i="0" u="none" strike="noStrike" kern="1200" baseline="0" dirty="0">
              <a:solidFill>
                <a:schemeClr val="tx1"/>
              </a:solidFill>
              <a:latin typeface="+mn-lt"/>
              <a:ea typeface="+mn-ea"/>
              <a:cs typeface="+mn-cs"/>
            </a:endParaRPr>
          </a:p>
          <a:p>
            <a:pPr rtl="0"/>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38</a:t>
            </a:fld>
            <a:endParaRPr lang="de-DE"/>
          </a:p>
        </p:txBody>
      </p:sp>
    </p:spTree>
    <p:extLst>
      <p:ext uri="{BB962C8B-B14F-4D97-AF65-F5344CB8AC3E}">
        <p14:creationId xmlns:p14="http://schemas.microsoft.com/office/powerpoint/2010/main" val="1089274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sz="1200" b="0" i="1" u="none" strike="noStrike" kern="1200">
                <a:solidFill>
                  <a:schemeClr val="tx1"/>
                </a:solidFill>
                <a:latin typeface="+mn-lt"/>
                <a:ea typeface="+mn-ea"/>
                <a:cs typeface="+mn-cs"/>
              </a:rPr>
              <a:t>**/在幻灯片放映模式下</a:t>
            </a:r>
            <a:r>
              <a:rPr lang="zh" i="1"/>
              <a:t>单击“人体健康参数”以填充幻灯片。这样便可放大显示该部分，以显示云文字。**</a:t>
            </a:r>
            <a:endParaRPr lang="en-SG" sz="1200" b="0" i="1" u="none" strike="noStrike" kern="1200" baseline="0" dirty="0">
              <a:solidFill>
                <a:schemeClr val="tx1"/>
              </a:solidFill>
              <a:latin typeface="+mn-lt"/>
              <a:ea typeface="+mn-ea"/>
              <a:cs typeface="+mn-cs"/>
            </a:endParaRP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在现场测试过程中，系统应按规定的处理能力供用户使用。为符合现场测试要求，测试应分别使用替代物，并且至少100%的与人体健康相关的细菌、病毒、寄生虫和原生动物阈值应满足相应规定的要求。</a:t>
            </a: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每个病原体类别都使用相同的指示生物。不需要蠕虫。未进行加投，因此只测量最大浓度/阈值。 </a:t>
            </a: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39</a:t>
            </a:fld>
            <a:endParaRPr lang="de-DE"/>
          </a:p>
        </p:txBody>
      </p:sp>
    </p:spTree>
    <p:extLst>
      <p:ext uri="{BB962C8B-B14F-4D97-AF65-F5344CB8AC3E}">
        <p14:creationId xmlns:p14="http://schemas.microsoft.com/office/powerpoint/2010/main" val="1943878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rtl="0"/>
            <a:r>
              <a:rPr lang="zh" i="1" dirty="0"/>
              <a:t>**/在幻灯片放映模式下单击“文档检查”以填充幻灯片**</a:t>
            </a:r>
          </a:p>
          <a:p>
            <a:pPr rtl="0"/>
            <a:endParaRPr lang="en-SG" b="1" dirty="0"/>
          </a:p>
          <a:p>
            <a:pPr rtl="0"/>
            <a:r>
              <a:rPr lang="zh" sz="1200" kern="1200" dirty="0">
                <a:solidFill>
                  <a:schemeClr val="tx1"/>
                </a:solidFill>
                <a:effectLst/>
                <a:latin typeface="+mn-lt"/>
                <a:ea typeface="+mn-ea"/>
                <a:cs typeface="+mn-cs"/>
              </a:rPr>
              <a:t>第一个符合标准认证的部分就是遵守规定文件检查要求。生产商的正式文件中必须要有文件检查要求，以证明各种要求，如性能、可靠性、安全性和可持续性。</a:t>
            </a:r>
          </a:p>
          <a:p>
            <a:pPr rtl="0"/>
            <a:endParaRPr lang="en-SG" sz="1200" kern="1200" dirty="0">
              <a:solidFill>
                <a:schemeClr val="tx1"/>
              </a:solidFill>
              <a:effectLst/>
              <a:latin typeface="+mn-lt"/>
              <a:ea typeface="+mn-ea"/>
              <a:cs typeface="+mn-cs"/>
            </a:endParaRPr>
          </a:p>
          <a:p>
            <a:pPr rtl="0"/>
            <a:r>
              <a:rPr lang="zh" sz="1200" kern="1200" dirty="0">
                <a:solidFill>
                  <a:schemeClr val="tx1"/>
                </a:solidFill>
                <a:effectLst/>
                <a:latin typeface="+mn-lt"/>
                <a:ea typeface="+mn-ea"/>
                <a:cs typeface="+mn-cs"/>
              </a:rPr>
              <a:t>文件检查的类别包括： </a:t>
            </a:r>
          </a:p>
          <a:p>
            <a:pPr marL="171450" indent="-171450" rtl="0">
              <a:buFontTx/>
              <a:buChar char="-"/>
            </a:pPr>
            <a:r>
              <a:rPr lang="zh" sz="1200" kern="1200" dirty="0">
                <a:solidFill>
                  <a:schemeClr val="tx1"/>
                </a:solidFill>
                <a:effectLst/>
                <a:latin typeface="+mn-lt"/>
                <a:ea typeface="+mn-ea"/>
                <a:cs typeface="+mn-cs"/>
              </a:rPr>
              <a:t>一般技术信息</a:t>
            </a:r>
          </a:p>
          <a:p>
            <a:pPr marL="171450" indent="-171450" rtl="0">
              <a:buFontTx/>
              <a:buChar char="-"/>
            </a:pPr>
            <a:r>
              <a:rPr lang="zh" sz="1200" kern="1200" dirty="0">
                <a:solidFill>
                  <a:schemeClr val="tx1"/>
                </a:solidFill>
                <a:effectLst/>
                <a:latin typeface="+mn-lt"/>
                <a:ea typeface="+mn-ea"/>
                <a:cs typeface="+mn-cs"/>
              </a:rPr>
              <a:t>一般安全</a:t>
            </a:r>
          </a:p>
          <a:p>
            <a:pPr marL="171450" indent="-171450" rtl="0">
              <a:buFontTx/>
              <a:buChar char="-"/>
            </a:pPr>
            <a:r>
              <a:rPr lang="zh" sz="1200" kern="1200" dirty="0">
                <a:solidFill>
                  <a:schemeClr val="tx1"/>
                </a:solidFill>
                <a:effectLst/>
                <a:latin typeface="+mn-lt"/>
                <a:ea typeface="+mn-ea"/>
                <a:cs typeface="+mn-cs"/>
              </a:rPr>
              <a:t>工艺设计安全性</a:t>
            </a:r>
          </a:p>
          <a:p>
            <a:pPr marL="171450" indent="-171450" rtl="0">
              <a:buFontTx/>
              <a:buChar char="-"/>
            </a:pPr>
            <a:r>
              <a:rPr lang="zh" sz="1200" kern="1200" dirty="0">
                <a:solidFill>
                  <a:schemeClr val="tx1"/>
                </a:solidFill>
                <a:effectLst/>
                <a:latin typeface="+mn-lt"/>
                <a:ea typeface="+mn-ea"/>
                <a:cs typeface="+mn-cs"/>
              </a:rPr>
              <a:t>材料安全性</a:t>
            </a:r>
          </a:p>
          <a:p>
            <a:pPr marL="171450" indent="-171450" rtl="0">
              <a:buFontTx/>
              <a:buChar char="-"/>
            </a:pPr>
            <a:r>
              <a:rPr lang="zh" sz="1200" kern="1200" dirty="0">
                <a:solidFill>
                  <a:schemeClr val="tx1"/>
                </a:solidFill>
                <a:effectLst/>
                <a:latin typeface="+mn-lt"/>
                <a:ea typeface="+mn-ea"/>
                <a:cs typeface="+mn-cs"/>
              </a:rPr>
              <a:t>机械与电气安全性</a:t>
            </a:r>
          </a:p>
          <a:p>
            <a:pPr marL="171450" indent="-171450" rtl="0">
              <a:buFontTx/>
              <a:buChar char="-"/>
            </a:pPr>
            <a:r>
              <a:rPr lang="zh" sz="1200" kern="1200" dirty="0">
                <a:solidFill>
                  <a:schemeClr val="tx1"/>
                </a:solidFill>
                <a:effectLst/>
                <a:latin typeface="+mn-lt"/>
                <a:ea typeface="+mn-ea"/>
                <a:cs typeface="+mn-cs"/>
              </a:rPr>
              <a:t>用户界面体验</a:t>
            </a:r>
          </a:p>
          <a:p>
            <a:pPr marL="171450" indent="-171450" rtl="0">
              <a:buFontTx/>
              <a:buChar char="-"/>
            </a:pPr>
            <a:r>
              <a:rPr lang="zh" sz="1200" kern="1200" dirty="0">
                <a:solidFill>
                  <a:schemeClr val="tx1"/>
                </a:solidFill>
                <a:effectLst/>
                <a:latin typeface="+mn-lt"/>
                <a:ea typeface="+mn-ea"/>
                <a:cs typeface="+mn-cs"/>
              </a:rPr>
              <a:t>维护设计</a:t>
            </a:r>
          </a:p>
          <a:p>
            <a:pPr marL="171450" indent="-171450" rtl="0">
              <a:buFontTx/>
              <a:buChar char="-"/>
            </a:pPr>
            <a:r>
              <a:rPr lang="zh" sz="1200" kern="1200" dirty="0">
                <a:solidFill>
                  <a:schemeClr val="tx1"/>
                </a:solidFill>
                <a:effectLst/>
                <a:latin typeface="+mn-lt"/>
                <a:ea typeface="+mn-ea"/>
                <a:cs typeface="+mn-cs"/>
              </a:rPr>
              <a:t>可持续性 </a:t>
            </a:r>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5</a:t>
            </a:fld>
            <a:endParaRPr lang="de-DE"/>
          </a:p>
        </p:txBody>
      </p:sp>
    </p:spTree>
    <p:extLst>
      <p:ext uri="{BB962C8B-B14F-4D97-AF65-F5344CB8AC3E}">
        <p14:creationId xmlns:p14="http://schemas.microsoft.com/office/powerpoint/2010/main" val="3952413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zh" i="1"/>
              <a:t>**/在幻灯片放映模式下单击“一般技术信息”以填充幻灯片。这样便可放大显示该部分，以显示云文字。**</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SG" dirty="0"/>
          </a:p>
          <a:p>
            <a:pPr rtl="0"/>
            <a:r>
              <a:rPr lang="zh"/>
              <a:t>一般技术信息要求旨在确保生产商能够编制一般文件，以便向操作人员和采购人员提供拥有和操作该装置所需的信息。例如，生产商必须采用已知的公制单位明确说明系统的设计容量，声明其最低设计寿命为10年，并声明系统应能够“</a:t>
            </a:r>
            <a:r>
              <a:rPr lang="zh" sz="1200" b="0" i="0" u="none" strike="noStrike" kern="1200">
                <a:solidFill>
                  <a:schemeClr val="tx1"/>
                </a:solidFill>
                <a:latin typeface="+mn-lt"/>
                <a:ea typeface="+mn-ea"/>
                <a:cs typeface="+mn-cs"/>
              </a:rPr>
              <a:t>至少处理人类的粪便、尿液、经血、胆汁、冲厕水、肛门清洁液、厕纸及其他人体排出的液体/固体物质。”</a:t>
            </a:r>
            <a:r>
              <a:rPr lang="zh"/>
              <a:t> </a:t>
            </a:r>
          </a:p>
          <a:p>
            <a:pPr rtl="0"/>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6</a:t>
            </a:fld>
            <a:endParaRPr lang="de-DE"/>
          </a:p>
        </p:txBody>
      </p:sp>
    </p:spTree>
    <p:extLst>
      <p:ext uri="{BB962C8B-B14F-4D97-AF65-F5344CB8AC3E}">
        <p14:creationId xmlns:p14="http://schemas.microsoft.com/office/powerpoint/2010/main" val="2149055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rtl="0"/>
            <a:r>
              <a:rPr lang="zh" i="1"/>
              <a:t>**/在幻灯片放映模式下单击“一般安全”以填充幻灯片。这样便可放大显示该部分，以显示云文字。**</a:t>
            </a:r>
          </a:p>
          <a:p>
            <a:pPr rtl="0"/>
            <a:endParaRPr lang="en-SG" dirty="0"/>
          </a:p>
          <a:p>
            <a:pPr rtl="0"/>
            <a:r>
              <a:rPr lang="zh"/>
              <a:t>一般安全要求可确保生产商在系统设计过程中考虑相关注意事项，确保用户不会受到物理系统的任何伤害。具体包括最终用户的需求，如系统单元的人体工程学、结构完整性，以及根据已知的内部标准（如ISO 12100）进行安全评估的技术注意事项。 </a:t>
            </a:r>
          </a:p>
          <a:p>
            <a:pPr rtl="0"/>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7</a:t>
            </a:fld>
            <a:endParaRPr lang="de-DE"/>
          </a:p>
        </p:txBody>
      </p:sp>
    </p:spTree>
    <p:extLst>
      <p:ext uri="{BB962C8B-B14F-4D97-AF65-F5344CB8AC3E}">
        <p14:creationId xmlns:p14="http://schemas.microsoft.com/office/powerpoint/2010/main" val="2485102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rtl="0"/>
            <a:r>
              <a:rPr lang="zh" i="1"/>
              <a:t>**/在幻灯片放映模式下单击“工艺设计安全性”以填充幻灯片。这样便可放大显示该部分，以显示云文字。**</a:t>
            </a:r>
          </a:p>
          <a:p>
            <a:pPr rtl="0"/>
            <a:endParaRPr lang="en-SG" dirty="0"/>
          </a:p>
          <a:p>
            <a:pPr rtl="0"/>
            <a:r>
              <a:rPr lang="zh"/>
              <a:t>工艺设计安全要求可确保生产商在系统设计过程中考虑工艺安全的各个方面。</a:t>
            </a:r>
            <a:r>
              <a:rPr lang="zh" sz="1200" b="0" i="0" u="none" strike="noStrike" kern="1200">
                <a:solidFill>
                  <a:schemeClr val="tx1"/>
                </a:solidFill>
                <a:latin typeface="+mn-lt"/>
                <a:ea typeface="+mn-ea"/>
                <a:cs typeface="+mn-cs"/>
              </a:rPr>
              <a:t>系统正常运行所必需的关键材料、设备、部件、连接点和联结件应根据其系统应用适用性和互操作性进行选择。 </a:t>
            </a: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8</a:t>
            </a:fld>
            <a:endParaRPr lang="de-DE"/>
          </a:p>
        </p:txBody>
      </p:sp>
    </p:spTree>
    <p:extLst>
      <p:ext uri="{BB962C8B-B14F-4D97-AF65-F5344CB8AC3E}">
        <p14:creationId xmlns:p14="http://schemas.microsoft.com/office/powerpoint/2010/main" val="2911504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rtl="0"/>
            <a:r>
              <a:rPr lang="zh" sz="1200" b="0" i="1" u="none" strike="noStrike" kern="1200">
                <a:solidFill>
                  <a:schemeClr val="tx1"/>
                </a:solidFill>
                <a:latin typeface="+mn-lt"/>
                <a:ea typeface="+mn-ea"/>
                <a:cs typeface="+mn-cs"/>
              </a:rPr>
              <a:t>**/在幻灯片放映模式下</a:t>
            </a:r>
            <a:r>
              <a:rPr lang="zh" i="1"/>
              <a:t>单击“材料安全”以填充幻灯片。这样便可放大显示该部分，以显示云文字。**</a:t>
            </a:r>
            <a:endParaRPr lang="en-SG" sz="1200" b="0" i="0" u="none" strike="noStrike" kern="1200" baseline="0" dirty="0">
              <a:solidFill>
                <a:schemeClr val="tx1"/>
              </a:solidFill>
              <a:latin typeface="+mn-lt"/>
              <a:ea typeface="+mn-ea"/>
              <a:cs typeface="+mn-cs"/>
            </a:endParaRPr>
          </a:p>
          <a:p>
            <a:pPr rtl="0"/>
            <a:endParaRPr lang="en-SG" sz="1200" b="0" i="0" u="none" strike="noStrike" kern="1200" baseline="0" dirty="0">
              <a:solidFill>
                <a:schemeClr val="tx1"/>
              </a:solidFill>
              <a:latin typeface="+mn-lt"/>
              <a:ea typeface="+mn-ea"/>
              <a:cs typeface="+mn-cs"/>
            </a:endParaRPr>
          </a:p>
          <a:p>
            <a:pPr rtl="0"/>
            <a:r>
              <a:rPr lang="zh" sz="1200" b="0" i="0" u="none" strike="noStrike" kern="1200">
                <a:solidFill>
                  <a:schemeClr val="tx1"/>
                </a:solidFill>
                <a:latin typeface="+mn-lt"/>
                <a:ea typeface="+mn-ea"/>
                <a:cs typeface="+mn-cs"/>
              </a:rPr>
              <a:t>本节内容可确保产品所用材料结构稳定、耐用、防火，在相关情况下应防水，对于预期的和合理可预见的误用，应能承受当地条件的影响。</a:t>
            </a:r>
            <a:endParaRPr lang="en-SG" dirty="0"/>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9</a:t>
            </a:fld>
            <a:endParaRPr lang="de-DE"/>
          </a:p>
        </p:txBody>
      </p:sp>
    </p:spTree>
    <p:extLst>
      <p:ext uri="{BB962C8B-B14F-4D97-AF65-F5344CB8AC3E}">
        <p14:creationId xmlns:p14="http://schemas.microsoft.com/office/powerpoint/2010/main" val="985930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3050" cy="3725863"/>
          </a:xfrm>
        </p:spPr>
      </p:sp>
      <p:sp>
        <p:nvSpPr>
          <p:cNvPr id="3" name="Notes Placeholder 2"/>
          <p:cNvSpPr>
            <a:spLocks noGrp="1"/>
          </p:cNvSpPr>
          <p:nvPr>
            <p:ph type="body" idx="1"/>
          </p:nvPr>
        </p:nvSpPr>
        <p:spPr/>
        <p:txBody>
          <a:bodyPr rtlCol="0"/>
          <a:lstStyle/>
          <a:p>
            <a:pPr rtl="0"/>
            <a:r>
              <a:rPr lang="zh" i="1"/>
              <a:t>**/在幻灯片放映模式下单击“机械和电气安全”以填充幻灯片。这样便可放大显示该部分，以显示云文字。**</a:t>
            </a:r>
            <a:endParaRPr lang="en-SG" dirty="0"/>
          </a:p>
          <a:p>
            <a:pPr rtl="0"/>
            <a:endParaRPr lang="en-SG" dirty="0"/>
          </a:p>
          <a:p>
            <a:pPr rtl="0"/>
            <a:r>
              <a:rPr lang="zh" u="sng"/>
              <a:t>系统的机械和电气要求 </a:t>
            </a:r>
          </a:p>
          <a:p>
            <a:pPr rtl="0"/>
            <a:r>
              <a:rPr lang="zh"/>
              <a:t>机械要求包括管道、软管和水箱，以及温度表面和辐射注意事项，以尽量减少接触风险。 </a:t>
            </a:r>
          </a:p>
          <a:p>
            <a:pPr rtl="0"/>
            <a:endParaRPr lang="en-SG" dirty="0"/>
          </a:p>
          <a:p>
            <a:pPr rtl="0"/>
            <a:r>
              <a:rPr lang="zh"/>
              <a:t>泵、驱动器、风扇或控制系统等</a:t>
            </a:r>
            <a:r>
              <a:rPr lang="zh" sz="1200" b="0" i="0" u="none" strike="noStrike" kern="1200">
                <a:solidFill>
                  <a:schemeClr val="tx1"/>
                </a:solidFill>
                <a:latin typeface="+mn-lt"/>
                <a:ea typeface="+mn-ea"/>
                <a:cs typeface="+mn-cs"/>
              </a:rPr>
              <a:t>电气设备应满足以下要求：耐用、仅需要最低限度维修、充分耐腐蚀、易维修。 </a:t>
            </a:r>
            <a:endParaRPr lang="en-SG" dirty="0"/>
          </a:p>
          <a:p>
            <a:pPr rtl="0"/>
            <a:endParaRPr lang="en-SG" dirty="0"/>
          </a:p>
          <a:p>
            <a:pPr rtl="0"/>
            <a:r>
              <a:rPr lang="zh"/>
              <a:t>这些要求通常需要进行单独的目视检查和/或测试。 </a:t>
            </a:r>
          </a:p>
        </p:txBody>
      </p:sp>
      <p:sp>
        <p:nvSpPr>
          <p:cNvPr id="4" name="Date Placeholder 3"/>
          <p:cNvSpPr>
            <a:spLocks noGrp="1"/>
          </p:cNvSpPr>
          <p:nvPr>
            <p:ph type="dt" idx="10"/>
          </p:nvPr>
        </p:nvSpPr>
        <p:spPr/>
        <p:txBody>
          <a:bodyPr rtlCol="0"/>
          <a:lstStyle/>
          <a:p>
            <a:pPr rtl="0"/>
            <a:r>
              <a:rPr lang="de-DE"/>
              <a:t>2019年5月20日</a:t>
            </a:r>
          </a:p>
        </p:txBody>
      </p:sp>
      <p:sp>
        <p:nvSpPr>
          <p:cNvPr id="5" name="Slide Number Placeholder 4"/>
          <p:cNvSpPr>
            <a:spLocks noGrp="1"/>
          </p:cNvSpPr>
          <p:nvPr>
            <p:ph type="sldNum" sz="quarter" idx="11"/>
          </p:nvPr>
        </p:nvSpPr>
        <p:spPr/>
        <p:txBody>
          <a:bodyPr rtlCol="0"/>
          <a:lstStyle/>
          <a:p>
            <a:pPr rtl="0"/>
            <a:fld id="{3C2CE443-EEA8-40D4-A3B1-95645658F8F3}" type="slidenum">
              <a:rPr lang="de-DE" smtClean="0"/>
              <a:pPr/>
              <a:t>10</a:t>
            </a:fld>
            <a:endParaRPr lang="de-DE"/>
          </a:p>
        </p:txBody>
      </p:sp>
    </p:spTree>
    <p:extLst>
      <p:ext uri="{BB962C8B-B14F-4D97-AF65-F5344CB8AC3E}">
        <p14:creationId xmlns:p14="http://schemas.microsoft.com/office/powerpoint/2010/main" val="3414752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17182D8-AC61-FE4C-9C12-9BDD095860EA}"/>
              </a:ext>
            </a:extLst>
          </p:cNvPr>
          <p:cNvPicPr>
            <a:picLocks noChangeAspect="1"/>
          </p:cNvPicPr>
          <p:nvPr userDrawn="1"/>
        </p:nvPicPr>
        <p:blipFill>
          <a:blip r:embed="rId2">
            <a:alphaModFix amt="80000"/>
          </a:blip>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4B9EA2A7-AB4E-6D47-B359-E456A7C23DC7}"/>
              </a:ext>
            </a:extLst>
          </p:cNvPr>
          <p:cNvSpPr>
            <a:spLocks noGrp="1"/>
          </p:cNvSpPr>
          <p:nvPr>
            <p:ph type="subTitle" idx="1" hasCustomPrompt="1"/>
          </p:nvPr>
        </p:nvSpPr>
        <p:spPr>
          <a:xfrm>
            <a:off x="7817223" y="3931956"/>
            <a:ext cx="4231341" cy="1930961"/>
          </a:xfrm>
        </p:spPr>
        <p:txBody>
          <a:bodyPr rtlCol="0">
            <a:normAutofit/>
          </a:bodyP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1800" smtClean="0">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
              <a:t>Presenter(s)</a:t>
            </a:r>
          </a:p>
          <a:p>
            <a:pPr rtl="0"/>
            <a:r>
              <a:rPr lang="zh"/>
              <a:t>Date</a:t>
            </a:r>
          </a:p>
          <a:p>
            <a:pPr rtl="0"/>
            <a:r>
              <a:rPr lang="zh"/>
              <a:t>Event</a:t>
            </a:r>
          </a:p>
          <a:p>
            <a:pPr rtl="0"/>
            <a:r>
              <a:rPr lang="zh"/>
              <a:t>Location</a:t>
            </a:r>
          </a:p>
        </p:txBody>
      </p:sp>
      <p:sp>
        <p:nvSpPr>
          <p:cNvPr id="4" name="Date Placeholder 3">
            <a:extLst>
              <a:ext uri="{FF2B5EF4-FFF2-40B4-BE49-F238E27FC236}">
                <a16:creationId xmlns:a16="http://schemas.microsoft.com/office/drawing/2014/main" id="{A4944FD1-6E88-FA4F-9802-157F7D1C546E}"/>
              </a:ext>
            </a:extLst>
          </p:cNvPr>
          <p:cNvSpPr>
            <a:spLocks noGrp="1"/>
          </p:cNvSpPr>
          <p:nvPr>
            <p:ph type="dt" sz="half" idx="10"/>
          </p:nvPr>
        </p:nvSpPr>
        <p:spPr/>
        <p:txBody>
          <a:bodyPr rtlCol="0"/>
          <a:lstStyle/>
          <a:p>
            <a:pPr rtl="0"/>
            <a:r>
              <a:rPr lang="en-US"/>
              <a:t>5/19/2020</a:t>
            </a:r>
            <a:endParaRPr lang="en-US" dirty="0"/>
          </a:p>
        </p:txBody>
      </p:sp>
      <p:sp>
        <p:nvSpPr>
          <p:cNvPr id="5" name="Footer Placeholder 4">
            <a:extLst>
              <a:ext uri="{FF2B5EF4-FFF2-40B4-BE49-F238E27FC236}">
                <a16:creationId xmlns:a16="http://schemas.microsoft.com/office/drawing/2014/main" id="{374AD5C0-3D80-F647-AE90-78ABB6911015}"/>
              </a:ext>
            </a:extLst>
          </p:cNvPr>
          <p:cNvSpPr>
            <a:spLocks noGrp="1"/>
          </p:cNvSpPr>
          <p:nvPr>
            <p:ph type="ftr" sz="quarter" idx="11"/>
          </p:nvPr>
        </p:nvSpPr>
        <p:spPr/>
        <p:txBody>
          <a:bodyPr rtlCol="0"/>
          <a:lstStyle/>
          <a:p>
            <a:pPr rtl="0"/>
            <a:endParaRPr lang="en-US" dirty="0"/>
          </a:p>
        </p:txBody>
      </p:sp>
      <p:sp>
        <p:nvSpPr>
          <p:cNvPr id="6" name="Slide Number Placeholder 5">
            <a:extLst>
              <a:ext uri="{FF2B5EF4-FFF2-40B4-BE49-F238E27FC236}">
                <a16:creationId xmlns:a16="http://schemas.microsoft.com/office/drawing/2014/main" id="{F8F0C3D1-C7A1-B848-A973-87B4CFCF286A}"/>
              </a:ext>
            </a:extLst>
          </p:cNvPr>
          <p:cNvSpPr>
            <a:spLocks noGrp="1"/>
          </p:cNvSpPr>
          <p:nvPr>
            <p:ph type="sldNum" sz="quarter" idx="12"/>
          </p:nvPr>
        </p:nvSpPr>
        <p:spPr/>
        <p:txBody>
          <a:bodyPr rtlCol="0"/>
          <a:lstStyle/>
          <a:p>
            <a:pPr rtl="0"/>
            <a:fld id="{FA0B7275-42E7-9344-8EE7-3495E2503A86}" type="slidenum">
              <a:rPr lang="en-US" smtClean="0"/>
              <a:t>‹#›</a:t>
            </a:fld>
            <a:endParaRPr lang="en-US" dirty="0"/>
          </a:p>
        </p:txBody>
      </p:sp>
      <p:sp>
        <p:nvSpPr>
          <p:cNvPr id="12" name="Text Placeholder 11">
            <a:extLst>
              <a:ext uri="{FF2B5EF4-FFF2-40B4-BE49-F238E27FC236}">
                <a16:creationId xmlns:a16="http://schemas.microsoft.com/office/drawing/2014/main" id="{3DA257D5-5F3F-E248-9373-1DE92F7C52D2}"/>
              </a:ext>
            </a:extLst>
          </p:cNvPr>
          <p:cNvSpPr>
            <a:spLocks noGrp="1"/>
          </p:cNvSpPr>
          <p:nvPr>
            <p:ph type="body" sz="quarter" idx="13" hasCustomPrompt="1"/>
          </p:nvPr>
        </p:nvSpPr>
        <p:spPr>
          <a:xfrm>
            <a:off x="403421" y="1247288"/>
            <a:ext cx="3899648" cy="855662"/>
          </a:xfrm>
        </p:spPr>
        <p:txBody>
          <a:bodyPr lIns="0" tIns="0" rIns="0" bIns="0" rtlCol="0" anchor="t"/>
          <a:lstStyle>
            <a:lvl1pPr marL="0" indent="0" algn="r">
              <a:buNone/>
              <a:defRPr/>
            </a:lvl1pPr>
          </a:lstStyle>
          <a:p>
            <a:pPr lvl="0" rtl="0"/>
            <a:r>
              <a:rPr lang="zh"/>
              <a:t>subhead</a:t>
            </a:r>
          </a:p>
        </p:txBody>
      </p:sp>
      <p:sp>
        <p:nvSpPr>
          <p:cNvPr id="15" name="Title 1">
            <a:extLst>
              <a:ext uri="{FF2B5EF4-FFF2-40B4-BE49-F238E27FC236}">
                <a16:creationId xmlns:a16="http://schemas.microsoft.com/office/drawing/2014/main" id="{88895574-6685-FF49-9137-361CF3C52A97}"/>
              </a:ext>
            </a:extLst>
          </p:cNvPr>
          <p:cNvSpPr>
            <a:spLocks noGrp="1"/>
          </p:cNvSpPr>
          <p:nvPr>
            <p:ph type="title" hasCustomPrompt="1"/>
          </p:nvPr>
        </p:nvSpPr>
        <p:spPr>
          <a:xfrm>
            <a:off x="376545" y="466541"/>
            <a:ext cx="3926524" cy="715145"/>
          </a:xfrm>
        </p:spPr>
        <p:txBody>
          <a:bodyPr lIns="0" tIns="0" rIns="0" bIns="0" rtlCol="0" anchor="ctr" anchorCtr="0"/>
          <a:lstStyle>
            <a:lvl1pPr algn="r">
              <a:defRPr b="1">
                <a:solidFill>
                  <a:srgbClr val="0A55A3">
                    <a:alpha val="50196"/>
                  </a:srgbClr>
                </a:solidFill>
              </a:defRPr>
            </a:lvl1pPr>
          </a:lstStyle>
          <a:p>
            <a:pPr rtl="0"/>
            <a:r>
              <a:rPr lang="zh"/>
              <a:t>title style</a:t>
            </a:r>
          </a:p>
        </p:txBody>
      </p:sp>
    </p:spTree>
    <p:extLst>
      <p:ext uri="{BB962C8B-B14F-4D97-AF65-F5344CB8AC3E}">
        <p14:creationId xmlns:p14="http://schemas.microsoft.com/office/powerpoint/2010/main" val="234909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00522-2591-6544-A3EE-DE5B4BDF4467}"/>
              </a:ext>
            </a:extLst>
          </p:cNvPr>
          <p:cNvSpPr>
            <a:spLocks noGrp="1"/>
          </p:cNvSpPr>
          <p:nvPr>
            <p:ph type="title"/>
          </p:nvPr>
        </p:nvSpPr>
        <p:spPr>
          <a:xfrm>
            <a:off x="839788" y="457200"/>
            <a:ext cx="3932237" cy="1600200"/>
          </a:xfrm>
        </p:spPr>
        <p:txBody>
          <a:bodyPr rtlCol="0" anchor="b"/>
          <a:lstStyle>
            <a:lvl1pPr>
              <a:defRPr sz="3200"/>
            </a:lvl1pPr>
          </a:lstStyle>
          <a:p>
            <a:pPr rtl="0"/>
            <a:r>
              <a:rPr lang="zh"/>
              <a:t>Click to edit Master title style</a:t>
            </a:r>
          </a:p>
        </p:txBody>
      </p:sp>
      <p:sp>
        <p:nvSpPr>
          <p:cNvPr id="3" name="Picture Placeholder 2">
            <a:extLst>
              <a:ext uri="{FF2B5EF4-FFF2-40B4-BE49-F238E27FC236}">
                <a16:creationId xmlns:a16="http://schemas.microsoft.com/office/drawing/2014/main" id="{AEEBDD08-A3E3-B844-80D1-C933171EB581}"/>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en-US" dirty="0"/>
          </a:p>
        </p:txBody>
      </p:sp>
      <p:sp>
        <p:nvSpPr>
          <p:cNvPr id="4" name="Text Placeholder 3">
            <a:extLst>
              <a:ext uri="{FF2B5EF4-FFF2-40B4-BE49-F238E27FC236}">
                <a16:creationId xmlns:a16="http://schemas.microsoft.com/office/drawing/2014/main" id="{327F237E-8602-EC41-997A-021E9CF3C0C3}"/>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
              <a:t>Click to edit Master text styles</a:t>
            </a:r>
          </a:p>
        </p:txBody>
      </p:sp>
      <p:sp>
        <p:nvSpPr>
          <p:cNvPr id="5" name="Date Placeholder 4">
            <a:extLst>
              <a:ext uri="{FF2B5EF4-FFF2-40B4-BE49-F238E27FC236}">
                <a16:creationId xmlns:a16="http://schemas.microsoft.com/office/drawing/2014/main" id="{04718F18-7780-5640-A40F-98A72D81B947}"/>
              </a:ext>
            </a:extLst>
          </p:cNvPr>
          <p:cNvSpPr>
            <a:spLocks noGrp="1"/>
          </p:cNvSpPr>
          <p:nvPr>
            <p:ph type="dt" sz="half" idx="10"/>
          </p:nvPr>
        </p:nvSpPr>
        <p:spPr/>
        <p:txBody>
          <a:bodyPr rtlCol="0"/>
          <a:lstStyle/>
          <a:p>
            <a:pPr rtl="0"/>
            <a:r>
              <a:rPr lang="en-US"/>
              <a:t>5/19/2020</a:t>
            </a:r>
            <a:endParaRPr lang="en-US" dirty="0"/>
          </a:p>
        </p:txBody>
      </p:sp>
      <p:sp>
        <p:nvSpPr>
          <p:cNvPr id="6" name="Footer Placeholder 5">
            <a:extLst>
              <a:ext uri="{FF2B5EF4-FFF2-40B4-BE49-F238E27FC236}">
                <a16:creationId xmlns:a16="http://schemas.microsoft.com/office/drawing/2014/main" id="{994DA447-ED4A-024D-BAF5-57703115C0A0}"/>
              </a:ext>
            </a:extLst>
          </p:cNvPr>
          <p:cNvSpPr>
            <a:spLocks noGrp="1"/>
          </p:cNvSpPr>
          <p:nvPr>
            <p:ph type="ftr" sz="quarter" idx="11"/>
          </p:nvPr>
        </p:nvSpPr>
        <p:spPr/>
        <p:txBody>
          <a:bodyPr rtlCol="0"/>
          <a:lstStyle/>
          <a:p>
            <a:pPr rtl="0"/>
            <a:endParaRPr lang="en-US" dirty="0"/>
          </a:p>
        </p:txBody>
      </p:sp>
      <p:sp>
        <p:nvSpPr>
          <p:cNvPr id="7" name="Slide Number Placeholder 6">
            <a:extLst>
              <a:ext uri="{FF2B5EF4-FFF2-40B4-BE49-F238E27FC236}">
                <a16:creationId xmlns:a16="http://schemas.microsoft.com/office/drawing/2014/main" id="{9ECAB821-EC67-9E4D-BD97-72414B357757}"/>
              </a:ext>
            </a:extLst>
          </p:cNvPr>
          <p:cNvSpPr>
            <a:spLocks noGrp="1"/>
          </p:cNvSpPr>
          <p:nvPr>
            <p:ph type="sldNum" sz="quarter" idx="12"/>
          </p:nvPr>
        </p:nvSpPr>
        <p:spPr/>
        <p:txBody>
          <a:bodyPr rtlCol="0"/>
          <a:lstStyle/>
          <a:p>
            <a:pPr rtl="0"/>
            <a:fld id="{FA0B7275-42E7-9344-8EE7-3495E2503A86}" type="slidenum">
              <a:rPr lang="en-US" smtClean="0"/>
              <a:t>‹#›</a:t>
            </a:fld>
            <a:endParaRPr lang="en-US" dirty="0"/>
          </a:p>
        </p:txBody>
      </p:sp>
    </p:spTree>
    <p:extLst>
      <p:ext uri="{BB962C8B-B14F-4D97-AF65-F5344CB8AC3E}">
        <p14:creationId xmlns:p14="http://schemas.microsoft.com/office/powerpoint/2010/main" val="325524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401F7-A781-7A47-BA58-98ED19FBB99F}"/>
              </a:ext>
            </a:extLst>
          </p:cNvPr>
          <p:cNvSpPr>
            <a:spLocks noGrp="1"/>
          </p:cNvSpPr>
          <p:nvPr>
            <p:ph type="title"/>
          </p:nvPr>
        </p:nvSpPr>
        <p:spPr/>
        <p:txBody>
          <a:bodyPr rtlCol="0"/>
          <a:lstStyle/>
          <a:p>
            <a:pPr rtl="0"/>
            <a:r>
              <a:rPr lang="zh"/>
              <a:t>Click to edit Master title style</a:t>
            </a:r>
          </a:p>
        </p:txBody>
      </p:sp>
      <p:sp>
        <p:nvSpPr>
          <p:cNvPr id="3" name="Vertical Text Placeholder 2">
            <a:extLst>
              <a:ext uri="{FF2B5EF4-FFF2-40B4-BE49-F238E27FC236}">
                <a16:creationId xmlns:a16="http://schemas.microsoft.com/office/drawing/2014/main" id="{2FADEBE4-746E-004B-9782-7B975371263B}"/>
              </a:ext>
            </a:extLst>
          </p:cNvPr>
          <p:cNvSpPr>
            <a:spLocks noGrp="1"/>
          </p:cNvSpPr>
          <p:nvPr>
            <p:ph type="body" orient="vert" idx="1"/>
          </p:nvPr>
        </p:nvSpPr>
        <p:spPr/>
        <p:txBody>
          <a:bodyPr vert="eaVert" rtlCol="0"/>
          <a:lstStyle/>
          <a:p>
            <a:pPr lvl="0" rtl="0"/>
            <a:r>
              <a:rPr lang="zh"/>
              <a:t>Click to edit Master text styles</a:t>
            </a:r>
          </a:p>
          <a:p>
            <a:pPr lvl="1" rtl="0"/>
            <a:r>
              <a:rPr lang="zh"/>
              <a:t>Second level</a:t>
            </a:r>
          </a:p>
          <a:p>
            <a:pPr lvl="2" rtl="0"/>
            <a:r>
              <a:rPr lang="zh"/>
              <a:t>Third level</a:t>
            </a:r>
          </a:p>
          <a:p>
            <a:pPr lvl="3" rtl="0"/>
            <a:r>
              <a:rPr lang="zh"/>
              <a:t>Fourth level</a:t>
            </a:r>
          </a:p>
          <a:p>
            <a:pPr lvl="4" rtl="0"/>
            <a:r>
              <a:rPr lang="zh"/>
              <a:t>Fifth level</a:t>
            </a:r>
          </a:p>
        </p:txBody>
      </p:sp>
      <p:sp>
        <p:nvSpPr>
          <p:cNvPr id="4" name="Date Placeholder 3">
            <a:extLst>
              <a:ext uri="{FF2B5EF4-FFF2-40B4-BE49-F238E27FC236}">
                <a16:creationId xmlns:a16="http://schemas.microsoft.com/office/drawing/2014/main" id="{471E380C-9419-584A-9405-DA6C0BDC2E32}"/>
              </a:ext>
            </a:extLst>
          </p:cNvPr>
          <p:cNvSpPr>
            <a:spLocks noGrp="1"/>
          </p:cNvSpPr>
          <p:nvPr>
            <p:ph type="dt" sz="half" idx="10"/>
          </p:nvPr>
        </p:nvSpPr>
        <p:spPr/>
        <p:txBody>
          <a:bodyPr rtlCol="0"/>
          <a:lstStyle/>
          <a:p>
            <a:pPr rtl="0"/>
            <a:r>
              <a:rPr lang="en-US"/>
              <a:t>5/19/2020</a:t>
            </a:r>
            <a:endParaRPr lang="en-US" dirty="0"/>
          </a:p>
        </p:txBody>
      </p:sp>
      <p:sp>
        <p:nvSpPr>
          <p:cNvPr id="5" name="Footer Placeholder 4">
            <a:extLst>
              <a:ext uri="{FF2B5EF4-FFF2-40B4-BE49-F238E27FC236}">
                <a16:creationId xmlns:a16="http://schemas.microsoft.com/office/drawing/2014/main" id="{0101ACE3-2555-434C-8BB4-0939C44C6E85}"/>
              </a:ext>
            </a:extLst>
          </p:cNvPr>
          <p:cNvSpPr>
            <a:spLocks noGrp="1"/>
          </p:cNvSpPr>
          <p:nvPr>
            <p:ph type="ftr" sz="quarter" idx="11"/>
          </p:nvPr>
        </p:nvSpPr>
        <p:spPr/>
        <p:txBody>
          <a:bodyPr rtlCol="0"/>
          <a:lstStyle/>
          <a:p>
            <a:pPr rtl="0"/>
            <a:endParaRPr lang="en-US" dirty="0"/>
          </a:p>
        </p:txBody>
      </p:sp>
      <p:sp>
        <p:nvSpPr>
          <p:cNvPr id="6" name="Slide Number Placeholder 5">
            <a:extLst>
              <a:ext uri="{FF2B5EF4-FFF2-40B4-BE49-F238E27FC236}">
                <a16:creationId xmlns:a16="http://schemas.microsoft.com/office/drawing/2014/main" id="{A256B73F-BE4D-724D-A6FF-33B0609198D1}"/>
              </a:ext>
            </a:extLst>
          </p:cNvPr>
          <p:cNvSpPr>
            <a:spLocks noGrp="1"/>
          </p:cNvSpPr>
          <p:nvPr>
            <p:ph type="sldNum" sz="quarter" idx="12"/>
          </p:nvPr>
        </p:nvSpPr>
        <p:spPr/>
        <p:txBody>
          <a:bodyPr rtlCol="0"/>
          <a:lstStyle/>
          <a:p>
            <a:pPr rtl="0"/>
            <a:fld id="{FA0B7275-42E7-9344-8EE7-3495E2503A86}" type="slidenum">
              <a:rPr lang="en-US" smtClean="0"/>
              <a:t>‹#›</a:t>
            </a:fld>
            <a:endParaRPr lang="en-US" dirty="0"/>
          </a:p>
        </p:txBody>
      </p:sp>
    </p:spTree>
    <p:extLst>
      <p:ext uri="{BB962C8B-B14F-4D97-AF65-F5344CB8AC3E}">
        <p14:creationId xmlns:p14="http://schemas.microsoft.com/office/powerpoint/2010/main" val="2736150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0D7C12-F493-244E-BA16-3384544FCE19}"/>
              </a:ext>
            </a:extLst>
          </p:cNvPr>
          <p:cNvSpPr>
            <a:spLocks noGrp="1"/>
          </p:cNvSpPr>
          <p:nvPr>
            <p:ph type="title" orient="vert"/>
          </p:nvPr>
        </p:nvSpPr>
        <p:spPr>
          <a:xfrm>
            <a:off x="8724900" y="365125"/>
            <a:ext cx="2628900" cy="5811838"/>
          </a:xfrm>
        </p:spPr>
        <p:txBody>
          <a:bodyPr vert="eaVert" rtlCol="0"/>
          <a:lstStyle/>
          <a:p>
            <a:pPr rtl="0"/>
            <a:r>
              <a:rPr lang="zh"/>
              <a:t>Click to edit Master title style</a:t>
            </a:r>
          </a:p>
        </p:txBody>
      </p:sp>
      <p:sp>
        <p:nvSpPr>
          <p:cNvPr id="3" name="Vertical Text Placeholder 2">
            <a:extLst>
              <a:ext uri="{FF2B5EF4-FFF2-40B4-BE49-F238E27FC236}">
                <a16:creationId xmlns:a16="http://schemas.microsoft.com/office/drawing/2014/main" id="{5AC26108-B39F-C54A-8DA0-7DB2DD983964}"/>
              </a:ext>
            </a:extLst>
          </p:cNvPr>
          <p:cNvSpPr>
            <a:spLocks noGrp="1"/>
          </p:cNvSpPr>
          <p:nvPr>
            <p:ph type="body" orient="vert" idx="1"/>
          </p:nvPr>
        </p:nvSpPr>
        <p:spPr>
          <a:xfrm>
            <a:off x="838200" y="365125"/>
            <a:ext cx="7734300" cy="5811838"/>
          </a:xfrm>
        </p:spPr>
        <p:txBody>
          <a:bodyPr vert="eaVert" rtlCol="0"/>
          <a:lstStyle/>
          <a:p>
            <a:pPr lvl="0" rtl="0"/>
            <a:r>
              <a:rPr lang="zh"/>
              <a:t>Click to edit Master text styles</a:t>
            </a:r>
          </a:p>
          <a:p>
            <a:pPr lvl="1" rtl="0"/>
            <a:r>
              <a:rPr lang="zh"/>
              <a:t>Second level</a:t>
            </a:r>
          </a:p>
          <a:p>
            <a:pPr lvl="2" rtl="0"/>
            <a:r>
              <a:rPr lang="zh"/>
              <a:t>Third level</a:t>
            </a:r>
          </a:p>
          <a:p>
            <a:pPr lvl="3" rtl="0"/>
            <a:r>
              <a:rPr lang="zh"/>
              <a:t>Fourth level</a:t>
            </a:r>
          </a:p>
          <a:p>
            <a:pPr lvl="4" rtl="0"/>
            <a:r>
              <a:rPr lang="zh"/>
              <a:t>Fifth level</a:t>
            </a:r>
          </a:p>
        </p:txBody>
      </p:sp>
      <p:sp>
        <p:nvSpPr>
          <p:cNvPr id="4" name="Date Placeholder 3">
            <a:extLst>
              <a:ext uri="{FF2B5EF4-FFF2-40B4-BE49-F238E27FC236}">
                <a16:creationId xmlns:a16="http://schemas.microsoft.com/office/drawing/2014/main" id="{F49E0214-37F7-9B4F-92C8-58B330BA39E2}"/>
              </a:ext>
            </a:extLst>
          </p:cNvPr>
          <p:cNvSpPr>
            <a:spLocks noGrp="1"/>
          </p:cNvSpPr>
          <p:nvPr>
            <p:ph type="dt" sz="half" idx="10"/>
          </p:nvPr>
        </p:nvSpPr>
        <p:spPr/>
        <p:txBody>
          <a:bodyPr rtlCol="0"/>
          <a:lstStyle/>
          <a:p>
            <a:pPr rtl="0"/>
            <a:r>
              <a:rPr lang="en-US"/>
              <a:t>5/19/2020</a:t>
            </a:r>
            <a:endParaRPr lang="en-US" dirty="0"/>
          </a:p>
        </p:txBody>
      </p:sp>
      <p:sp>
        <p:nvSpPr>
          <p:cNvPr id="5" name="Footer Placeholder 4">
            <a:extLst>
              <a:ext uri="{FF2B5EF4-FFF2-40B4-BE49-F238E27FC236}">
                <a16:creationId xmlns:a16="http://schemas.microsoft.com/office/drawing/2014/main" id="{4EADE68E-C2AD-8B43-A86D-DF0F00796F77}"/>
              </a:ext>
            </a:extLst>
          </p:cNvPr>
          <p:cNvSpPr>
            <a:spLocks noGrp="1"/>
          </p:cNvSpPr>
          <p:nvPr>
            <p:ph type="ftr" sz="quarter" idx="11"/>
          </p:nvPr>
        </p:nvSpPr>
        <p:spPr/>
        <p:txBody>
          <a:bodyPr rtlCol="0"/>
          <a:lstStyle/>
          <a:p>
            <a:pPr rtl="0"/>
            <a:endParaRPr lang="en-US" dirty="0"/>
          </a:p>
        </p:txBody>
      </p:sp>
      <p:sp>
        <p:nvSpPr>
          <p:cNvPr id="6" name="Slide Number Placeholder 5">
            <a:extLst>
              <a:ext uri="{FF2B5EF4-FFF2-40B4-BE49-F238E27FC236}">
                <a16:creationId xmlns:a16="http://schemas.microsoft.com/office/drawing/2014/main" id="{CA338E75-2CB5-CB43-97DC-67A5E69C30DA}"/>
              </a:ext>
            </a:extLst>
          </p:cNvPr>
          <p:cNvSpPr>
            <a:spLocks noGrp="1"/>
          </p:cNvSpPr>
          <p:nvPr>
            <p:ph type="sldNum" sz="quarter" idx="12"/>
          </p:nvPr>
        </p:nvSpPr>
        <p:spPr/>
        <p:txBody>
          <a:bodyPr rtlCol="0"/>
          <a:lstStyle/>
          <a:p>
            <a:pPr rtl="0"/>
            <a:fld id="{FA0B7275-42E7-9344-8EE7-3495E2503A86}" type="slidenum">
              <a:rPr lang="en-US" smtClean="0"/>
              <a:t>‹#›</a:t>
            </a:fld>
            <a:endParaRPr lang="en-US" dirty="0"/>
          </a:p>
        </p:txBody>
      </p:sp>
    </p:spTree>
    <p:extLst>
      <p:ext uri="{BB962C8B-B14F-4D97-AF65-F5344CB8AC3E}">
        <p14:creationId xmlns:p14="http://schemas.microsoft.com/office/powerpoint/2010/main" val="3716366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4" name="Title Placeholder 7"/>
          <p:cNvSpPr>
            <a:spLocks noGrp="1"/>
          </p:cNvSpPr>
          <p:nvPr>
            <p:ph type="title"/>
          </p:nvPr>
        </p:nvSpPr>
        <p:spPr>
          <a:xfrm>
            <a:off x="609600" y="323852"/>
            <a:ext cx="11049000" cy="840487"/>
          </a:xfrm>
          <a:prstGeom prst="rect">
            <a:avLst/>
          </a:prstGeom>
        </p:spPr>
        <p:txBody>
          <a:bodyPr vert="horz" lIns="91440" tIns="45720" rIns="91440" bIns="45720" rtlCol="0" anchor="b" anchorCtr="0">
            <a:normAutofit/>
          </a:bodyPr>
          <a:lstStyle/>
          <a:p>
            <a:pPr rtl="0"/>
            <a:r>
              <a:rPr lang="zh"/>
              <a:t>Click to edit Master title style</a:t>
            </a:r>
            <a:endParaRPr lang="en-US" dirty="0"/>
          </a:p>
        </p:txBody>
      </p:sp>
      <p:sp>
        <p:nvSpPr>
          <p:cNvPr id="9" name="Footer Placeholder 8"/>
          <p:cNvSpPr>
            <a:spLocks noGrp="1"/>
          </p:cNvSpPr>
          <p:nvPr>
            <p:ph type="ftr" sz="quarter" idx="11"/>
          </p:nvPr>
        </p:nvSpPr>
        <p:spPr/>
        <p:txBody>
          <a:bodyPr rtlCol="0"/>
          <a:lstStyle/>
          <a:p>
            <a:pPr rtl="0"/>
            <a:endParaRPr lang="en-US" dirty="0"/>
          </a:p>
        </p:txBody>
      </p:sp>
      <p:sp>
        <p:nvSpPr>
          <p:cNvPr id="11" name="Slide Number Placeholder 10"/>
          <p:cNvSpPr>
            <a:spLocks noGrp="1"/>
          </p:cNvSpPr>
          <p:nvPr>
            <p:ph type="sldNum" sz="quarter" idx="12"/>
          </p:nvPr>
        </p:nvSpPr>
        <p:spPr>
          <a:xfrm>
            <a:off x="10492470" y="6528556"/>
            <a:ext cx="1460047" cy="248774"/>
          </a:xfrm>
        </p:spPr>
        <p:txBody>
          <a:bodyPr rtlCol="0"/>
          <a:lstStyle/>
          <a:p>
            <a:pPr rtl="0"/>
            <a:r>
              <a:rPr lang="zh" sz="1050">
                <a:solidFill>
                  <a:srgbClr val="FFFFFF"/>
                </a:solidFill>
                <a:latin typeface="+mj-lt"/>
              </a:rPr>
              <a:t>© 2018   </a:t>
            </a:r>
            <a:fld id="{61102AC3-813C-473D-AB97-F0CC06756994}" type="slidenum">
              <a:rPr lang="en-US" altLang="en-US" sz="1125" b="1" smtClean="0">
                <a:solidFill>
                  <a:srgbClr val="FFFFFF"/>
                </a:solidFill>
                <a:latin typeface="+mj-lt"/>
              </a:rPr>
              <a:pPr/>
              <a:t>‹#›</a:t>
            </a:fld>
            <a:endParaRPr lang="en-US" altLang="en-US" sz="1125" b="1" dirty="0">
              <a:solidFill>
                <a:srgbClr val="FFFFFF"/>
              </a:solidFill>
              <a:latin typeface="+mj-lt"/>
            </a:endParaRPr>
          </a:p>
        </p:txBody>
      </p:sp>
      <p:sp>
        <p:nvSpPr>
          <p:cNvPr id="13" name="Text Placeholder 12"/>
          <p:cNvSpPr>
            <a:spLocks noGrp="1"/>
          </p:cNvSpPr>
          <p:nvPr>
            <p:ph type="body" sz="quarter" idx="13"/>
          </p:nvPr>
        </p:nvSpPr>
        <p:spPr>
          <a:xfrm>
            <a:off x="609600" y="1352551"/>
            <a:ext cx="11049000" cy="4910138"/>
          </a:xfrm>
        </p:spPr>
        <p:txBody>
          <a:bodyPr rtlCol="0"/>
          <a:lstStyle>
            <a:lvl1pPr marL="0" marR="0" indent="0" algn="l" defTabSz="154030" rtl="0" eaLnBrk="1" fontAlgn="auto" latinLnBrk="0" hangingPunct="1">
              <a:lnSpc>
                <a:spcPct val="105000"/>
              </a:lnSpc>
              <a:spcBef>
                <a:spcPts val="0"/>
              </a:spcBef>
              <a:spcAft>
                <a:spcPts val="800"/>
              </a:spcAft>
              <a:buClr>
                <a:srgbClr val="0074BF"/>
              </a:buClr>
              <a:buSzPct val="80000"/>
              <a:buFont typeface="Wingdings" panose="05000000000000000000" pitchFamily="2" charset="2"/>
              <a:buNone/>
              <a:tabLst/>
              <a:defRPr/>
            </a:lvl1pPr>
            <a:lvl2pPr marL="377189" indent="0">
              <a:buNone/>
              <a:defRPr/>
            </a:lvl2pPr>
            <a:lvl3pPr marL="544499" indent="0">
              <a:buNone/>
              <a:defRPr/>
            </a:lvl3pPr>
            <a:lvl4pPr marL="745313" indent="0">
              <a:buNone/>
              <a:defRPr/>
            </a:lvl4pPr>
            <a:lvl5pPr marL="1001688" indent="0">
              <a:buNone/>
              <a:defRPr/>
            </a:lvl5pPr>
          </a:lstStyle>
          <a:p>
            <a:pPr lvl="0" rtl="0"/>
            <a:r>
              <a:rPr lang="zh"/>
              <a:t>Edit Master text styles</a:t>
            </a:r>
          </a:p>
        </p:txBody>
      </p:sp>
    </p:spTree>
    <p:extLst>
      <p:ext uri="{BB962C8B-B14F-4D97-AF65-F5344CB8AC3E}">
        <p14:creationId xmlns:p14="http://schemas.microsoft.com/office/powerpoint/2010/main" val="132895174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with bullets">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rtlCol="0"/>
          <a:lstStyle/>
          <a:p>
            <a:pPr rtl="0"/>
            <a:endParaRPr lang="en-US" dirty="0"/>
          </a:p>
        </p:txBody>
      </p:sp>
      <p:sp>
        <p:nvSpPr>
          <p:cNvPr id="9" name="Slide Number Placeholder 8"/>
          <p:cNvSpPr>
            <a:spLocks noGrp="1"/>
          </p:cNvSpPr>
          <p:nvPr>
            <p:ph type="sldNum" sz="quarter" idx="12"/>
          </p:nvPr>
        </p:nvSpPr>
        <p:spPr>
          <a:xfrm>
            <a:off x="10467977" y="6528556"/>
            <a:ext cx="1492703" cy="248774"/>
          </a:xfrm>
        </p:spPr>
        <p:txBody>
          <a:bodyPr rtlCol="0"/>
          <a:lstStyle/>
          <a:p>
            <a:pPr rtl="0"/>
            <a:r>
              <a:rPr lang="zh" sz="1050">
                <a:solidFill>
                  <a:srgbClr val="FFFFFF"/>
                </a:solidFill>
                <a:latin typeface="+mj-lt"/>
              </a:rPr>
              <a:t>© 2018   </a:t>
            </a:r>
            <a:fld id="{61102AC3-813C-473D-AB97-F0CC06756994}" type="slidenum">
              <a:rPr lang="en-US" altLang="en-US" sz="1125" b="1" smtClean="0">
                <a:solidFill>
                  <a:srgbClr val="FFFFFF"/>
                </a:solidFill>
                <a:latin typeface="+mj-lt"/>
              </a:rPr>
              <a:pPr/>
              <a:t>‹#›</a:t>
            </a:fld>
            <a:endParaRPr lang="en-US" altLang="en-US" sz="1125" b="1" dirty="0">
              <a:solidFill>
                <a:srgbClr val="FFFFFF"/>
              </a:solidFill>
              <a:latin typeface="+mj-lt"/>
            </a:endParaRPr>
          </a:p>
        </p:txBody>
      </p:sp>
      <p:sp>
        <p:nvSpPr>
          <p:cNvPr id="12" name="Text Placeholder 11"/>
          <p:cNvSpPr>
            <a:spLocks noGrp="1"/>
          </p:cNvSpPr>
          <p:nvPr>
            <p:ph type="body" sz="quarter" idx="13"/>
          </p:nvPr>
        </p:nvSpPr>
        <p:spPr>
          <a:xfrm>
            <a:off x="609600" y="1352550"/>
            <a:ext cx="11049000" cy="4991894"/>
          </a:xfrm>
        </p:spPr>
        <p:txBody>
          <a:bodyPr rtlCol="0"/>
          <a:lstStyle/>
          <a:p>
            <a:pPr lvl="0" rtl="0"/>
            <a:r>
              <a:rPr lang="zh"/>
              <a:t>Edit Master text styles</a:t>
            </a:r>
          </a:p>
        </p:txBody>
      </p:sp>
      <p:sp>
        <p:nvSpPr>
          <p:cNvPr id="13" name="Title 12"/>
          <p:cNvSpPr>
            <a:spLocks noGrp="1"/>
          </p:cNvSpPr>
          <p:nvPr>
            <p:ph type="title"/>
          </p:nvPr>
        </p:nvSpPr>
        <p:spPr/>
        <p:txBody>
          <a:bodyPr rtlCol="0"/>
          <a:lstStyle/>
          <a:p>
            <a:pPr rtl="0"/>
            <a:r>
              <a:rPr lang="zh"/>
              <a:t>Click to edit Master title style</a:t>
            </a:r>
          </a:p>
        </p:txBody>
      </p:sp>
    </p:spTree>
    <p:extLst>
      <p:ext uri="{BB962C8B-B14F-4D97-AF65-F5344CB8AC3E}">
        <p14:creationId xmlns:p14="http://schemas.microsoft.com/office/powerpoint/2010/main" val="406139256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17182D8-AC61-FE4C-9C12-9BDD095860EA}"/>
              </a:ext>
            </a:extLst>
          </p:cNvPr>
          <p:cNvPicPr>
            <a:picLocks noChangeAspect="1"/>
          </p:cNvPicPr>
          <p:nvPr userDrawn="1"/>
        </p:nvPicPr>
        <p:blipFill>
          <a:blip r:embed="rId2">
            <a:alphaModFix amt="80000"/>
          </a:blip>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4B9EA2A7-AB4E-6D47-B359-E456A7C23DC7}"/>
              </a:ext>
            </a:extLst>
          </p:cNvPr>
          <p:cNvSpPr>
            <a:spLocks noGrp="1"/>
          </p:cNvSpPr>
          <p:nvPr>
            <p:ph type="subTitle" idx="1" hasCustomPrompt="1"/>
          </p:nvPr>
        </p:nvSpPr>
        <p:spPr>
          <a:xfrm>
            <a:off x="7817223" y="3931956"/>
            <a:ext cx="4231341" cy="1930961"/>
          </a:xfrm>
        </p:spPr>
        <p:txBody>
          <a:bodyPr rtlCol="0">
            <a:normAutofit/>
          </a:bodyP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1800" smtClean="0">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
              <a:t>Presenter(s)</a:t>
            </a:r>
          </a:p>
          <a:p>
            <a:pPr rtl="0"/>
            <a:r>
              <a:rPr lang="zh"/>
              <a:t>Date</a:t>
            </a:r>
          </a:p>
          <a:p>
            <a:pPr rtl="0"/>
            <a:r>
              <a:rPr lang="zh"/>
              <a:t>Event</a:t>
            </a:r>
          </a:p>
          <a:p>
            <a:pPr rtl="0"/>
            <a:r>
              <a:rPr lang="zh"/>
              <a:t>Location</a:t>
            </a:r>
          </a:p>
        </p:txBody>
      </p:sp>
      <p:sp>
        <p:nvSpPr>
          <p:cNvPr id="4" name="Date Placeholder 3">
            <a:extLst>
              <a:ext uri="{FF2B5EF4-FFF2-40B4-BE49-F238E27FC236}">
                <a16:creationId xmlns:a16="http://schemas.microsoft.com/office/drawing/2014/main" id="{A4944FD1-6E88-FA4F-9802-157F7D1C546E}"/>
              </a:ext>
            </a:extLst>
          </p:cNvPr>
          <p:cNvSpPr>
            <a:spLocks noGrp="1"/>
          </p:cNvSpPr>
          <p:nvPr>
            <p:ph type="dt" sz="half" idx="10"/>
          </p:nvPr>
        </p:nvSpPr>
        <p:spPr/>
        <p:txBody>
          <a:bodyPr rtlCol="0"/>
          <a:lstStyle/>
          <a:p>
            <a:pPr rtl="0"/>
            <a:r>
              <a:rPr lang="en-US"/>
              <a:t>5/19/2020</a:t>
            </a:r>
            <a:endParaRPr lang="en-US" dirty="0"/>
          </a:p>
        </p:txBody>
      </p:sp>
      <p:sp>
        <p:nvSpPr>
          <p:cNvPr id="5" name="Footer Placeholder 4">
            <a:extLst>
              <a:ext uri="{FF2B5EF4-FFF2-40B4-BE49-F238E27FC236}">
                <a16:creationId xmlns:a16="http://schemas.microsoft.com/office/drawing/2014/main" id="{374AD5C0-3D80-F647-AE90-78ABB6911015}"/>
              </a:ext>
            </a:extLst>
          </p:cNvPr>
          <p:cNvSpPr>
            <a:spLocks noGrp="1"/>
          </p:cNvSpPr>
          <p:nvPr>
            <p:ph type="ftr" sz="quarter" idx="11"/>
          </p:nvPr>
        </p:nvSpPr>
        <p:spPr/>
        <p:txBody>
          <a:bodyPr rtlCol="0"/>
          <a:lstStyle/>
          <a:p>
            <a:pPr rtl="0"/>
            <a:endParaRPr lang="en-US" dirty="0"/>
          </a:p>
        </p:txBody>
      </p:sp>
      <p:sp>
        <p:nvSpPr>
          <p:cNvPr id="6" name="Slide Number Placeholder 5">
            <a:extLst>
              <a:ext uri="{FF2B5EF4-FFF2-40B4-BE49-F238E27FC236}">
                <a16:creationId xmlns:a16="http://schemas.microsoft.com/office/drawing/2014/main" id="{F8F0C3D1-C7A1-B848-A973-87B4CFCF286A}"/>
              </a:ext>
            </a:extLst>
          </p:cNvPr>
          <p:cNvSpPr>
            <a:spLocks noGrp="1"/>
          </p:cNvSpPr>
          <p:nvPr>
            <p:ph type="sldNum" sz="quarter" idx="12"/>
          </p:nvPr>
        </p:nvSpPr>
        <p:spPr/>
        <p:txBody>
          <a:bodyPr rtlCol="0"/>
          <a:lstStyle/>
          <a:p>
            <a:pPr rtl="0"/>
            <a:fld id="{FA0B7275-42E7-9344-8EE7-3495E2503A86}" type="slidenum">
              <a:rPr lang="en-US" smtClean="0"/>
              <a:t>‹#›</a:t>
            </a:fld>
            <a:endParaRPr lang="en-US" dirty="0"/>
          </a:p>
        </p:txBody>
      </p:sp>
      <p:sp>
        <p:nvSpPr>
          <p:cNvPr id="12" name="Text Placeholder 11">
            <a:extLst>
              <a:ext uri="{FF2B5EF4-FFF2-40B4-BE49-F238E27FC236}">
                <a16:creationId xmlns:a16="http://schemas.microsoft.com/office/drawing/2014/main" id="{3DA257D5-5F3F-E248-9373-1DE92F7C52D2}"/>
              </a:ext>
            </a:extLst>
          </p:cNvPr>
          <p:cNvSpPr>
            <a:spLocks noGrp="1"/>
          </p:cNvSpPr>
          <p:nvPr>
            <p:ph type="body" sz="quarter" idx="13" hasCustomPrompt="1"/>
          </p:nvPr>
        </p:nvSpPr>
        <p:spPr>
          <a:xfrm>
            <a:off x="99588" y="1361059"/>
            <a:ext cx="5445427" cy="855662"/>
          </a:xfrm>
        </p:spPr>
        <p:txBody>
          <a:bodyPr lIns="0" tIns="0" rIns="0" bIns="0" rtlCol="0" anchor="ctr"/>
          <a:lstStyle>
            <a:lvl1pPr marL="0" indent="0" algn="r">
              <a:buNone/>
              <a:defRPr/>
            </a:lvl1pPr>
          </a:lstStyle>
          <a:p>
            <a:pPr lvl="0" rtl="0"/>
            <a:r>
              <a:rPr lang="zh"/>
              <a:t>subhead</a:t>
            </a:r>
          </a:p>
        </p:txBody>
      </p:sp>
      <p:sp>
        <p:nvSpPr>
          <p:cNvPr id="15" name="Title 1">
            <a:extLst>
              <a:ext uri="{FF2B5EF4-FFF2-40B4-BE49-F238E27FC236}">
                <a16:creationId xmlns:a16="http://schemas.microsoft.com/office/drawing/2014/main" id="{88895574-6685-FF49-9137-361CF3C52A97}"/>
              </a:ext>
            </a:extLst>
          </p:cNvPr>
          <p:cNvSpPr>
            <a:spLocks noGrp="1"/>
          </p:cNvSpPr>
          <p:nvPr>
            <p:ph type="title" hasCustomPrompt="1"/>
          </p:nvPr>
        </p:nvSpPr>
        <p:spPr>
          <a:xfrm>
            <a:off x="99588" y="645914"/>
            <a:ext cx="5738504" cy="715145"/>
          </a:xfrm>
        </p:spPr>
        <p:txBody>
          <a:bodyPr lIns="0" tIns="0" rIns="0" bIns="0" rtlCol="0" anchor="ctr" anchorCtr="0"/>
          <a:lstStyle>
            <a:lvl1pPr algn="r">
              <a:defRPr b="1">
                <a:solidFill>
                  <a:srgbClr val="0A55A3"/>
                </a:solidFill>
              </a:defRPr>
            </a:lvl1pPr>
          </a:lstStyle>
          <a:p>
            <a:pPr rtl="0"/>
            <a:r>
              <a:rPr lang="zh"/>
              <a:t>title style</a:t>
            </a:r>
          </a:p>
        </p:txBody>
      </p:sp>
    </p:spTree>
    <p:extLst>
      <p:ext uri="{BB962C8B-B14F-4D97-AF65-F5344CB8AC3E}">
        <p14:creationId xmlns:p14="http://schemas.microsoft.com/office/powerpoint/2010/main" val="3317759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6BF06-BDF3-5546-BF2E-1DA9421FC3AD}"/>
              </a:ext>
            </a:extLst>
          </p:cNvPr>
          <p:cNvSpPr>
            <a:spLocks noGrp="1"/>
          </p:cNvSpPr>
          <p:nvPr>
            <p:ph type="title" hasCustomPrompt="1"/>
          </p:nvPr>
        </p:nvSpPr>
        <p:spPr>
          <a:xfrm>
            <a:off x="293077" y="136525"/>
            <a:ext cx="11193237" cy="906829"/>
          </a:xfrm>
        </p:spPr>
        <p:txBody>
          <a:bodyPr lIns="0" tIns="0" rIns="0" bIns="0" rtlCol="0" anchor="ctr" anchorCtr="0">
            <a:normAutofit/>
          </a:bodyPr>
          <a:lstStyle>
            <a:lvl1pPr algn="l">
              <a:defRPr sz="4000" b="1">
                <a:solidFill>
                  <a:srgbClr val="0A55A3"/>
                </a:solidFill>
              </a:defRPr>
            </a:lvl1pPr>
          </a:lstStyle>
          <a:p>
            <a:pPr rtl="0"/>
            <a:r>
              <a:rPr lang="zh"/>
              <a:t>title style</a:t>
            </a:r>
          </a:p>
        </p:txBody>
      </p:sp>
      <p:sp>
        <p:nvSpPr>
          <p:cNvPr id="4" name="Date Placeholder 3">
            <a:extLst>
              <a:ext uri="{FF2B5EF4-FFF2-40B4-BE49-F238E27FC236}">
                <a16:creationId xmlns:a16="http://schemas.microsoft.com/office/drawing/2014/main" id="{04695BE2-42D1-FA41-B94E-C38DD3FF3561}"/>
              </a:ext>
            </a:extLst>
          </p:cNvPr>
          <p:cNvSpPr>
            <a:spLocks noGrp="1"/>
          </p:cNvSpPr>
          <p:nvPr>
            <p:ph type="dt" sz="half" idx="10"/>
          </p:nvPr>
        </p:nvSpPr>
        <p:spPr/>
        <p:txBody>
          <a:bodyPr rtlCol="0"/>
          <a:lstStyle/>
          <a:p>
            <a:pPr rtl="0"/>
            <a:r>
              <a:rPr lang="en-US"/>
              <a:t>5/19/2020</a:t>
            </a:r>
            <a:endParaRPr lang="en-US" dirty="0"/>
          </a:p>
        </p:txBody>
      </p:sp>
      <p:sp>
        <p:nvSpPr>
          <p:cNvPr id="5" name="Footer Placeholder 4">
            <a:extLst>
              <a:ext uri="{FF2B5EF4-FFF2-40B4-BE49-F238E27FC236}">
                <a16:creationId xmlns:a16="http://schemas.microsoft.com/office/drawing/2014/main" id="{4AA79CB0-BC2B-3B40-8D80-23801816BB45}"/>
              </a:ext>
            </a:extLst>
          </p:cNvPr>
          <p:cNvSpPr>
            <a:spLocks noGrp="1"/>
          </p:cNvSpPr>
          <p:nvPr>
            <p:ph type="ftr" sz="quarter" idx="11"/>
          </p:nvPr>
        </p:nvSpPr>
        <p:spPr/>
        <p:txBody>
          <a:bodyPr rtlCol="0"/>
          <a:lstStyle/>
          <a:p>
            <a:pPr rtl="0"/>
            <a:endParaRPr lang="en-US" dirty="0"/>
          </a:p>
        </p:txBody>
      </p:sp>
      <p:sp>
        <p:nvSpPr>
          <p:cNvPr id="6" name="Slide Number Placeholder 5">
            <a:extLst>
              <a:ext uri="{FF2B5EF4-FFF2-40B4-BE49-F238E27FC236}">
                <a16:creationId xmlns:a16="http://schemas.microsoft.com/office/drawing/2014/main" id="{ECF3DB2E-EE73-F942-A54E-26D3DE29946F}"/>
              </a:ext>
            </a:extLst>
          </p:cNvPr>
          <p:cNvSpPr>
            <a:spLocks noGrp="1"/>
          </p:cNvSpPr>
          <p:nvPr>
            <p:ph type="sldNum" sz="quarter" idx="12"/>
          </p:nvPr>
        </p:nvSpPr>
        <p:spPr/>
        <p:txBody>
          <a:bodyPr rtlCol="0"/>
          <a:lstStyle/>
          <a:p>
            <a:pPr rtl="0"/>
            <a:fld id="{FA0B7275-42E7-9344-8EE7-3495E2503A86}" type="slidenum">
              <a:rPr lang="en-US" smtClean="0"/>
              <a:t>‹#›</a:t>
            </a:fld>
            <a:endParaRPr lang="en-US" dirty="0"/>
          </a:p>
        </p:txBody>
      </p:sp>
      <p:pic>
        <p:nvPicPr>
          <p:cNvPr id="10" name="Picture 9">
            <a:extLst>
              <a:ext uri="{FF2B5EF4-FFF2-40B4-BE49-F238E27FC236}">
                <a16:creationId xmlns:a16="http://schemas.microsoft.com/office/drawing/2014/main" id="{FC4BECC0-CE22-9042-8A29-2CBFE55D8F2D}"/>
              </a:ext>
            </a:extLst>
          </p:cNvPr>
          <p:cNvPicPr>
            <a:picLocks noChangeAspect="1"/>
          </p:cNvPicPr>
          <p:nvPr userDrawn="1"/>
        </p:nvPicPr>
        <p:blipFill>
          <a:blip r:embed="rId2"/>
          <a:stretch>
            <a:fillRect/>
          </a:stretch>
        </p:blipFill>
        <p:spPr>
          <a:xfrm>
            <a:off x="9558547" y="6261606"/>
            <a:ext cx="1471578" cy="459869"/>
          </a:xfrm>
          <a:prstGeom prst="rect">
            <a:avLst/>
          </a:prstGeom>
        </p:spPr>
      </p:pic>
      <p:pic>
        <p:nvPicPr>
          <p:cNvPr id="8" name="Picture 7">
            <a:extLst>
              <a:ext uri="{FF2B5EF4-FFF2-40B4-BE49-F238E27FC236}">
                <a16:creationId xmlns:a16="http://schemas.microsoft.com/office/drawing/2014/main" id="{3558B761-06FB-AF4D-9599-E35B4DEFF0A0}"/>
              </a:ext>
            </a:extLst>
          </p:cNvPr>
          <p:cNvPicPr>
            <a:picLocks noChangeAspect="1"/>
          </p:cNvPicPr>
          <p:nvPr userDrawn="1"/>
        </p:nvPicPr>
        <p:blipFill>
          <a:blip r:embed="rId3"/>
          <a:stretch>
            <a:fillRect/>
          </a:stretch>
        </p:blipFill>
        <p:spPr>
          <a:xfrm>
            <a:off x="107033" y="5557960"/>
            <a:ext cx="1270000" cy="1270000"/>
          </a:xfrm>
          <a:prstGeom prst="rect">
            <a:avLst/>
          </a:prstGeom>
        </p:spPr>
      </p:pic>
      <p:pic>
        <p:nvPicPr>
          <p:cNvPr id="11" name="Picture 10">
            <a:extLst>
              <a:ext uri="{FF2B5EF4-FFF2-40B4-BE49-F238E27FC236}">
                <a16:creationId xmlns:a16="http://schemas.microsoft.com/office/drawing/2014/main" id="{568ABAA3-449F-5443-B89D-77FDD62655A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420406" y="6163399"/>
            <a:ext cx="664561" cy="664561"/>
          </a:xfrm>
          <a:prstGeom prst="rect">
            <a:avLst/>
          </a:prstGeom>
        </p:spPr>
      </p:pic>
    </p:spTree>
    <p:extLst>
      <p:ext uri="{BB962C8B-B14F-4D97-AF65-F5344CB8AC3E}">
        <p14:creationId xmlns:p14="http://schemas.microsoft.com/office/powerpoint/2010/main" val="395157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F2E259E-8B94-1748-884F-311C6C0C255E}"/>
              </a:ext>
            </a:extLst>
          </p:cNvPr>
          <p:cNvPicPr>
            <a:picLocks noChangeAspect="1"/>
          </p:cNvPicPr>
          <p:nvPr userDrawn="1"/>
        </p:nvPicPr>
        <p:blipFill>
          <a:blip r:embed="rId2">
            <a:alphaModFix amt="80000"/>
          </a:blip>
          <a:stretch>
            <a:fillRect/>
          </a:stretch>
        </p:blipFill>
        <p:spPr>
          <a:xfrm>
            <a:off x="0" y="0"/>
            <a:ext cx="12192000" cy="6858000"/>
          </a:xfrm>
          <a:prstGeom prst="rect">
            <a:avLst/>
          </a:prstGeom>
        </p:spPr>
      </p:pic>
      <p:sp>
        <p:nvSpPr>
          <p:cNvPr id="3" name="Text Placeholder 2">
            <a:extLst>
              <a:ext uri="{FF2B5EF4-FFF2-40B4-BE49-F238E27FC236}">
                <a16:creationId xmlns:a16="http://schemas.microsoft.com/office/drawing/2014/main" id="{45507C57-2048-2046-AD54-0E863C98F1E1}"/>
              </a:ext>
            </a:extLst>
          </p:cNvPr>
          <p:cNvSpPr>
            <a:spLocks noGrp="1"/>
          </p:cNvSpPr>
          <p:nvPr>
            <p:ph type="body" idx="1" hasCustomPrompt="1"/>
          </p:nvPr>
        </p:nvSpPr>
        <p:spPr>
          <a:xfrm>
            <a:off x="838200" y="1928813"/>
            <a:ext cx="10515600" cy="1500187"/>
          </a:xfrm>
        </p:spPr>
        <p:txBody>
          <a:bodyPr rtlCol="0">
            <a:normAutofit/>
          </a:bodyPr>
          <a:lstStyle>
            <a:lvl1pPr marL="0" indent="0">
              <a:buNone/>
              <a:defRPr sz="3600">
                <a:solidFill>
                  <a:srgbClr val="0A55A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zh"/>
              <a:t>discussion</a:t>
            </a:r>
          </a:p>
        </p:txBody>
      </p:sp>
      <p:sp>
        <p:nvSpPr>
          <p:cNvPr id="4" name="Date Placeholder 3">
            <a:extLst>
              <a:ext uri="{FF2B5EF4-FFF2-40B4-BE49-F238E27FC236}">
                <a16:creationId xmlns:a16="http://schemas.microsoft.com/office/drawing/2014/main" id="{CA9A67E2-CB28-684E-A785-56C62F6AF2E3}"/>
              </a:ext>
            </a:extLst>
          </p:cNvPr>
          <p:cNvSpPr>
            <a:spLocks noGrp="1"/>
          </p:cNvSpPr>
          <p:nvPr>
            <p:ph type="dt" sz="half" idx="10"/>
          </p:nvPr>
        </p:nvSpPr>
        <p:spPr/>
        <p:txBody>
          <a:bodyPr rtlCol="0"/>
          <a:lstStyle/>
          <a:p>
            <a:pPr rtl="0"/>
            <a:r>
              <a:rPr lang="en-US"/>
              <a:t>5/19/2020</a:t>
            </a:r>
            <a:endParaRPr lang="en-US" dirty="0"/>
          </a:p>
        </p:txBody>
      </p:sp>
      <p:sp>
        <p:nvSpPr>
          <p:cNvPr id="5" name="Footer Placeholder 4">
            <a:extLst>
              <a:ext uri="{FF2B5EF4-FFF2-40B4-BE49-F238E27FC236}">
                <a16:creationId xmlns:a16="http://schemas.microsoft.com/office/drawing/2014/main" id="{7DF09888-8DFE-1448-AAB3-D895336EB41D}"/>
              </a:ext>
            </a:extLst>
          </p:cNvPr>
          <p:cNvSpPr>
            <a:spLocks noGrp="1"/>
          </p:cNvSpPr>
          <p:nvPr>
            <p:ph type="ftr" sz="quarter" idx="11"/>
          </p:nvPr>
        </p:nvSpPr>
        <p:spPr/>
        <p:txBody>
          <a:bodyPr rtlCol="0"/>
          <a:lstStyle/>
          <a:p>
            <a:pPr rtl="0"/>
            <a:endParaRPr lang="en-US" dirty="0"/>
          </a:p>
        </p:txBody>
      </p:sp>
      <p:sp>
        <p:nvSpPr>
          <p:cNvPr id="6" name="Slide Number Placeholder 5">
            <a:extLst>
              <a:ext uri="{FF2B5EF4-FFF2-40B4-BE49-F238E27FC236}">
                <a16:creationId xmlns:a16="http://schemas.microsoft.com/office/drawing/2014/main" id="{F9C8FFD1-DB09-0143-8F61-E4B39452C25E}"/>
              </a:ext>
            </a:extLst>
          </p:cNvPr>
          <p:cNvSpPr>
            <a:spLocks noGrp="1"/>
          </p:cNvSpPr>
          <p:nvPr>
            <p:ph type="sldNum" sz="quarter" idx="12"/>
          </p:nvPr>
        </p:nvSpPr>
        <p:spPr/>
        <p:txBody>
          <a:bodyPr rtlCol="0"/>
          <a:lstStyle/>
          <a:p>
            <a:pPr rtl="0"/>
            <a:fld id="{FA0B7275-42E7-9344-8EE7-3495E2503A86}" type="slidenum">
              <a:rPr lang="en-US" smtClean="0"/>
              <a:t>‹#›</a:t>
            </a:fld>
            <a:endParaRPr lang="en-US" dirty="0"/>
          </a:p>
        </p:txBody>
      </p:sp>
    </p:spTree>
    <p:extLst>
      <p:ext uri="{BB962C8B-B14F-4D97-AF65-F5344CB8AC3E}">
        <p14:creationId xmlns:p14="http://schemas.microsoft.com/office/powerpoint/2010/main" val="1838819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005D4-CBAF-5046-A811-F35AE54F985F}"/>
              </a:ext>
            </a:extLst>
          </p:cNvPr>
          <p:cNvSpPr>
            <a:spLocks noGrp="1"/>
          </p:cNvSpPr>
          <p:nvPr>
            <p:ph type="title"/>
          </p:nvPr>
        </p:nvSpPr>
        <p:spPr/>
        <p:txBody>
          <a:bodyPr rtlCol="0"/>
          <a:lstStyle/>
          <a:p>
            <a:pPr rtl="0"/>
            <a:r>
              <a:rPr lang="zh"/>
              <a:t>Click to edit Master title style</a:t>
            </a:r>
          </a:p>
        </p:txBody>
      </p:sp>
      <p:sp>
        <p:nvSpPr>
          <p:cNvPr id="3" name="Content Placeholder 2">
            <a:extLst>
              <a:ext uri="{FF2B5EF4-FFF2-40B4-BE49-F238E27FC236}">
                <a16:creationId xmlns:a16="http://schemas.microsoft.com/office/drawing/2014/main" id="{23067B25-CCA3-D04F-B882-F41CB15FD363}"/>
              </a:ext>
            </a:extLst>
          </p:cNvPr>
          <p:cNvSpPr>
            <a:spLocks noGrp="1"/>
          </p:cNvSpPr>
          <p:nvPr>
            <p:ph sz="half" idx="1"/>
          </p:nvPr>
        </p:nvSpPr>
        <p:spPr>
          <a:xfrm>
            <a:off x="838200" y="1825625"/>
            <a:ext cx="5181600" cy="4351338"/>
          </a:xfrm>
        </p:spPr>
        <p:txBody>
          <a:bodyPr rtlCol="0"/>
          <a:lstStyle/>
          <a:p>
            <a:pPr lvl="0" rtl="0"/>
            <a:r>
              <a:rPr lang="zh"/>
              <a:t>Click to edit Master text styles</a:t>
            </a:r>
          </a:p>
          <a:p>
            <a:pPr lvl="1" rtl="0"/>
            <a:r>
              <a:rPr lang="zh"/>
              <a:t>Second level</a:t>
            </a:r>
          </a:p>
          <a:p>
            <a:pPr lvl="2" rtl="0"/>
            <a:r>
              <a:rPr lang="zh"/>
              <a:t>Third level</a:t>
            </a:r>
          </a:p>
          <a:p>
            <a:pPr lvl="3" rtl="0"/>
            <a:r>
              <a:rPr lang="zh"/>
              <a:t>Fourth level</a:t>
            </a:r>
          </a:p>
          <a:p>
            <a:pPr lvl="4" rtl="0"/>
            <a:r>
              <a:rPr lang="zh"/>
              <a:t>Fifth level</a:t>
            </a:r>
          </a:p>
        </p:txBody>
      </p:sp>
      <p:sp>
        <p:nvSpPr>
          <p:cNvPr id="4" name="Content Placeholder 3">
            <a:extLst>
              <a:ext uri="{FF2B5EF4-FFF2-40B4-BE49-F238E27FC236}">
                <a16:creationId xmlns:a16="http://schemas.microsoft.com/office/drawing/2014/main" id="{C2FCCDDD-497A-3B46-B3DB-3DFBCFC34639}"/>
              </a:ext>
            </a:extLst>
          </p:cNvPr>
          <p:cNvSpPr>
            <a:spLocks noGrp="1"/>
          </p:cNvSpPr>
          <p:nvPr>
            <p:ph sz="half" idx="2"/>
          </p:nvPr>
        </p:nvSpPr>
        <p:spPr>
          <a:xfrm>
            <a:off x="6172200" y="1825625"/>
            <a:ext cx="5181600" cy="4351338"/>
          </a:xfrm>
        </p:spPr>
        <p:txBody>
          <a:bodyPr rtlCol="0"/>
          <a:lstStyle/>
          <a:p>
            <a:pPr lvl="0" rtl="0"/>
            <a:r>
              <a:rPr lang="zh"/>
              <a:t>Click to edit Master text styles</a:t>
            </a:r>
          </a:p>
          <a:p>
            <a:pPr lvl="1" rtl="0"/>
            <a:r>
              <a:rPr lang="zh"/>
              <a:t>Second level</a:t>
            </a:r>
          </a:p>
          <a:p>
            <a:pPr lvl="2" rtl="0"/>
            <a:r>
              <a:rPr lang="zh"/>
              <a:t>Third level</a:t>
            </a:r>
          </a:p>
          <a:p>
            <a:pPr lvl="3" rtl="0"/>
            <a:r>
              <a:rPr lang="zh"/>
              <a:t>Fourth level</a:t>
            </a:r>
          </a:p>
          <a:p>
            <a:pPr lvl="4" rtl="0"/>
            <a:r>
              <a:rPr lang="zh"/>
              <a:t>Fifth level</a:t>
            </a:r>
          </a:p>
        </p:txBody>
      </p:sp>
      <p:sp>
        <p:nvSpPr>
          <p:cNvPr id="5" name="Date Placeholder 4">
            <a:extLst>
              <a:ext uri="{FF2B5EF4-FFF2-40B4-BE49-F238E27FC236}">
                <a16:creationId xmlns:a16="http://schemas.microsoft.com/office/drawing/2014/main" id="{918AE237-BCEB-F042-B839-5F804625181E}"/>
              </a:ext>
            </a:extLst>
          </p:cNvPr>
          <p:cNvSpPr>
            <a:spLocks noGrp="1"/>
          </p:cNvSpPr>
          <p:nvPr>
            <p:ph type="dt" sz="half" idx="10"/>
          </p:nvPr>
        </p:nvSpPr>
        <p:spPr/>
        <p:txBody>
          <a:bodyPr rtlCol="0"/>
          <a:lstStyle/>
          <a:p>
            <a:pPr rtl="0"/>
            <a:r>
              <a:rPr lang="en-US"/>
              <a:t>5/19/2020</a:t>
            </a:r>
            <a:endParaRPr lang="en-US" dirty="0"/>
          </a:p>
        </p:txBody>
      </p:sp>
      <p:sp>
        <p:nvSpPr>
          <p:cNvPr id="6" name="Footer Placeholder 5">
            <a:extLst>
              <a:ext uri="{FF2B5EF4-FFF2-40B4-BE49-F238E27FC236}">
                <a16:creationId xmlns:a16="http://schemas.microsoft.com/office/drawing/2014/main" id="{1C727A8C-7831-A14B-92AE-0C8819504190}"/>
              </a:ext>
            </a:extLst>
          </p:cNvPr>
          <p:cNvSpPr>
            <a:spLocks noGrp="1"/>
          </p:cNvSpPr>
          <p:nvPr>
            <p:ph type="ftr" sz="quarter" idx="11"/>
          </p:nvPr>
        </p:nvSpPr>
        <p:spPr/>
        <p:txBody>
          <a:bodyPr rtlCol="0"/>
          <a:lstStyle/>
          <a:p>
            <a:pPr rtl="0"/>
            <a:endParaRPr lang="en-US" dirty="0"/>
          </a:p>
        </p:txBody>
      </p:sp>
      <p:sp>
        <p:nvSpPr>
          <p:cNvPr id="7" name="Slide Number Placeholder 6">
            <a:extLst>
              <a:ext uri="{FF2B5EF4-FFF2-40B4-BE49-F238E27FC236}">
                <a16:creationId xmlns:a16="http://schemas.microsoft.com/office/drawing/2014/main" id="{6A2DA942-7081-564E-B272-A18036B82EF8}"/>
              </a:ext>
            </a:extLst>
          </p:cNvPr>
          <p:cNvSpPr>
            <a:spLocks noGrp="1"/>
          </p:cNvSpPr>
          <p:nvPr>
            <p:ph type="sldNum" sz="quarter" idx="12"/>
          </p:nvPr>
        </p:nvSpPr>
        <p:spPr/>
        <p:txBody>
          <a:bodyPr rtlCol="0"/>
          <a:lstStyle/>
          <a:p>
            <a:pPr rtl="0"/>
            <a:fld id="{FA0B7275-42E7-9344-8EE7-3495E2503A86}" type="slidenum">
              <a:rPr lang="en-US" smtClean="0"/>
              <a:t>‹#›</a:t>
            </a:fld>
            <a:endParaRPr lang="en-US" dirty="0"/>
          </a:p>
        </p:txBody>
      </p:sp>
    </p:spTree>
    <p:extLst>
      <p:ext uri="{BB962C8B-B14F-4D97-AF65-F5344CB8AC3E}">
        <p14:creationId xmlns:p14="http://schemas.microsoft.com/office/powerpoint/2010/main" val="2273379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E062D-B4FD-FC4C-811D-C48421AA920C}"/>
              </a:ext>
            </a:extLst>
          </p:cNvPr>
          <p:cNvSpPr>
            <a:spLocks noGrp="1"/>
          </p:cNvSpPr>
          <p:nvPr>
            <p:ph type="title"/>
          </p:nvPr>
        </p:nvSpPr>
        <p:spPr>
          <a:xfrm>
            <a:off x="839788" y="365125"/>
            <a:ext cx="10515600" cy="1325563"/>
          </a:xfrm>
        </p:spPr>
        <p:txBody>
          <a:bodyPr rtlCol="0"/>
          <a:lstStyle/>
          <a:p>
            <a:pPr rtl="0"/>
            <a:r>
              <a:rPr lang="zh"/>
              <a:t>Click to edit Master title style</a:t>
            </a:r>
          </a:p>
        </p:txBody>
      </p:sp>
      <p:sp>
        <p:nvSpPr>
          <p:cNvPr id="3" name="Text Placeholder 2">
            <a:extLst>
              <a:ext uri="{FF2B5EF4-FFF2-40B4-BE49-F238E27FC236}">
                <a16:creationId xmlns:a16="http://schemas.microsoft.com/office/drawing/2014/main" id="{5A0A4432-9C52-6F46-8954-7A023B5D5E2A}"/>
              </a:ext>
            </a:extLst>
          </p:cNvPr>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
              <a:t>Click to edit Master text styles</a:t>
            </a:r>
          </a:p>
        </p:txBody>
      </p:sp>
      <p:sp>
        <p:nvSpPr>
          <p:cNvPr id="4" name="Content Placeholder 3">
            <a:extLst>
              <a:ext uri="{FF2B5EF4-FFF2-40B4-BE49-F238E27FC236}">
                <a16:creationId xmlns:a16="http://schemas.microsoft.com/office/drawing/2014/main" id="{5AA284CF-B53A-2E4B-84AD-63FDC4D5CDCE}"/>
              </a:ext>
            </a:extLst>
          </p:cNvPr>
          <p:cNvSpPr>
            <a:spLocks noGrp="1"/>
          </p:cNvSpPr>
          <p:nvPr>
            <p:ph sz="half" idx="2"/>
          </p:nvPr>
        </p:nvSpPr>
        <p:spPr>
          <a:xfrm>
            <a:off x="839788" y="2505075"/>
            <a:ext cx="5157787" cy="3684588"/>
          </a:xfrm>
        </p:spPr>
        <p:txBody>
          <a:bodyPr rtlCol="0"/>
          <a:lstStyle/>
          <a:p>
            <a:pPr lvl="0" rtl="0"/>
            <a:r>
              <a:rPr lang="zh"/>
              <a:t>Click to edit Master text styles</a:t>
            </a:r>
          </a:p>
          <a:p>
            <a:pPr lvl="1" rtl="0"/>
            <a:r>
              <a:rPr lang="zh"/>
              <a:t>Second level</a:t>
            </a:r>
          </a:p>
          <a:p>
            <a:pPr lvl="2" rtl="0"/>
            <a:r>
              <a:rPr lang="zh"/>
              <a:t>Third level</a:t>
            </a:r>
          </a:p>
          <a:p>
            <a:pPr lvl="3" rtl="0"/>
            <a:r>
              <a:rPr lang="zh"/>
              <a:t>Fourth level</a:t>
            </a:r>
          </a:p>
          <a:p>
            <a:pPr lvl="4" rtl="0"/>
            <a:r>
              <a:rPr lang="zh"/>
              <a:t>Fifth level</a:t>
            </a:r>
          </a:p>
        </p:txBody>
      </p:sp>
      <p:sp>
        <p:nvSpPr>
          <p:cNvPr id="5" name="Text Placeholder 4">
            <a:extLst>
              <a:ext uri="{FF2B5EF4-FFF2-40B4-BE49-F238E27FC236}">
                <a16:creationId xmlns:a16="http://schemas.microsoft.com/office/drawing/2014/main" id="{AA8456CC-A5D6-C746-87C6-DD1866691BEB}"/>
              </a:ext>
            </a:extLst>
          </p:cNvPr>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
              <a:t>Click to edit Master text styles</a:t>
            </a:r>
          </a:p>
        </p:txBody>
      </p:sp>
      <p:sp>
        <p:nvSpPr>
          <p:cNvPr id="6" name="Content Placeholder 5">
            <a:extLst>
              <a:ext uri="{FF2B5EF4-FFF2-40B4-BE49-F238E27FC236}">
                <a16:creationId xmlns:a16="http://schemas.microsoft.com/office/drawing/2014/main" id="{7296AC17-E335-964F-92E2-70195BF4AA1F}"/>
              </a:ext>
            </a:extLst>
          </p:cNvPr>
          <p:cNvSpPr>
            <a:spLocks noGrp="1"/>
          </p:cNvSpPr>
          <p:nvPr>
            <p:ph sz="quarter" idx="4"/>
          </p:nvPr>
        </p:nvSpPr>
        <p:spPr>
          <a:xfrm>
            <a:off x="6172200" y="2505075"/>
            <a:ext cx="5183188" cy="3684588"/>
          </a:xfrm>
        </p:spPr>
        <p:txBody>
          <a:bodyPr rtlCol="0"/>
          <a:lstStyle/>
          <a:p>
            <a:pPr lvl="0" rtl="0"/>
            <a:r>
              <a:rPr lang="zh"/>
              <a:t>Click to edit Master text styles</a:t>
            </a:r>
          </a:p>
          <a:p>
            <a:pPr lvl="1" rtl="0"/>
            <a:r>
              <a:rPr lang="zh"/>
              <a:t>Second level</a:t>
            </a:r>
          </a:p>
          <a:p>
            <a:pPr lvl="2" rtl="0"/>
            <a:r>
              <a:rPr lang="zh"/>
              <a:t>Third level</a:t>
            </a:r>
          </a:p>
          <a:p>
            <a:pPr lvl="3" rtl="0"/>
            <a:r>
              <a:rPr lang="zh"/>
              <a:t>Fourth level</a:t>
            </a:r>
          </a:p>
          <a:p>
            <a:pPr lvl="4" rtl="0"/>
            <a:r>
              <a:rPr lang="zh"/>
              <a:t>Fifth level</a:t>
            </a:r>
          </a:p>
        </p:txBody>
      </p:sp>
      <p:sp>
        <p:nvSpPr>
          <p:cNvPr id="7" name="Date Placeholder 6">
            <a:extLst>
              <a:ext uri="{FF2B5EF4-FFF2-40B4-BE49-F238E27FC236}">
                <a16:creationId xmlns:a16="http://schemas.microsoft.com/office/drawing/2014/main" id="{CFE1A214-1752-7B48-81FD-1A083073CB4D}"/>
              </a:ext>
            </a:extLst>
          </p:cNvPr>
          <p:cNvSpPr>
            <a:spLocks noGrp="1"/>
          </p:cNvSpPr>
          <p:nvPr>
            <p:ph type="dt" sz="half" idx="10"/>
          </p:nvPr>
        </p:nvSpPr>
        <p:spPr/>
        <p:txBody>
          <a:bodyPr rtlCol="0"/>
          <a:lstStyle/>
          <a:p>
            <a:pPr rtl="0"/>
            <a:r>
              <a:rPr lang="en-US"/>
              <a:t>5/19/2020</a:t>
            </a:r>
            <a:endParaRPr lang="en-US" dirty="0"/>
          </a:p>
        </p:txBody>
      </p:sp>
      <p:sp>
        <p:nvSpPr>
          <p:cNvPr id="8" name="Footer Placeholder 7">
            <a:extLst>
              <a:ext uri="{FF2B5EF4-FFF2-40B4-BE49-F238E27FC236}">
                <a16:creationId xmlns:a16="http://schemas.microsoft.com/office/drawing/2014/main" id="{95BF65E2-571C-DB4E-8DC1-F70EDA9B735F}"/>
              </a:ext>
            </a:extLst>
          </p:cNvPr>
          <p:cNvSpPr>
            <a:spLocks noGrp="1"/>
          </p:cNvSpPr>
          <p:nvPr>
            <p:ph type="ftr" sz="quarter" idx="11"/>
          </p:nvPr>
        </p:nvSpPr>
        <p:spPr/>
        <p:txBody>
          <a:bodyPr rtlCol="0"/>
          <a:lstStyle/>
          <a:p>
            <a:pPr rtl="0"/>
            <a:endParaRPr lang="en-US" dirty="0"/>
          </a:p>
        </p:txBody>
      </p:sp>
      <p:sp>
        <p:nvSpPr>
          <p:cNvPr id="9" name="Slide Number Placeholder 8">
            <a:extLst>
              <a:ext uri="{FF2B5EF4-FFF2-40B4-BE49-F238E27FC236}">
                <a16:creationId xmlns:a16="http://schemas.microsoft.com/office/drawing/2014/main" id="{2B524C6A-2D26-6A4E-BDDA-EB26829C36A4}"/>
              </a:ext>
            </a:extLst>
          </p:cNvPr>
          <p:cNvSpPr>
            <a:spLocks noGrp="1"/>
          </p:cNvSpPr>
          <p:nvPr>
            <p:ph type="sldNum" sz="quarter" idx="12"/>
          </p:nvPr>
        </p:nvSpPr>
        <p:spPr/>
        <p:txBody>
          <a:bodyPr rtlCol="0"/>
          <a:lstStyle/>
          <a:p>
            <a:pPr rtl="0"/>
            <a:fld id="{FA0B7275-42E7-9344-8EE7-3495E2503A86}" type="slidenum">
              <a:rPr lang="en-US" smtClean="0"/>
              <a:t>‹#›</a:t>
            </a:fld>
            <a:endParaRPr lang="en-US" dirty="0"/>
          </a:p>
        </p:txBody>
      </p:sp>
    </p:spTree>
    <p:extLst>
      <p:ext uri="{BB962C8B-B14F-4D97-AF65-F5344CB8AC3E}">
        <p14:creationId xmlns:p14="http://schemas.microsoft.com/office/powerpoint/2010/main" val="283714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D6796-74C3-844E-94C0-5AECC782C728}"/>
              </a:ext>
            </a:extLst>
          </p:cNvPr>
          <p:cNvSpPr>
            <a:spLocks noGrp="1"/>
          </p:cNvSpPr>
          <p:nvPr>
            <p:ph type="title"/>
          </p:nvPr>
        </p:nvSpPr>
        <p:spPr/>
        <p:txBody>
          <a:bodyPr rtlCol="0"/>
          <a:lstStyle/>
          <a:p>
            <a:pPr rtl="0"/>
            <a:r>
              <a:rPr lang="zh"/>
              <a:t>Click to edit Master title style</a:t>
            </a:r>
          </a:p>
        </p:txBody>
      </p:sp>
      <p:sp>
        <p:nvSpPr>
          <p:cNvPr id="3" name="Date Placeholder 2">
            <a:extLst>
              <a:ext uri="{FF2B5EF4-FFF2-40B4-BE49-F238E27FC236}">
                <a16:creationId xmlns:a16="http://schemas.microsoft.com/office/drawing/2014/main" id="{671EAB79-5A74-4248-AEE5-2E783A4AED6F}"/>
              </a:ext>
            </a:extLst>
          </p:cNvPr>
          <p:cNvSpPr>
            <a:spLocks noGrp="1"/>
          </p:cNvSpPr>
          <p:nvPr>
            <p:ph type="dt" sz="half" idx="10"/>
          </p:nvPr>
        </p:nvSpPr>
        <p:spPr/>
        <p:txBody>
          <a:bodyPr rtlCol="0"/>
          <a:lstStyle/>
          <a:p>
            <a:pPr rtl="0"/>
            <a:r>
              <a:rPr lang="en-US"/>
              <a:t>5/19/2020</a:t>
            </a:r>
            <a:endParaRPr lang="en-US" dirty="0"/>
          </a:p>
        </p:txBody>
      </p:sp>
      <p:sp>
        <p:nvSpPr>
          <p:cNvPr id="4" name="Footer Placeholder 3">
            <a:extLst>
              <a:ext uri="{FF2B5EF4-FFF2-40B4-BE49-F238E27FC236}">
                <a16:creationId xmlns:a16="http://schemas.microsoft.com/office/drawing/2014/main" id="{0C5B15A9-EA18-5A4F-9732-70013C78D661}"/>
              </a:ext>
            </a:extLst>
          </p:cNvPr>
          <p:cNvSpPr>
            <a:spLocks noGrp="1"/>
          </p:cNvSpPr>
          <p:nvPr>
            <p:ph type="ftr" sz="quarter" idx="11"/>
          </p:nvPr>
        </p:nvSpPr>
        <p:spPr/>
        <p:txBody>
          <a:bodyPr rtlCol="0"/>
          <a:lstStyle/>
          <a:p>
            <a:pPr rtl="0"/>
            <a:endParaRPr lang="en-US" dirty="0"/>
          </a:p>
        </p:txBody>
      </p:sp>
      <p:sp>
        <p:nvSpPr>
          <p:cNvPr id="5" name="Slide Number Placeholder 4">
            <a:extLst>
              <a:ext uri="{FF2B5EF4-FFF2-40B4-BE49-F238E27FC236}">
                <a16:creationId xmlns:a16="http://schemas.microsoft.com/office/drawing/2014/main" id="{E8392A80-31D5-9F42-A620-88FF3A067DD4}"/>
              </a:ext>
            </a:extLst>
          </p:cNvPr>
          <p:cNvSpPr>
            <a:spLocks noGrp="1"/>
          </p:cNvSpPr>
          <p:nvPr>
            <p:ph type="sldNum" sz="quarter" idx="12"/>
          </p:nvPr>
        </p:nvSpPr>
        <p:spPr/>
        <p:txBody>
          <a:bodyPr rtlCol="0"/>
          <a:lstStyle/>
          <a:p>
            <a:pPr rtl="0"/>
            <a:fld id="{FA0B7275-42E7-9344-8EE7-3495E2503A86}" type="slidenum">
              <a:rPr lang="en-US" smtClean="0"/>
              <a:t>‹#›</a:t>
            </a:fld>
            <a:endParaRPr lang="en-US" dirty="0"/>
          </a:p>
        </p:txBody>
      </p:sp>
    </p:spTree>
    <p:extLst>
      <p:ext uri="{BB962C8B-B14F-4D97-AF65-F5344CB8AC3E}">
        <p14:creationId xmlns:p14="http://schemas.microsoft.com/office/powerpoint/2010/main" val="1864564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391D22-A5B6-4C47-905D-416D80F2D6B4}"/>
              </a:ext>
            </a:extLst>
          </p:cNvPr>
          <p:cNvSpPr>
            <a:spLocks noGrp="1"/>
          </p:cNvSpPr>
          <p:nvPr>
            <p:ph type="dt" sz="half" idx="10"/>
          </p:nvPr>
        </p:nvSpPr>
        <p:spPr/>
        <p:txBody>
          <a:bodyPr rtlCol="0"/>
          <a:lstStyle/>
          <a:p>
            <a:pPr rtl="0"/>
            <a:r>
              <a:rPr lang="en-US"/>
              <a:t>5/19/2020</a:t>
            </a:r>
            <a:endParaRPr lang="en-US" dirty="0"/>
          </a:p>
        </p:txBody>
      </p:sp>
      <p:sp>
        <p:nvSpPr>
          <p:cNvPr id="3" name="Footer Placeholder 2">
            <a:extLst>
              <a:ext uri="{FF2B5EF4-FFF2-40B4-BE49-F238E27FC236}">
                <a16:creationId xmlns:a16="http://schemas.microsoft.com/office/drawing/2014/main" id="{5D7F3AFB-7A6B-DA40-A900-F037276F6530}"/>
              </a:ext>
            </a:extLst>
          </p:cNvPr>
          <p:cNvSpPr>
            <a:spLocks noGrp="1"/>
          </p:cNvSpPr>
          <p:nvPr>
            <p:ph type="ftr" sz="quarter" idx="11"/>
          </p:nvPr>
        </p:nvSpPr>
        <p:spPr/>
        <p:txBody>
          <a:bodyPr rtlCol="0"/>
          <a:lstStyle/>
          <a:p>
            <a:pPr rtl="0"/>
            <a:endParaRPr lang="en-US" dirty="0"/>
          </a:p>
        </p:txBody>
      </p:sp>
      <p:sp>
        <p:nvSpPr>
          <p:cNvPr id="4" name="Slide Number Placeholder 3">
            <a:extLst>
              <a:ext uri="{FF2B5EF4-FFF2-40B4-BE49-F238E27FC236}">
                <a16:creationId xmlns:a16="http://schemas.microsoft.com/office/drawing/2014/main" id="{6183A714-81A9-F541-B241-8E250DD6A6FE}"/>
              </a:ext>
            </a:extLst>
          </p:cNvPr>
          <p:cNvSpPr>
            <a:spLocks noGrp="1"/>
          </p:cNvSpPr>
          <p:nvPr>
            <p:ph type="sldNum" sz="quarter" idx="12"/>
          </p:nvPr>
        </p:nvSpPr>
        <p:spPr/>
        <p:txBody>
          <a:bodyPr rtlCol="0"/>
          <a:lstStyle/>
          <a:p>
            <a:pPr rtl="0"/>
            <a:fld id="{FA0B7275-42E7-9344-8EE7-3495E2503A86}" type="slidenum">
              <a:rPr lang="en-US" smtClean="0"/>
              <a:t>‹#›</a:t>
            </a:fld>
            <a:endParaRPr lang="en-US" dirty="0"/>
          </a:p>
        </p:txBody>
      </p:sp>
    </p:spTree>
    <p:extLst>
      <p:ext uri="{BB962C8B-B14F-4D97-AF65-F5344CB8AC3E}">
        <p14:creationId xmlns:p14="http://schemas.microsoft.com/office/powerpoint/2010/main" val="301196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030D23-0584-8A44-93F9-1D90EDEAA7CE}"/>
              </a:ext>
            </a:extLst>
          </p:cNvPr>
          <p:cNvSpPr>
            <a:spLocks noGrp="1"/>
          </p:cNvSpPr>
          <p:nvPr>
            <p:ph idx="1" hasCustomPrompt="1"/>
          </p:nvPr>
        </p:nvSpPr>
        <p:spPr>
          <a:xfrm>
            <a:off x="838200" y="987425"/>
            <a:ext cx="10517188" cy="4873625"/>
          </a:xfrm>
        </p:spPr>
        <p:txBody>
          <a:bodyPr rtlCol="0"/>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zh"/>
              <a:t>[VIDEO]</a:t>
            </a:r>
          </a:p>
        </p:txBody>
      </p:sp>
      <p:sp>
        <p:nvSpPr>
          <p:cNvPr id="5" name="Date Placeholder 4">
            <a:extLst>
              <a:ext uri="{FF2B5EF4-FFF2-40B4-BE49-F238E27FC236}">
                <a16:creationId xmlns:a16="http://schemas.microsoft.com/office/drawing/2014/main" id="{A0F8AB91-85C2-284E-B7A5-394EB18A291D}"/>
              </a:ext>
            </a:extLst>
          </p:cNvPr>
          <p:cNvSpPr>
            <a:spLocks noGrp="1"/>
          </p:cNvSpPr>
          <p:nvPr>
            <p:ph type="dt" sz="half" idx="10"/>
          </p:nvPr>
        </p:nvSpPr>
        <p:spPr/>
        <p:txBody>
          <a:bodyPr rtlCol="0"/>
          <a:lstStyle/>
          <a:p>
            <a:pPr rtl="0"/>
            <a:r>
              <a:rPr lang="en-US"/>
              <a:t>5/19/2020</a:t>
            </a:r>
            <a:endParaRPr lang="en-US" dirty="0"/>
          </a:p>
        </p:txBody>
      </p:sp>
      <p:sp>
        <p:nvSpPr>
          <p:cNvPr id="6" name="Footer Placeholder 5">
            <a:extLst>
              <a:ext uri="{FF2B5EF4-FFF2-40B4-BE49-F238E27FC236}">
                <a16:creationId xmlns:a16="http://schemas.microsoft.com/office/drawing/2014/main" id="{A13AEB2E-49EA-B94D-9DC4-DD308EE40FF2}"/>
              </a:ext>
            </a:extLst>
          </p:cNvPr>
          <p:cNvSpPr>
            <a:spLocks noGrp="1"/>
          </p:cNvSpPr>
          <p:nvPr>
            <p:ph type="ftr" sz="quarter" idx="11"/>
          </p:nvPr>
        </p:nvSpPr>
        <p:spPr/>
        <p:txBody>
          <a:bodyPr rtlCol="0"/>
          <a:lstStyle/>
          <a:p>
            <a:pPr rtl="0"/>
            <a:endParaRPr lang="en-US" dirty="0"/>
          </a:p>
        </p:txBody>
      </p:sp>
      <p:sp>
        <p:nvSpPr>
          <p:cNvPr id="7" name="Slide Number Placeholder 6">
            <a:extLst>
              <a:ext uri="{FF2B5EF4-FFF2-40B4-BE49-F238E27FC236}">
                <a16:creationId xmlns:a16="http://schemas.microsoft.com/office/drawing/2014/main" id="{0B46456F-1D63-4C4D-84AD-07BA116F39FD}"/>
              </a:ext>
            </a:extLst>
          </p:cNvPr>
          <p:cNvSpPr>
            <a:spLocks noGrp="1"/>
          </p:cNvSpPr>
          <p:nvPr>
            <p:ph type="sldNum" sz="quarter" idx="12"/>
          </p:nvPr>
        </p:nvSpPr>
        <p:spPr/>
        <p:txBody>
          <a:bodyPr rtlCol="0"/>
          <a:lstStyle/>
          <a:p>
            <a:pPr rtl="0"/>
            <a:fld id="{FA0B7275-42E7-9344-8EE7-3495E2503A86}" type="slidenum">
              <a:rPr lang="en-US" smtClean="0"/>
              <a:t>‹#›</a:t>
            </a:fld>
            <a:endParaRPr lang="en-US" dirty="0"/>
          </a:p>
        </p:txBody>
      </p:sp>
    </p:spTree>
    <p:extLst>
      <p:ext uri="{BB962C8B-B14F-4D97-AF65-F5344CB8AC3E}">
        <p14:creationId xmlns:p14="http://schemas.microsoft.com/office/powerpoint/2010/main" val="98168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6E6D6F-715E-D64A-8F1E-FAF5C6D8EF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zh"/>
              <a:t>Click to edit Master title style</a:t>
            </a:r>
          </a:p>
        </p:txBody>
      </p:sp>
      <p:sp>
        <p:nvSpPr>
          <p:cNvPr id="3" name="Text Placeholder 2">
            <a:extLst>
              <a:ext uri="{FF2B5EF4-FFF2-40B4-BE49-F238E27FC236}">
                <a16:creationId xmlns:a16="http://schemas.microsoft.com/office/drawing/2014/main" id="{3F97EFB8-34C4-3A49-BF54-96F343526F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zh"/>
              <a:t>Click to edit Master text styles</a:t>
            </a:r>
          </a:p>
          <a:p>
            <a:pPr lvl="1" rtl="0"/>
            <a:r>
              <a:rPr lang="zh"/>
              <a:t>Second level</a:t>
            </a:r>
          </a:p>
          <a:p>
            <a:pPr lvl="2" rtl="0"/>
            <a:r>
              <a:rPr lang="zh"/>
              <a:t>Third level</a:t>
            </a:r>
          </a:p>
          <a:p>
            <a:pPr lvl="3" rtl="0"/>
            <a:r>
              <a:rPr lang="zh"/>
              <a:t>Fourth level</a:t>
            </a:r>
          </a:p>
          <a:p>
            <a:pPr lvl="4" rtl="0"/>
            <a:r>
              <a:rPr lang="zh"/>
              <a:t>Fifth level</a:t>
            </a:r>
          </a:p>
        </p:txBody>
      </p:sp>
      <p:sp>
        <p:nvSpPr>
          <p:cNvPr id="4" name="Date Placeholder 3">
            <a:extLst>
              <a:ext uri="{FF2B5EF4-FFF2-40B4-BE49-F238E27FC236}">
                <a16:creationId xmlns:a16="http://schemas.microsoft.com/office/drawing/2014/main" id="{BF9126C2-3D7C-2742-8F74-3F4EB360C3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pPr rtl="0"/>
            <a:r>
              <a:rPr lang="en-US"/>
              <a:t>5/19/2020</a:t>
            </a:r>
            <a:endParaRPr lang="en-US" dirty="0"/>
          </a:p>
        </p:txBody>
      </p:sp>
      <p:sp>
        <p:nvSpPr>
          <p:cNvPr id="5" name="Footer Placeholder 4">
            <a:extLst>
              <a:ext uri="{FF2B5EF4-FFF2-40B4-BE49-F238E27FC236}">
                <a16:creationId xmlns:a16="http://schemas.microsoft.com/office/drawing/2014/main" id="{5CEBB318-9184-364A-99FC-7599C7AB97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pPr rtl="0"/>
            <a:endParaRPr lang="en-US" dirty="0"/>
          </a:p>
        </p:txBody>
      </p:sp>
      <p:sp>
        <p:nvSpPr>
          <p:cNvPr id="6" name="Slide Number Placeholder 5">
            <a:extLst>
              <a:ext uri="{FF2B5EF4-FFF2-40B4-BE49-F238E27FC236}">
                <a16:creationId xmlns:a16="http://schemas.microsoft.com/office/drawing/2014/main" id="{0B7D2D8D-2001-3846-82C7-BABE3E23EC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pPr rtl="0"/>
            <a:fld id="{FA0B7275-42E7-9344-8EE7-3495E2503A86}" type="slidenum">
              <a:rPr lang="en-US" smtClean="0"/>
              <a:pPr/>
              <a:t>‹#›</a:t>
            </a:fld>
            <a:endParaRPr lang="en-US" dirty="0"/>
          </a:p>
        </p:txBody>
      </p:sp>
    </p:spTree>
    <p:extLst>
      <p:ext uri="{BB962C8B-B14F-4D97-AF65-F5344CB8AC3E}">
        <p14:creationId xmlns:p14="http://schemas.microsoft.com/office/powerpoint/2010/main" val="395970086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 id="2147483662" r:id="rId14"/>
  </p:sldLayoutIdLst>
  <p:hf hdr="0" ftr="0" dt="0"/>
  <p:txStyles>
    <p:titleStyle>
      <a:lvl1pPr algn="l" defTabSz="914400" rtl="0" eaLnBrk="1" latinLnBrk="0" hangingPunct="1">
        <a:lnSpc>
          <a:spcPct val="90000"/>
        </a:lnSpc>
        <a:spcBef>
          <a:spcPct val="0"/>
        </a:spcBef>
        <a:buNone/>
        <a:defRPr sz="4400" kern="1200">
          <a:solidFill>
            <a:srgbClr val="0A55A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A55A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A55A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A55A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A55A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A55A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10.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11.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s>
</file>

<file path=ppt/slides/_rels/slide11.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11.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12.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s>
</file>

<file path=ppt/slides/_rels/slide1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12.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13.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s>
</file>

<file path=ppt/slides/_rels/slide13.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notesSlide" Target="../notesSlides/notesSlide13.xml"/><Relationship Id="rId7" Type="http://schemas.openxmlformats.org/officeDocument/2006/relationships/slide" Target="slide21.xml"/><Relationship Id="rId2" Type="http://schemas.openxmlformats.org/officeDocument/2006/relationships/slideLayout" Target="../slideLayouts/slideLayout3.xml"/><Relationship Id="rId1" Type="http://schemas.openxmlformats.org/officeDocument/2006/relationships/tags" Target="../tags/tag14.xml"/><Relationship Id="rId6" Type="http://schemas.openxmlformats.org/officeDocument/2006/relationships/slide" Target="slide19.xml"/><Relationship Id="rId11" Type="http://schemas.openxmlformats.org/officeDocument/2006/relationships/slide" Target="slide35.xml"/><Relationship Id="rId5" Type="http://schemas.openxmlformats.org/officeDocument/2006/relationships/slide" Target="slide18.xml"/><Relationship Id="rId10" Type="http://schemas.openxmlformats.org/officeDocument/2006/relationships/slide" Target="slide31.xml"/><Relationship Id="rId4" Type="http://schemas.openxmlformats.org/officeDocument/2006/relationships/slide" Target="slide14.xml"/><Relationship Id="rId9" Type="http://schemas.openxmlformats.org/officeDocument/2006/relationships/slide" Target="slide29.xml"/></Relationships>
</file>

<file path=ppt/slides/_rels/slide14.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9.xml"/><Relationship Id="rId18" Type="http://schemas.openxmlformats.org/officeDocument/2006/relationships/slide" Target="slide24.xml"/><Relationship Id="rId3" Type="http://schemas.openxmlformats.org/officeDocument/2006/relationships/notesSlide" Target="../notesSlides/notesSlide14.xml"/><Relationship Id="rId21" Type="http://schemas.openxmlformats.org/officeDocument/2006/relationships/slide" Target="slide37.xml"/><Relationship Id="rId7" Type="http://schemas.openxmlformats.org/officeDocument/2006/relationships/slide" Target="slide5.xml"/><Relationship Id="rId12" Type="http://schemas.openxmlformats.org/officeDocument/2006/relationships/slide" Target="slide11.xml"/><Relationship Id="rId17" Type="http://schemas.openxmlformats.org/officeDocument/2006/relationships/slide" Target="slide21.xml"/><Relationship Id="rId2" Type="http://schemas.openxmlformats.org/officeDocument/2006/relationships/slideLayout" Target="../slideLayouts/slideLayout3.xml"/><Relationship Id="rId16" Type="http://schemas.openxmlformats.org/officeDocument/2006/relationships/slide" Target="slide19.xml"/><Relationship Id="rId20" Type="http://schemas.openxmlformats.org/officeDocument/2006/relationships/slide" Target="slide31.xml"/><Relationship Id="rId1" Type="http://schemas.openxmlformats.org/officeDocument/2006/relationships/tags" Target="../tags/tag15.xml"/><Relationship Id="rId6" Type="http://schemas.openxmlformats.org/officeDocument/2006/relationships/slide" Target="slide16.xml"/><Relationship Id="rId11" Type="http://schemas.openxmlformats.org/officeDocument/2006/relationships/slide" Target="slide10.xml"/><Relationship Id="rId24" Type="http://schemas.openxmlformats.org/officeDocument/2006/relationships/slide" Target="slide35.xml"/><Relationship Id="rId5" Type="http://schemas.openxmlformats.org/officeDocument/2006/relationships/slide" Target="slide17.xml"/><Relationship Id="rId15" Type="http://schemas.openxmlformats.org/officeDocument/2006/relationships/slide" Target="slide18.xml"/><Relationship Id="rId23" Type="http://schemas.openxmlformats.org/officeDocument/2006/relationships/slide" Target="slide12.xml"/><Relationship Id="rId10" Type="http://schemas.openxmlformats.org/officeDocument/2006/relationships/slide" Target="slide6.xml"/><Relationship Id="rId19" Type="http://schemas.openxmlformats.org/officeDocument/2006/relationships/slide" Target="slide29.xml"/><Relationship Id="rId4" Type="http://schemas.openxmlformats.org/officeDocument/2006/relationships/slide" Target="slide15.xml"/><Relationship Id="rId9" Type="http://schemas.openxmlformats.org/officeDocument/2006/relationships/slide" Target="slide8.xml"/><Relationship Id="rId14" Type="http://schemas.openxmlformats.org/officeDocument/2006/relationships/slide" Target="slide14.xml"/><Relationship Id="rId22" Type="http://schemas.openxmlformats.org/officeDocument/2006/relationships/slide" Target="slide3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6.xml"/><Relationship Id="rId4" Type="http://schemas.openxmlformats.org/officeDocument/2006/relationships/slide" Target="slide14.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18.xml"/><Relationship Id="rId4" Type="http://schemas.openxmlformats.org/officeDocument/2006/relationships/slide" Target="slide14.xml"/></Relationships>
</file>

<file path=ppt/slides/_rels/slide18.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17.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19.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s>
</file>

<file path=ppt/slides/_rels/slide19.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18.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20.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 Id="rId22" Type="http://schemas.openxmlformats.org/officeDocument/2006/relationships/slide" Target="slide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Layout" Target="../slideLayouts/slideLayout3.xml"/><Relationship Id="rId1" Type="http://schemas.openxmlformats.org/officeDocument/2006/relationships/tags" Target="../tags/tag2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19.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22.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 Id="rId22" Type="http://schemas.openxmlformats.org/officeDocument/2006/relationships/slide" Target="slide22.xml"/></Relationships>
</file>

<file path=ppt/slides/_rels/slide22.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Layout" Target="../slideLayouts/slideLayout3.xml"/><Relationship Id="rId1" Type="http://schemas.openxmlformats.org/officeDocument/2006/relationships/tags" Target="../tags/tag23.xml"/><Relationship Id="rId5" Type="http://schemas.openxmlformats.org/officeDocument/2006/relationships/slide" Target="slide23.xml"/><Relationship Id="rId4" Type="http://schemas.openxmlformats.org/officeDocument/2006/relationships/slide" Target="slide22.xml"/></Relationships>
</file>

<file path=ppt/slides/_rels/slide23.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Layout" Target="../slideLayouts/slideLayout3.xml"/><Relationship Id="rId1" Type="http://schemas.openxmlformats.org/officeDocument/2006/relationships/tags" Target="../tags/tag24.xml"/><Relationship Id="rId5" Type="http://schemas.openxmlformats.org/officeDocument/2006/relationships/slide" Target="slide23.xml"/><Relationship Id="rId4" Type="http://schemas.openxmlformats.org/officeDocument/2006/relationships/slide" Target="slide22.xml"/></Relationships>
</file>

<file path=ppt/slides/_rels/slide24.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4.xml"/><Relationship Id="rId18" Type="http://schemas.openxmlformats.org/officeDocument/2006/relationships/slide" Target="slide29.xml"/><Relationship Id="rId3" Type="http://schemas.openxmlformats.org/officeDocument/2006/relationships/notesSlide" Target="../notesSlides/notesSlide20.xml"/><Relationship Id="rId21" Type="http://schemas.openxmlformats.org/officeDocument/2006/relationships/slide" Target="slide38.xml"/><Relationship Id="rId7" Type="http://schemas.openxmlformats.org/officeDocument/2006/relationships/slide" Target="slide7.xml"/><Relationship Id="rId12" Type="http://schemas.openxmlformats.org/officeDocument/2006/relationships/slide" Target="slide9.xml"/><Relationship Id="rId17" Type="http://schemas.openxmlformats.org/officeDocument/2006/relationships/slide" Target="slide24.xml"/><Relationship Id="rId2" Type="http://schemas.openxmlformats.org/officeDocument/2006/relationships/slideLayout" Target="../slideLayouts/slideLayout3.xml"/><Relationship Id="rId16" Type="http://schemas.openxmlformats.org/officeDocument/2006/relationships/slide" Target="slide21.xml"/><Relationship Id="rId20" Type="http://schemas.openxmlformats.org/officeDocument/2006/relationships/slide" Target="slide37.xml"/><Relationship Id="rId1" Type="http://schemas.openxmlformats.org/officeDocument/2006/relationships/tags" Target="../tags/tag25.xml"/><Relationship Id="rId6" Type="http://schemas.openxmlformats.org/officeDocument/2006/relationships/slide" Target="slide5.xml"/><Relationship Id="rId11" Type="http://schemas.openxmlformats.org/officeDocument/2006/relationships/slide" Target="slide11.xml"/><Relationship Id="rId5" Type="http://schemas.openxmlformats.org/officeDocument/2006/relationships/slide" Target="slide27.xml"/><Relationship Id="rId15" Type="http://schemas.openxmlformats.org/officeDocument/2006/relationships/slide" Target="slide19.xml"/><Relationship Id="rId23" Type="http://schemas.openxmlformats.org/officeDocument/2006/relationships/slide" Target="slide35.xml"/><Relationship Id="rId10" Type="http://schemas.openxmlformats.org/officeDocument/2006/relationships/slide" Target="slide10.xml"/><Relationship Id="rId19" Type="http://schemas.openxmlformats.org/officeDocument/2006/relationships/slide" Target="slide31.xml"/><Relationship Id="rId4" Type="http://schemas.openxmlformats.org/officeDocument/2006/relationships/slide" Target="slide25.xml"/><Relationship Id="rId9" Type="http://schemas.openxmlformats.org/officeDocument/2006/relationships/slide" Target="slide6.xml"/><Relationship Id="rId14" Type="http://schemas.openxmlformats.org/officeDocument/2006/relationships/slide" Target="slide18.xml"/><Relationship Id="rId22" Type="http://schemas.openxmlformats.org/officeDocument/2006/relationships/slide" Target="slide12.xml"/></Relationships>
</file>

<file path=ppt/slides/_rels/slide25.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21.xml"/><Relationship Id="rId21" Type="http://schemas.openxmlformats.org/officeDocument/2006/relationships/slide" Target="slide2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26.xml"/><Relationship Id="rId6" Type="http://schemas.openxmlformats.org/officeDocument/2006/relationships/slide" Target="slide8.xml"/><Relationship Id="rId11" Type="http://schemas.openxmlformats.org/officeDocument/2006/relationships/slide" Target="slide14.xml"/><Relationship Id="rId24" Type="http://schemas.openxmlformats.org/officeDocument/2006/relationships/slide" Target="slide26.xml"/><Relationship Id="rId5" Type="http://schemas.openxmlformats.org/officeDocument/2006/relationships/slide" Target="slide7.xml"/><Relationship Id="rId15" Type="http://schemas.openxmlformats.org/officeDocument/2006/relationships/slide" Target="slide24.xml"/><Relationship Id="rId23" Type="http://schemas.openxmlformats.org/officeDocument/2006/relationships/slide" Target="slide35.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 Id="rId22" Type="http://schemas.openxmlformats.org/officeDocument/2006/relationships/slide" Target="slide27.xml"/></Relationships>
</file>

<file path=ppt/slides/_rels/slide2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22.xml"/><Relationship Id="rId21" Type="http://schemas.openxmlformats.org/officeDocument/2006/relationships/slide" Target="slide2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28.xml"/><Relationship Id="rId6" Type="http://schemas.openxmlformats.org/officeDocument/2006/relationships/slide" Target="slide8.xml"/><Relationship Id="rId11" Type="http://schemas.openxmlformats.org/officeDocument/2006/relationships/slide" Target="slide14.xml"/><Relationship Id="rId24" Type="http://schemas.openxmlformats.org/officeDocument/2006/relationships/slide" Target="slide28.xml"/><Relationship Id="rId5" Type="http://schemas.openxmlformats.org/officeDocument/2006/relationships/slide" Target="slide7.xml"/><Relationship Id="rId15" Type="http://schemas.openxmlformats.org/officeDocument/2006/relationships/slide" Target="slide24.xml"/><Relationship Id="rId23" Type="http://schemas.openxmlformats.org/officeDocument/2006/relationships/slide" Target="slide35.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 Id="rId22" Type="http://schemas.openxmlformats.org/officeDocument/2006/relationships/slide" Target="slide27.xml"/></Relationships>
</file>

<file path=ppt/slides/_rels/slide2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23.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30.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 Id="rId22" Type="http://schemas.openxmlformats.org/officeDocument/2006/relationships/slide" Target="slide30.xml"/></Relationships>
</file>

<file path=ppt/slides/_rels/slide3.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9.xml"/><Relationship Id="rId18" Type="http://schemas.openxmlformats.org/officeDocument/2006/relationships/slide" Target="slide24.xml"/><Relationship Id="rId3" Type="http://schemas.openxmlformats.org/officeDocument/2006/relationships/notesSlide" Target="../notesSlides/notesSlide3.xml"/><Relationship Id="rId21" Type="http://schemas.openxmlformats.org/officeDocument/2006/relationships/slide" Target="slide37.xml"/><Relationship Id="rId7" Type="http://schemas.openxmlformats.org/officeDocument/2006/relationships/slide" Target="slide5.xml"/><Relationship Id="rId12" Type="http://schemas.openxmlformats.org/officeDocument/2006/relationships/slide" Target="slide11.xml"/><Relationship Id="rId17" Type="http://schemas.openxmlformats.org/officeDocument/2006/relationships/slide" Target="slide21.xml"/><Relationship Id="rId2" Type="http://schemas.openxmlformats.org/officeDocument/2006/relationships/slideLayout" Target="../slideLayouts/slideLayout3.xml"/><Relationship Id="rId16" Type="http://schemas.openxmlformats.org/officeDocument/2006/relationships/slide" Target="slide19.xml"/><Relationship Id="rId20" Type="http://schemas.openxmlformats.org/officeDocument/2006/relationships/slide" Target="slide31.xml"/><Relationship Id="rId1" Type="http://schemas.openxmlformats.org/officeDocument/2006/relationships/tags" Target="../tags/tag4.xml"/><Relationship Id="rId6" Type="http://schemas.openxmlformats.org/officeDocument/2006/relationships/slide" Target="slide36.xml"/><Relationship Id="rId11" Type="http://schemas.openxmlformats.org/officeDocument/2006/relationships/slide" Target="slide10.xml"/><Relationship Id="rId24" Type="http://schemas.openxmlformats.org/officeDocument/2006/relationships/slide" Target="slide35.xml"/><Relationship Id="rId5" Type="http://schemas.openxmlformats.org/officeDocument/2006/relationships/slide" Target="slide13.xml"/><Relationship Id="rId15" Type="http://schemas.openxmlformats.org/officeDocument/2006/relationships/slide" Target="slide18.xml"/><Relationship Id="rId23" Type="http://schemas.openxmlformats.org/officeDocument/2006/relationships/slide" Target="slide12.xml"/><Relationship Id="rId10" Type="http://schemas.openxmlformats.org/officeDocument/2006/relationships/slide" Target="slide6.xml"/><Relationship Id="rId19" Type="http://schemas.openxmlformats.org/officeDocument/2006/relationships/slide" Target="slide29.xml"/><Relationship Id="rId4" Type="http://schemas.openxmlformats.org/officeDocument/2006/relationships/slide" Target="slide4.xml"/><Relationship Id="rId9" Type="http://schemas.openxmlformats.org/officeDocument/2006/relationships/slide" Target="slide8.xml"/><Relationship Id="rId14" Type="http://schemas.openxmlformats.org/officeDocument/2006/relationships/slide" Target="slide14.xml"/><Relationship Id="rId22" Type="http://schemas.openxmlformats.org/officeDocument/2006/relationships/slide" Target="slide38.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31.xml"/><Relationship Id="rId5" Type="http://schemas.openxmlformats.org/officeDocument/2006/relationships/slide" Target="slide29.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4.xml"/><Relationship Id="rId18" Type="http://schemas.openxmlformats.org/officeDocument/2006/relationships/slide" Target="slide29.xml"/><Relationship Id="rId3" Type="http://schemas.openxmlformats.org/officeDocument/2006/relationships/notesSlide" Target="../notesSlides/notesSlide25.xml"/><Relationship Id="rId21" Type="http://schemas.openxmlformats.org/officeDocument/2006/relationships/slide" Target="slide38.xml"/><Relationship Id="rId7" Type="http://schemas.openxmlformats.org/officeDocument/2006/relationships/slide" Target="slide7.xml"/><Relationship Id="rId12" Type="http://schemas.openxmlformats.org/officeDocument/2006/relationships/slide" Target="slide9.xml"/><Relationship Id="rId17" Type="http://schemas.openxmlformats.org/officeDocument/2006/relationships/slide" Target="slide24.xml"/><Relationship Id="rId2" Type="http://schemas.openxmlformats.org/officeDocument/2006/relationships/slideLayout" Target="../slideLayouts/slideLayout3.xml"/><Relationship Id="rId16" Type="http://schemas.openxmlformats.org/officeDocument/2006/relationships/slide" Target="slide21.xml"/><Relationship Id="rId20" Type="http://schemas.openxmlformats.org/officeDocument/2006/relationships/slide" Target="slide37.xml"/><Relationship Id="rId1" Type="http://schemas.openxmlformats.org/officeDocument/2006/relationships/tags" Target="../tags/tag32.xml"/><Relationship Id="rId6" Type="http://schemas.openxmlformats.org/officeDocument/2006/relationships/slide" Target="slide5.xml"/><Relationship Id="rId11" Type="http://schemas.openxmlformats.org/officeDocument/2006/relationships/slide" Target="slide11.xml"/><Relationship Id="rId5" Type="http://schemas.openxmlformats.org/officeDocument/2006/relationships/slide" Target="slide33.xml"/><Relationship Id="rId15" Type="http://schemas.openxmlformats.org/officeDocument/2006/relationships/slide" Target="slide19.xml"/><Relationship Id="rId23" Type="http://schemas.openxmlformats.org/officeDocument/2006/relationships/slide" Target="slide35.xml"/><Relationship Id="rId10" Type="http://schemas.openxmlformats.org/officeDocument/2006/relationships/slide" Target="slide10.xml"/><Relationship Id="rId19" Type="http://schemas.openxmlformats.org/officeDocument/2006/relationships/slide" Target="slide31.xml"/><Relationship Id="rId4" Type="http://schemas.openxmlformats.org/officeDocument/2006/relationships/slide" Target="slide32.xml"/><Relationship Id="rId9" Type="http://schemas.openxmlformats.org/officeDocument/2006/relationships/slide" Target="slide6.xml"/><Relationship Id="rId14" Type="http://schemas.openxmlformats.org/officeDocument/2006/relationships/slide" Target="slide18.xml"/><Relationship Id="rId22" Type="http://schemas.openxmlformats.org/officeDocument/2006/relationships/slide" Target="slide1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xml"/><Relationship Id="rId1" Type="http://schemas.openxmlformats.org/officeDocument/2006/relationships/tags" Target="../tags/tag33.xml"/><Relationship Id="rId6" Type="http://schemas.openxmlformats.org/officeDocument/2006/relationships/slide" Target="slide34.xml"/><Relationship Id="rId5" Type="http://schemas.openxmlformats.org/officeDocument/2006/relationships/slide" Target="slide32.xml"/><Relationship Id="rId4" Type="http://schemas.openxmlformats.org/officeDocument/2006/relationships/slide" Target="slide3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xml"/><Relationship Id="rId1" Type="http://schemas.openxmlformats.org/officeDocument/2006/relationships/tags" Target="../tags/tag34.xml"/><Relationship Id="rId6" Type="http://schemas.openxmlformats.org/officeDocument/2006/relationships/slide" Target="slide34.xml"/><Relationship Id="rId5" Type="http://schemas.openxmlformats.org/officeDocument/2006/relationships/slide" Target="slide33.xml"/><Relationship Id="rId4" Type="http://schemas.openxmlformats.org/officeDocument/2006/relationships/slide" Target="slide3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35.xml"/><Relationship Id="rId6" Type="http://schemas.openxmlformats.org/officeDocument/2006/relationships/slide" Target="slide31.xml"/><Relationship Id="rId5" Type="http://schemas.openxmlformats.org/officeDocument/2006/relationships/slide" Target="slide34.xml"/><Relationship Id="rId4" Type="http://schemas.openxmlformats.org/officeDocument/2006/relationships/slide" Target="slide32.xml"/></Relationships>
</file>

<file path=ppt/slides/_rels/slide35.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29.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36.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ags" Target="../tags/tag37.xml"/><Relationship Id="rId5" Type="http://schemas.openxmlformats.org/officeDocument/2006/relationships/slide" Target="slide38.xml"/><Relationship Id="rId4" Type="http://schemas.openxmlformats.org/officeDocument/2006/relationships/slide" Target="slide37.xml"/></Relationships>
</file>

<file path=ppt/slides/_rels/slide37.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31.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38.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s>
</file>

<file path=ppt/slides/_rels/slide38.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32.xml"/><Relationship Id="rId21" Type="http://schemas.openxmlformats.org/officeDocument/2006/relationships/slide" Target="slide12.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35.xml"/><Relationship Id="rId1" Type="http://schemas.openxmlformats.org/officeDocument/2006/relationships/tags" Target="../tags/tag39.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s>
</file>

<file path=ppt/slides/_rels/slide3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3.xml"/><Relationship Id="rId1" Type="http://schemas.openxmlformats.org/officeDocument/2006/relationships/tags" Target="../tags/tag40.xml"/><Relationship Id="rId6" Type="http://schemas.openxmlformats.org/officeDocument/2006/relationships/image" Target="../media/image7.jpeg"/><Relationship Id="rId5" Type="http://schemas.openxmlformats.org/officeDocument/2006/relationships/slide" Target="slide36.xml"/><Relationship Id="rId4" Type="http://schemas.openxmlformats.org/officeDocument/2006/relationships/slide" Target="slide13.xml"/></Relationships>
</file>

<file path=ppt/slides/_rels/slide4.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notesSlide" Target="../notesSlides/notesSlide4.xml"/><Relationship Id="rId7" Type="http://schemas.openxmlformats.org/officeDocument/2006/relationships/slide" Target="slide6.xml"/><Relationship Id="rId2" Type="http://schemas.openxmlformats.org/officeDocument/2006/relationships/slideLayout" Target="../slideLayouts/slideLayout3.xml"/><Relationship Id="rId1" Type="http://schemas.openxmlformats.org/officeDocument/2006/relationships/tags" Target="../tags/tag5.xml"/><Relationship Id="rId6" Type="http://schemas.openxmlformats.org/officeDocument/2006/relationships/slide" Target="slide8.xml"/><Relationship Id="rId11" Type="http://schemas.openxmlformats.org/officeDocument/2006/relationships/slide" Target="slide12.xml"/><Relationship Id="rId5" Type="http://schemas.openxmlformats.org/officeDocument/2006/relationships/slide" Target="slide7.xml"/><Relationship Id="rId10" Type="http://schemas.openxmlformats.org/officeDocument/2006/relationships/slide" Target="slide9.xml"/><Relationship Id="rId4" Type="http://schemas.openxmlformats.org/officeDocument/2006/relationships/slide" Target="slide5.xml"/><Relationship Id="rId9" Type="http://schemas.openxmlformats.org/officeDocument/2006/relationships/slide" Target="slide11.xml"/></Relationships>
</file>

<file path=ppt/slides/_rels/slide5.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5.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6.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s>
</file>

<file path=ppt/slides/_rels/slide6.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6.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7.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s>
</file>

<file path=ppt/slides/_rels/slide7.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7.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8.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s>
</file>

<file path=ppt/slides/_rels/slide8.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8.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9.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 Id="rId22"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7.xml"/><Relationship Id="rId3" Type="http://schemas.openxmlformats.org/officeDocument/2006/relationships/notesSlide" Target="../notesSlides/notesSlide9.xml"/><Relationship Id="rId21" Type="http://schemas.openxmlformats.org/officeDocument/2006/relationships/slide" Target="slide35.xml"/><Relationship Id="rId7" Type="http://schemas.openxmlformats.org/officeDocument/2006/relationships/slide" Target="slide6.xml"/><Relationship Id="rId12" Type="http://schemas.openxmlformats.org/officeDocument/2006/relationships/slide" Target="slide18.xml"/><Relationship Id="rId17" Type="http://schemas.openxmlformats.org/officeDocument/2006/relationships/slide" Target="slide31.xml"/><Relationship Id="rId2" Type="http://schemas.openxmlformats.org/officeDocument/2006/relationships/slideLayout" Target="../slideLayouts/slideLayout3.xml"/><Relationship Id="rId16" Type="http://schemas.openxmlformats.org/officeDocument/2006/relationships/slide" Target="slide29.xml"/><Relationship Id="rId20" Type="http://schemas.openxmlformats.org/officeDocument/2006/relationships/slide" Target="slide12.xml"/><Relationship Id="rId1" Type="http://schemas.openxmlformats.org/officeDocument/2006/relationships/tags" Target="../tags/tag10.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4.xml"/><Relationship Id="rId10" Type="http://schemas.openxmlformats.org/officeDocument/2006/relationships/slide" Target="slide9.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60E455D-9593-8E4D-B682-432031393CFA}"/>
              </a:ext>
            </a:extLst>
          </p:cNvPr>
          <p:cNvSpPr>
            <a:spLocks noGrp="1"/>
          </p:cNvSpPr>
          <p:nvPr>
            <p:ph type="subTitle" idx="1"/>
          </p:nvPr>
        </p:nvSpPr>
        <p:spPr/>
        <p:txBody>
          <a:bodyPr rtlCol="0"/>
          <a:lstStyle/>
          <a:p>
            <a:pPr rtl="0"/>
            <a:r>
              <a:rPr lang="zh"/>
              <a:t>演示者姓名</a:t>
            </a:r>
          </a:p>
          <a:p>
            <a:pPr rtl="0"/>
            <a:r>
              <a:rPr lang="zh"/>
              <a:t>组织</a:t>
            </a:r>
          </a:p>
          <a:p>
            <a:pPr rtl="0"/>
            <a:r>
              <a:rPr lang="zh"/>
              <a:t>日期</a:t>
            </a:r>
          </a:p>
          <a:p>
            <a:pPr rtl="0"/>
            <a:r>
              <a:rPr lang="zh"/>
              <a:t>位置</a:t>
            </a:r>
          </a:p>
        </p:txBody>
      </p:sp>
      <p:sp>
        <p:nvSpPr>
          <p:cNvPr id="3" name="Slide Number Placeholder 2">
            <a:extLst>
              <a:ext uri="{FF2B5EF4-FFF2-40B4-BE49-F238E27FC236}">
                <a16:creationId xmlns:a16="http://schemas.microsoft.com/office/drawing/2014/main" id="{BFA51ABE-05AB-D244-9AF3-910FBE121231}"/>
              </a:ext>
            </a:extLst>
          </p:cNvPr>
          <p:cNvSpPr>
            <a:spLocks noGrp="1"/>
          </p:cNvSpPr>
          <p:nvPr>
            <p:ph type="sldNum" sz="quarter" idx="12"/>
          </p:nvPr>
        </p:nvSpPr>
        <p:spPr/>
        <p:txBody>
          <a:bodyPr rtlCol="0"/>
          <a:lstStyle/>
          <a:p>
            <a:pPr rtl="0"/>
            <a:fld id="{FA0B7275-42E7-9344-8EE7-3495E2503A86}" type="slidenum">
              <a:rPr lang="en-US" smtClean="0"/>
              <a:pPr/>
              <a:t>2</a:t>
            </a:fld>
            <a:endParaRPr lang="en-US" dirty="0"/>
          </a:p>
        </p:txBody>
      </p:sp>
      <p:sp>
        <p:nvSpPr>
          <p:cNvPr id="4" name="Text Placeholder 3">
            <a:extLst>
              <a:ext uri="{FF2B5EF4-FFF2-40B4-BE49-F238E27FC236}">
                <a16:creationId xmlns:a16="http://schemas.microsoft.com/office/drawing/2014/main" id="{0F2AF1F7-6837-0642-B5B1-E0FF57B85BBA}"/>
              </a:ext>
            </a:extLst>
          </p:cNvPr>
          <p:cNvSpPr>
            <a:spLocks noGrp="1"/>
          </p:cNvSpPr>
          <p:nvPr>
            <p:ph type="body" sz="quarter" idx="13"/>
          </p:nvPr>
        </p:nvSpPr>
        <p:spPr>
          <a:xfrm>
            <a:off x="0" y="1361059"/>
            <a:ext cx="5608320" cy="855662"/>
          </a:xfrm>
        </p:spPr>
        <p:txBody>
          <a:bodyPr rtlCol="0"/>
          <a:lstStyle/>
          <a:p>
            <a:pPr rtl="0"/>
            <a:r>
              <a:rPr lang="zh"/>
              <a:t>技术专家研讨会</a:t>
            </a:r>
          </a:p>
        </p:txBody>
      </p:sp>
      <p:sp>
        <p:nvSpPr>
          <p:cNvPr id="5" name="Title 4">
            <a:extLst>
              <a:ext uri="{FF2B5EF4-FFF2-40B4-BE49-F238E27FC236}">
                <a16:creationId xmlns:a16="http://schemas.microsoft.com/office/drawing/2014/main" id="{5FF20F9A-5274-F24F-9487-72F012EAD9BF}"/>
              </a:ext>
            </a:extLst>
          </p:cNvPr>
          <p:cNvSpPr>
            <a:spLocks noGrp="1"/>
          </p:cNvSpPr>
          <p:nvPr>
            <p:ph type="title"/>
          </p:nvPr>
        </p:nvSpPr>
        <p:spPr/>
        <p:txBody>
          <a:bodyPr rtlCol="0">
            <a:normAutofit fontScale="90000"/>
          </a:bodyPr>
          <a:lstStyle/>
          <a:p>
            <a:pPr rtl="0"/>
            <a:r>
              <a:rPr lang="zh" dirty="0"/>
              <a:t>ISO 30500标准包括哪些内容？</a:t>
            </a:r>
          </a:p>
        </p:txBody>
      </p:sp>
    </p:spTree>
    <p:custDataLst>
      <p:tags r:id="rId1"/>
    </p:custDataLst>
    <p:extLst>
      <p:ext uri="{BB962C8B-B14F-4D97-AF65-F5344CB8AC3E}">
        <p14:creationId xmlns:p14="http://schemas.microsoft.com/office/powerpoint/2010/main" val="368065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dirty="0"/>
              <a:t>用户界面体验</a:t>
            </a:r>
          </a:p>
        </p:txBody>
      </p:sp>
      <p:sp>
        <p:nvSpPr>
          <p:cNvPr id="5" name="Rectangle: Beveled 4"/>
          <p:cNvSpPr/>
          <p:nvPr/>
        </p:nvSpPr>
        <p:spPr>
          <a:xfrm>
            <a:off x="3638587" y="1214556"/>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638587" y="3282969"/>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638587" y="5498629"/>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393366" y="2582708"/>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185455" y="1644125"/>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185455" y="3759942"/>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185455" y="3755457"/>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5" name="Cloud 44"/>
          <p:cNvSpPr/>
          <p:nvPr/>
        </p:nvSpPr>
        <p:spPr>
          <a:xfrm>
            <a:off x="9211059" y="1106871"/>
            <a:ext cx="1721188" cy="64059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4.13.1信息和警告</a:t>
            </a:r>
          </a:p>
        </p:txBody>
      </p:sp>
      <p:sp>
        <p:nvSpPr>
          <p:cNvPr id="46" name="Cloud 45"/>
          <p:cNvSpPr/>
          <p:nvPr/>
        </p:nvSpPr>
        <p:spPr>
          <a:xfrm>
            <a:off x="8967300" y="1838996"/>
            <a:ext cx="2208705" cy="43971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4.13.2标记和标识</a:t>
            </a:r>
          </a:p>
        </p:txBody>
      </p:sp>
      <p:cxnSp>
        <p:nvCxnSpPr>
          <p:cNvPr id="50" name="Straight Arrow Connector 49"/>
          <p:cNvCxnSpPr>
            <a:cxnSpLocks/>
            <a:stCxn id="151" idx="3"/>
            <a:endCxn id="45" idx="2"/>
          </p:cNvCxnSpPr>
          <p:nvPr/>
        </p:nvCxnSpPr>
        <p:spPr>
          <a:xfrm flipV="1">
            <a:off x="8010529" y="1427168"/>
            <a:ext cx="1205869" cy="5996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cxnSpLocks/>
            <a:stCxn id="151" idx="3"/>
            <a:endCxn id="46" idx="2"/>
          </p:cNvCxnSpPr>
          <p:nvPr/>
        </p:nvCxnSpPr>
        <p:spPr>
          <a:xfrm>
            <a:off x="8010529" y="2026817"/>
            <a:ext cx="963622" cy="320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cxnSpLocks/>
            <a:stCxn id="151" idx="3"/>
            <a:endCxn id="104" idx="2"/>
          </p:cNvCxnSpPr>
          <p:nvPr/>
        </p:nvCxnSpPr>
        <p:spPr>
          <a:xfrm>
            <a:off x="8010529" y="2026817"/>
            <a:ext cx="804026" cy="6403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cxnSpLocks/>
            <a:stCxn id="151" idx="3"/>
            <a:endCxn id="100" idx="2"/>
          </p:cNvCxnSpPr>
          <p:nvPr/>
        </p:nvCxnSpPr>
        <p:spPr>
          <a:xfrm>
            <a:off x="8010529" y="2026817"/>
            <a:ext cx="1025508" cy="137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cxnSpLocks/>
            <a:stCxn id="151" idx="3"/>
            <a:endCxn id="101" idx="2"/>
          </p:cNvCxnSpPr>
          <p:nvPr/>
        </p:nvCxnSpPr>
        <p:spPr>
          <a:xfrm>
            <a:off x="8010529" y="2026817"/>
            <a:ext cx="1003199" cy="20323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cxnSpLocks/>
            <a:stCxn id="151" idx="3"/>
            <a:endCxn id="102" idx="2"/>
          </p:cNvCxnSpPr>
          <p:nvPr/>
        </p:nvCxnSpPr>
        <p:spPr>
          <a:xfrm>
            <a:off x="8010529" y="2026817"/>
            <a:ext cx="715430" cy="26729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cxnSpLocks/>
            <a:stCxn id="151" idx="3"/>
            <a:endCxn id="103" idx="2"/>
          </p:cNvCxnSpPr>
          <p:nvPr/>
        </p:nvCxnSpPr>
        <p:spPr>
          <a:xfrm>
            <a:off x="8010529" y="2026817"/>
            <a:ext cx="487897" cy="3288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Cloud 99"/>
          <p:cNvSpPr/>
          <p:nvPr/>
        </p:nvSpPr>
        <p:spPr>
          <a:xfrm>
            <a:off x="9029572" y="3049717"/>
            <a:ext cx="2084160" cy="69456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6.2.1一般可用性要求</a:t>
            </a:r>
          </a:p>
        </p:txBody>
      </p:sp>
      <p:sp>
        <p:nvSpPr>
          <p:cNvPr id="101" name="Cloud 100"/>
          <p:cNvSpPr/>
          <p:nvPr/>
        </p:nvSpPr>
        <p:spPr>
          <a:xfrm>
            <a:off x="9007642" y="3803283"/>
            <a:ext cx="1962086" cy="51175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6.2.2易于清洁</a:t>
            </a:r>
          </a:p>
        </p:txBody>
      </p:sp>
      <p:sp>
        <p:nvSpPr>
          <p:cNvPr id="102" name="Cloud 101"/>
          <p:cNvSpPr/>
          <p:nvPr/>
        </p:nvSpPr>
        <p:spPr>
          <a:xfrm>
            <a:off x="8719873" y="4443846"/>
            <a:ext cx="1962086" cy="51175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6.2.3易于操作</a:t>
            </a:r>
          </a:p>
        </p:txBody>
      </p:sp>
      <p:sp>
        <p:nvSpPr>
          <p:cNvPr id="103" name="Cloud 102"/>
          <p:cNvSpPr/>
          <p:nvPr/>
        </p:nvSpPr>
        <p:spPr>
          <a:xfrm>
            <a:off x="8492340" y="5059803"/>
            <a:ext cx="1962086" cy="51175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6.2.4文化要求</a:t>
            </a:r>
          </a:p>
        </p:txBody>
      </p:sp>
      <p:sp>
        <p:nvSpPr>
          <p:cNvPr id="104" name="Cloud 103"/>
          <p:cNvSpPr/>
          <p:nvPr/>
        </p:nvSpPr>
        <p:spPr>
          <a:xfrm>
            <a:off x="8807966" y="2401906"/>
            <a:ext cx="2124281" cy="53046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5.8后端处理过程</a:t>
            </a:r>
          </a:p>
        </p:txBody>
      </p:sp>
      <p:cxnSp>
        <p:nvCxnSpPr>
          <p:cNvPr id="129" name="Connector: Elbow 128"/>
          <p:cNvCxnSpPr/>
          <p:nvPr/>
        </p:nvCxnSpPr>
        <p:spPr>
          <a:xfrm flipV="1">
            <a:off x="5407528" y="702368"/>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0" name="Connector: Elbow 129"/>
          <p:cNvCxnSpPr/>
          <p:nvPr/>
        </p:nvCxnSpPr>
        <p:spPr>
          <a:xfrm flipV="1">
            <a:off x="5407528" y="977178"/>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Connector: Elbow 130"/>
          <p:cNvCxnSpPr>
            <a:cxnSpLocks/>
          </p:cNvCxnSpPr>
          <p:nvPr/>
        </p:nvCxnSpPr>
        <p:spPr>
          <a:xfrm flipV="1">
            <a:off x="5407528" y="1251958"/>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2" name="Connector: Elbow 131"/>
          <p:cNvCxnSpPr>
            <a:cxnSpLocks/>
          </p:cNvCxnSpPr>
          <p:nvPr/>
        </p:nvCxnSpPr>
        <p:spPr>
          <a:xfrm flipV="1">
            <a:off x="5407528" y="1530394"/>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 name="Connector: Elbow 132"/>
          <p:cNvCxnSpPr>
            <a:cxnSpLocks/>
          </p:cNvCxnSpPr>
          <p:nvPr/>
        </p:nvCxnSpPr>
        <p:spPr>
          <a:xfrm>
            <a:off x="5407527" y="1644125"/>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4" name="Connector: Elbow 133"/>
          <p:cNvCxnSpPr>
            <a:cxnSpLocks/>
          </p:cNvCxnSpPr>
          <p:nvPr/>
        </p:nvCxnSpPr>
        <p:spPr>
          <a:xfrm>
            <a:off x="5407527" y="1644124"/>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Connector: Elbow 134"/>
          <p:cNvCxnSpPr>
            <a:cxnSpLocks/>
          </p:cNvCxnSpPr>
          <p:nvPr/>
        </p:nvCxnSpPr>
        <p:spPr>
          <a:xfrm>
            <a:off x="5407528" y="1644125"/>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6" name="Connector: Elbow 135"/>
          <p:cNvCxnSpPr>
            <a:cxnSpLocks/>
          </p:cNvCxnSpPr>
          <p:nvPr/>
        </p:nvCxnSpPr>
        <p:spPr>
          <a:xfrm>
            <a:off x="5407528" y="1644125"/>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7" name="Connector: Elbow 136"/>
          <p:cNvCxnSpPr>
            <a:cxnSpLocks/>
          </p:cNvCxnSpPr>
          <p:nvPr/>
        </p:nvCxnSpPr>
        <p:spPr>
          <a:xfrm flipV="1">
            <a:off x="5407527" y="2929979"/>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Connector: Elbow 137"/>
          <p:cNvCxnSpPr>
            <a:cxnSpLocks/>
          </p:cNvCxnSpPr>
          <p:nvPr/>
        </p:nvCxnSpPr>
        <p:spPr>
          <a:xfrm flipV="1">
            <a:off x="5407527" y="3283031"/>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Connector: Elbow 138"/>
          <p:cNvCxnSpPr>
            <a:cxnSpLocks/>
          </p:cNvCxnSpPr>
          <p:nvPr/>
        </p:nvCxnSpPr>
        <p:spPr>
          <a:xfrm flipV="1">
            <a:off x="5407528" y="3632163"/>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Connector: Elbow 139"/>
          <p:cNvCxnSpPr>
            <a:cxnSpLocks/>
          </p:cNvCxnSpPr>
          <p:nvPr/>
        </p:nvCxnSpPr>
        <p:spPr>
          <a:xfrm>
            <a:off x="5407528" y="3755457"/>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Connector: Elbow 140"/>
          <p:cNvCxnSpPr>
            <a:cxnSpLocks/>
          </p:cNvCxnSpPr>
          <p:nvPr/>
        </p:nvCxnSpPr>
        <p:spPr>
          <a:xfrm>
            <a:off x="5407527" y="3755458"/>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Connector: Elbow 141"/>
          <p:cNvCxnSpPr>
            <a:cxnSpLocks/>
          </p:cNvCxnSpPr>
          <p:nvPr/>
        </p:nvCxnSpPr>
        <p:spPr>
          <a:xfrm>
            <a:off x="5407527" y="3755457"/>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Connector: Elbow 142"/>
          <p:cNvCxnSpPr>
            <a:cxnSpLocks/>
          </p:cNvCxnSpPr>
          <p:nvPr/>
        </p:nvCxnSpPr>
        <p:spPr>
          <a:xfrm>
            <a:off x="5407528" y="3755457"/>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Connector: Elbow 143"/>
          <p:cNvCxnSpPr>
            <a:cxnSpLocks/>
          </p:cNvCxnSpPr>
          <p:nvPr/>
        </p:nvCxnSpPr>
        <p:spPr>
          <a:xfrm>
            <a:off x="5407527" y="3755457"/>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Connector: Elbow 144"/>
          <p:cNvCxnSpPr>
            <a:cxnSpLocks/>
          </p:cNvCxnSpPr>
          <p:nvPr/>
        </p:nvCxnSpPr>
        <p:spPr>
          <a:xfrm flipV="1">
            <a:off x="5407527" y="5853866"/>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Connector: Elbow 145"/>
          <p:cNvCxnSpPr>
            <a:cxnSpLocks/>
          </p:cNvCxnSpPr>
          <p:nvPr/>
        </p:nvCxnSpPr>
        <p:spPr>
          <a:xfrm>
            <a:off x="5407527" y="5948880"/>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47" name="Rectangle: Rounded Corners 146">
            <a:hlinkClick r:id="rId4" action="ppaction://hlinksldjump"/>
          </p:cNvPr>
          <p:cNvSpPr/>
          <p:nvPr/>
        </p:nvSpPr>
        <p:spPr>
          <a:xfrm>
            <a:off x="5843439" y="620688"/>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148" name="Rectangle: Rounded Corners 147">
            <a:hlinkClick r:id="rId5" action="ppaction://hlinksldjump"/>
          </p:cNvPr>
          <p:cNvSpPr/>
          <p:nvPr/>
        </p:nvSpPr>
        <p:spPr>
          <a:xfrm>
            <a:off x="5845710" y="1172869"/>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149" name="Rectangle: Rounded Corners 148">
            <a:hlinkClick r:id="rId6" action="ppaction://hlinksldjump"/>
          </p:cNvPr>
          <p:cNvSpPr/>
          <p:nvPr/>
        </p:nvSpPr>
        <p:spPr>
          <a:xfrm>
            <a:off x="5849139" y="1442043"/>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150" name="Rectangle: Rounded Corners 149">
            <a:hlinkClick r:id="rId7" action="ppaction://hlinksldjump"/>
          </p:cNvPr>
          <p:cNvSpPr/>
          <p:nvPr/>
        </p:nvSpPr>
        <p:spPr>
          <a:xfrm>
            <a:off x="5849139" y="891747"/>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151" name="Rectangle: Rounded Corners 150">
            <a:hlinkClick r:id="rId8" action="ppaction://hlinksldjump"/>
          </p:cNvPr>
          <p:cNvSpPr/>
          <p:nvPr/>
        </p:nvSpPr>
        <p:spPr>
          <a:xfrm>
            <a:off x="5854978" y="1942386"/>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152" name="Rectangle: Rounded Corners 151">
            <a:hlinkClick r:id="rId9" action="ppaction://hlinksldjump"/>
          </p:cNvPr>
          <p:cNvSpPr/>
          <p:nvPr/>
        </p:nvSpPr>
        <p:spPr>
          <a:xfrm>
            <a:off x="5846019" y="2212923"/>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153" name="Rectangle: Rounded Corners 152">
            <a:hlinkClick r:id="rId10" action="ppaction://hlinksldjump"/>
          </p:cNvPr>
          <p:cNvSpPr/>
          <p:nvPr/>
        </p:nvSpPr>
        <p:spPr>
          <a:xfrm>
            <a:off x="5840180" y="1694498"/>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154" name="Rectangle: Rounded Corners 153">
            <a:hlinkClick r:id="rId11" action="ppaction://hlinksldjump"/>
          </p:cNvPr>
          <p:cNvSpPr/>
          <p:nvPr/>
        </p:nvSpPr>
        <p:spPr>
          <a:xfrm>
            <a:off x="5861231" y="280532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155" name="Rectangle: Rounded Corners 154">
            <a:hlinkClick r:id="rId12" action="ppaction://hlinksldjump"/>
          </p:cNvPr>
          <p:cNvSpPr/>
          <p:nvPr/>
        </p:nvSpPr>
        <p:spPr>
          <a:xfrm>
            <a:off x="5856473" y="31583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156" name="Rectangle: Rounded Corners 155">
            <a:hlinkClick r:id="rId13" action="ppaction://hlinksldjump"/>
          </p:cNvPr>
          <p:cNvSpPr/>
          <p:nvPr/>
        </p:nvSpPr>
        <p:spPr>
          <a:xfrm>
            <a:off x="5865800" y="350750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57" name="Rectangle: Rounded Corners 156">
            <a:hlinkClick r:id="rId14" action="ppaction://hlinksldjump"/>
          </p:cNvPr>
          <p:cNvSpPr/>
          <p:nvPr/>
        </p:nvSpPr>
        <p:spPr>
          <a:xfrm>
            <a:off x="5865800" y="386335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58" name="Rectangle: Rounded Corners 157">
            <a:hlinkClick r:id="rId15" action="ppaction://hlinksldjump"/>
          </p:cNvPr>
          <p:cNvSpPr/>
          <p:nvPr/>
        </p:nvSpPr>
        <p:spPr>
          <a:xfrm>
            <a:off x="5856841" y="421408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159" name="Rectangle: Rounded Corners 158">
            <a:hlinkClick r:id="rId16" action="ppaction://hlinksldjump"/>
          </p:cNvPr>
          <p:cNvSpPr/>
          <p:nvPr/>
        </p:nvSpPr>
        <p:spPr>
          <a:xfrm>
            <a:off x="5856473" y="458825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160" name="Rectangle: Rounded Corners 159">
            <a:hlinkClick r:id="rId17" action="ppaction://hlinksldjump"/>
          </p:cNvPr>
          <p:cNvSpPr/>
          <p:nvPr/>
        </p:nvSpPr>
        <p:spPr>
          <a:xfrm>
            <a:off x="5859186" y="495560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161" name="Rectangle: Rounded Corners 160">
            <a:hlinkClick r:id="rId18" action="ppaction://hlinksldjump"/>
          </p:cNvPr>
          <p:cNvSpPr/>
          <p:nvPr/>
        </p:nvSpPr>
        <p:spPr>
          <a:xfrm>
            <a:off x="5861231" y="575998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62" name="Rectangle: Rounded Corners 161">
            <a:hlinkClick r:id="rId19" action="ppaction://hlinksldjump"/>
          </p:cNvPr>
          <p:cNvSpPr/>
          <p:nvPr/>
        </p:nvSpPr>
        <p:spPr>
          <a:xfrm>
            <a:off x="5854669" y="6061438"/>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64" name="Rectangle: Rounded Corners 163">
            <a:hlinkClick r:id="rId20" action="ppaction://hlinksldjump"/>
          </p:cNvPr>
          <p:cNvSpPr/>
          <p:nvPr/>
        </p:nvSpPr>
        <p:spPr>
          <a:xfrm>
            <a:off x="5855701" y="2498277"/>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65" name="Rectangle: Rounded Corners 164">
            <a:hlinkClick r:id="rId21" action="ppaction://hlinksldjump"/>
          </p:cNvPr>
          <p:cNvSpPr/>
          <p:nvPr/>
        </p:nvSpPr>
        <p:spPr>
          <a:xfrm>
            <a:off x="5861231" y="53015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68" name="Cloud 67"/>
          <p:cNvSpPr/>
          <p:nvPr/>
        </p:nvSpPr>
        <p:spPr>
          <a:xfrm>
            <a:off x="8712538" y="548740"/>
            <a:ext cx="2364740" cy="45286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4.6人体工程学设计</a:t>
            </a:r>
          </a:p>
        </p:txBody>
      </p:sp>
      <p:cxnSp>
        <p:nvCxnSpPr>
          <p:cNvPr id="69" name="Straight Arrow Connector 68"/>
          <p:cNvCxnSpPr>
            <a:cxnSpLocks/>
            <a:stCxn id="151" idx="3"/>
            <a:endCxn id="68" idx="2"/>
          </p:cNvCxnSpPr>
          <p:nvPr/>
        </p:nvCxnSpPr>
        <p:spPr>
          <a:xfrm flipV="1">
            <a:off x="8010529" y="775173"/>
            <a:ext cx="709344" cy="1251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8C1F71F9-0C5C-5A46-B8CF-68D66A7D1648}"/>
              </a:ext>
            </a:extLst>
          </p:cNvPr>
          <p:cNvSpPr>
            <a:spLocks noGrp="1"/>
          </p:cNvSpPr>
          <p:nvPr>
            <p:ph type="sldNum" sz="quarter" idx="12"/>
          </p:nvPr>
        </p:nvSpPr>
        <p:spPr/>
        <p:txBody>
          <a:bodyPr rtlCol="0"/>
          <a:lstStyle/>
          <a:p>
            <a:pPr rtl="0"/>
            <a:fld id="{FA0B7275-42E7-9344-8EE7-3495E2503A86}" type="slidenum">
              <a:rPr lang="en-US" smtClean="0"/>
              <a:t>11</a:t>
            </a:fld>
            <a:endParaRPr lang="en-US" dirty="0"/>
          </a:p>
        </p:txBody>
      </p:sp>
      <p:sp>
        <p:nvSpPr>
          <p:cNvPr id="64" name="Rectangle 63"/>
          <p:cNvSpPr/>
          <p:nvPr/>
        </p:nvSpPr>
        <p:spPr>
          <a:xfrm>
            <a:off x="3406901" y="2764792"/>
            <a:ext cx="4673603" cy="3749855"/>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192427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4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4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4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5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5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5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5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5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5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5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5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5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5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6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6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6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6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6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45"/>
                                        </p:tgtEl>
                                        <p:attrNameLst>
                                          <p:attrName>style.visibility</p:attrName>
                                        </p:attrNameLst>
                                      </p:cBhvr>
                                      <p:to>
                                        <p:strVal val="visible"/>
                                      </p:to>
                                    </p:set>
                                    <p:anim calcmode="lin" valueType="num">
                                      <p:cBhvr>
                                        <p:cTn id="95" dur="500" fill="hold"/>
                                        <p:tgtEl>
                                          <p:spTgt spid="45"/>
                                        </p:tgtEl>
                                        <p:attrNameLst>
                                          <p:attrName>ppt_w</p:attrName>
                                        </p:attrNameLst>
                                      </p:cBhvr>
                                      <p:tavLst>
                                        <p:tav tm="0">
                                          <p:val>
                                            <p:fltVal val="0"/>
                                          </p:val>
                                        </p:tav>
                                        <p:tav tm="100000">
                                          <p:val>
                                            <p:strVal val="#ppt_w"/>
                                          </p:val>
                                        </p:tav>
                                      </p:tavLst>
                                    </p:anim>
                                    <p:anim calcmode="lin" valueType="num">
                                      <p:cBhvr>
                                        <p:cTn id="96" dur="500" fill="hold"/>
                                        <p:tgtEl>
                                          <p:spTgt spid="45"/>
                                        </p:tgtEl>
                                        <p:attrNameLst>
                                          <p:attrName>ppt_h</p:attrName>
                                        </p:attrNameLst>
                                      </p:cBhvr>
                                      <p:tavLst>
                                        <p:tav tm="0">
                                          <p:val>
                                            <p:fltVal val="0"/>
                                          </p:val>
                                        </p:tav>
                                        <p:tav tm="100000">
                                          <p:val>
                                            <p:strVal val="#ppt_h"/>
                                          </p:val>
                                        </p:tav>
                                      </p:tavLst>
                                    </p:anim>
                                    <p:animEffect transition="in" filter="fade">
                                      <p:cBhvr>
                                        <p:cTn id="97" dur="500"/>
                                        <p:tgtEl>
                                          <p:spTgt spid="45"/>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46"/>
                                        </p:tgtEl>
                                        <p:attrNameLst>
                                          <p:attrName>style.visibility</p:attrName>
                                        </p:attrNameLst>
                                      </p:cBhvr>
                                      <p:to>
                                        <p:strVal val="visible"/>
                                      </p:to>
                                    </p:set>
                                    <p:anim calcmode="lin" valueType="num">
                                      <p:cBhvr>
                                        <p:cTn id="100" dur="500" fill="hold"/>
                                        <p:tgtEl>
                                          <p:spTgt spid="46"/>
                                        </p:tgtEl>
                                        <p:attrNameLst>
                                          <p:attrName>ppt_w</p:attrName>
                                        </p:attrNameLst>
                                      </p:cBhvr>
                                      <p:tavLst>
                                        <p:tav tm="0">
                                          <p:val>
                                            <p:fltVal val="0"/>
                                          </p:val>
                                        </p:tav>
                                        <p:tav tm="100000">
                                          <p:val>
                                            <p:strVal val="#ppt_w"/>
                                          </p:val>
                                        </p:tav>
                                      </p:tavLst>
                                    </p:anim>
                                    <p:anim calcmode="lin" valueType="num">
                                      <p:cBhvr>
                                        <p:cTn id="101" dur="500" fill="hold"/>
                                        <p:tgtEl>
                                          <p:spTgt spid="46"/>
                                        </p:tgtEl>
                                        <p:attrNameLst>
                                          <p:attrName>ppt_h</p:attrName>
                                        </p:attrNameLst>
                                      </p:cBhvr>
                                      <p:tavLst>
                                        <p:tav tm="0">
                                          <p:val>
                                            <p:fltVal val="0"/>
                                          </p:val>
                                        </p:tav>
                                        <p:tav tm="100000">
                                          <p:val>
                                            <p:strVal val="#ppt_h"/>
                                          </p:val>
                                        </p:tav>
                                      </p:tavLst>
                                    </p:anim>
                                    <p:animEffect transition="in" filter="fade">
                                      <p:cBhvr>
                                        <p:cTn id="102" dur="500"/>
                                        <p:tgtEl>
                                          <p:spTgt spid="46"/>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100"/>
                                        </p:tgtEl>
                                        <p:attrNameLst>
                                          <p:attrName>style.visibility</p:attrName>
                                        </p:attrNameLst>
                                      </p:cBhvr>
                                      <p:to>
                                        <p:strVal val="visible"/>
                                      </p:to>
                                    </p:set>
                                    <p:anim calcmode="lin" valueType="num">
                                      <p:cBhvr>
                                        <p:cTn id="105" dur="500" fill="hold"/>
                                        <p:tgtEl>
                                          <p:spTgt spid="100"/>
                                        </p:tgtEl>
                                        <p:attrNameLst>
                                          <p:attrName>ppt_w</p:attrName>
                                        </p:attrNameLst>
                                      </p:cBhvr>
                                      <p:tavLst>
                                        <p:tav tm="0">
                                          <p:val>
                                            <p:fltVal val="0"/>
                                          </p:val>
                                        </p:tav>
                                        <p:tav tm="100000">
                                          <p:val>
                                            <p:strVal val="#ppt_w"/>
                                          </p:val>
                                        </p:tav>
                                      </p:tavLst>
                                    </p:anim>
                                    <p:anim calcmode="lin" valueType="num">
                                      <p:cBhvr>
                                        <p:cTn id="106" dur="500" fill="hold"/>
                                        <p:tgtEl>
                                          <p:spTgt spid="100"/>
                                        </p:tgtEl>
                                        <p:attrNameLst>
                                          <p:attrName>ppt_h</p:attrName>
                                        </p:attrNameLst>
                                      </p:cBhvr>
                                      <p:tavLst>
                                        <p:tav tm="0">
                                          <p:val>
                                            <p:fltVal val="0"/>
                                          </p:val>
                                        </p:tav>
                                        <p:tav tm="100000">
                                          <p:val>
                                            <p:strVal val="#ppt_h"/>
                                          </p:val>
                                        </p:tav>
                                      </p:tavLst>
                                    </p:anim>
                                    <p:animEffect transition="in" filter="fade">
                                      <p:cBhvr>
                                        <p:cTn id="107" dur="500"/>
                                        <p:tgtEl>
                                          <p:spTgt spid="100"/>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101"/>
                                        </p:tgtEl>
                                        <p:attrNameLst>
                                          <p:attrName>style.visibility</p:attrName>
                                        </p:attrNameLst>
                                      </p:cBhvr>
                                      <p:to>
                                        <p:strVal val="visible"/>
                                      </p:to>
                                    </p:set>
                                    <p:anim calcmode="lin" valueType="num">
                                      <p:cBhvr>
                                        <p:cTn id="110" dur="500" fill="hold"/>
                                        <p:tgtEl>
                                          <p:spTgt spid="101"/>
                                        </p:tgtEl>
                                        <p:attrNameLst>
                                          <p:attrName>ppt_w</p:attrName>
                                        </p:attrNameLst>
                                      </p:cBhvr>
                                      <p:tavLst>
                                        <p:tav tm="0">
                                          <p:val>
                                            <p:fltVal val="0"/>
                                          </p:val>
                                        </p:tav>
                                        <p:tav tm="100000">
                                          <p:val>
                                            <p:strVal val="#ppt_w"/>
                                          </p:val>
                                        </p:tav>
                                      </p:tavLst>
                                    </p:anim>
                                    <p:anim calcmode="lin" valueType="num">
                                      <p:cBhvr>
                                        <p:cTn id="111" dur="500" fill="hold"/>
                                        <p:tgtEl>
                                          <p:spTgt spid="101"/>
                                        </p:tgtEl>
                                        <p:attrNameLst>
                                          <p:attrName>ppt_h</p:attrName>
                                        </p:attrNameLst>
                                      </p:cBhvr>
                                      <p:tavLst>
                                        <p:tav tm="0">
                                          <p:val>
                                            <p:fltVal val="0"/>
                                          </p:val>
                                        </p:tav>
                                        <p:tav tm="100000">
                                          <p:val>
                                            <p:strVal val="#ppt_h"/>
                                          </p:val>
                                        </p:tav>
                                      </p:tavLst>
                                    </p:anim>
                                    <p:animEffect transition="in" filter="fade">
                                      <p:cBhvr>
                                        <p:cTn id="112" dur="500"/>
                                        <p:tgtEl>
                                          <p:spTgt spid="101"/>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02"/>
                                        </p:tgtEl>
                                        <p:attrNameLst>
                                          <p:attrName>style.visibility</p:attrName>
                                        </p:attrNameLst>
                                      </p:cBhvr>
                                      <p:to>
                                        <p:strVal val="visible"/>
                                      </p:to>
                                    </p:set>
                                    <p:anim calcmode="lin" valueType="num">
                                      <p:cBhvr>
                                        <p:cTn id="115" dur="500" fill="hold"/>
                                        <p:tgtEl>
                                          <p:spTgt spid="102"/>
                                        </p:tgtEl>
                                        <p:attrNameLst>
                                          <p:attrName>ppt_w</p:attrName>
                                        </p:attrNameLst>
                                      </p:cBhvr>
                                      <p:tavLst>
                                        <p:tav tm="0">
                                          <p:val>
                                            <p:fltVal val="0"/>
                                          </p:val>
                                        </p:tav>
                                        <p:tav tm="100000">
                                          <p:val>
                                            <p:strVal val="#ppt_w"/>
                                          </p:val>
                                        </p:tav>
                                      </p:tavLst>
                                    </p:anim>
                                    <p:anim calcmode="lin" valueType="num">
                                      <p:cBhvr>
                                        <p:cTn id="116" dur="500" fill="hold"/>
                                        <p:tgtEl>
                                          <p:spTgt spid="102"/>
                                        </p:tgtEl>
                                        <p:attrNameLst>
                                          <p:attrName>ppt_h</p:attrName>
                                        </p:attrNameLst>
                                      </p:cBhvr>
                                      <p:tavLst>
                                        <p:tav tm="0">
                                          <p:val>
                                            <p:fltVal val="0"/>
                                          </p:val>
                                        </p:tav>
                                        <p:tav tm="100000">
                                          <p:val>
                                            <p:strVal val="#ppt_h"/>
                                          </p:val>
                                        </p:tav>
                                      </p:tavLst>
                                    </p:anim>
                                    <p:animEffect transition="in" filter="fade">
                                      <p:cBhvr>
                                        <p:cTn id="117" dur="500"/>
                                        <p:tgtEl>
                                          <p:spTgt spid="102"/>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103"/>
                                        </p:tgtEl>
                                        <p:attrNameLst>
                                          <p:attrName>style.visibility</p:attrName>
                                        </p:attrNameLst>
                                      </p:cBhvr>
                                      <p:to>
                                        <p:strVal val="visible"/>
                                      </p:to>
                                    </p:set>
                                    <p:anim calcmode="lin" valueType="num">
                                      <p:cBhvr>
                                        <p:cTn id="120" dur="500" fill="hold"/>
                                        <p:tgtEl>
                                          <p:spTgt spid="103"/>
                                        </p:tgtEl>
                                        <p:attrNameLst>
                                          <p:attrName>ppt_w</p:attrName>
                                        </p:attrNameLst>
                                      </p:cBhvr>
                                      <p:tavLst>
                                        <p:tav tm="0">
                                          <p:val>
                                            <p:fltVal val="0"/>
                                          </p:val>
                                        </p:tav>
                                        <p:tav tm="100000">
                                          <p:val>
                                            <p:strVal val="#ppt_w"/>
                                          </p:val>
                                        </p:tav>
                                      </p:tavLst>
                                    </p:anim>
                                    <p:anim calcmode="lin" valueType="num">
                                      <p:cBhvr>
                                        <p:cTn id="121" dur="500" fill="hold"/>
                                        <p:tgtEl>
                                          <p:spTgt spid="103"/>
                                        </p:tgtEl>
                                        <p:attrNameLst>
                                          <p:attrName>ppt_h</p:attrName>
                                        </p:attrNameLst>
                                      </p:cBhvr>
                                      <p:tavLst>
                                        <p:tav tm="0">
                                          <p:val>
                                            <p:fltVal val="0"/>
                                          </p:val>
                                        </p:tav>
                                        <p:tav tm="100000">
                                          <p:val>
                                            <p:strVal val="#ppt_h"/>
                                          </p:val>
                                        </p:tav>
                                      </p:tavLst>
                                    </p:anim>
                                    <p:animEffect transition="in" filter="fade">
                                      <p:cBhvr>
                                        <p:cTn id="122" dur="500"/>
                                        <p:tgtEl>
                                          <p:spTgt spid="103"/>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04"/>
                                        </p:tgtEl>
                                        <p:attrNameLst>
                                          <p:attrName>style.visibility</p:attrName>
                                        </p:attrNameLst>
                                      </p:cBhvr>
                                      <p:to>
                                        <p:strVal val="visible"/>
                                      </p:to>
                                    </p:set>
                                    <p:anim calcmode="lin" valueType="num">
                                      <p:cBhvr>
                                        <p:cTn id="125" dur="500" fill="hold"/>
                                        <p:tgtEl>
                                          <p:spTgt spid="104"/>
                                        </p:tgtEl>
                                        <p:attrNameLst>
                                          <p:attrName>ppt_w</p:attrName>
                                        </p:attrNameLst>
                                      </p:cBhvr>
                                      <p:tavLst>
                                        <p:tav tm="0">
                                          <p:val>
                                            <p:fltVal val="0"/>
                                          </p:val>
                                        </p:tav>
                                        <p:tav tm="100000">
                                          <p:val>
                                            <p:strVal val="#ppt_w"/>
                                          </p:val>
                                        </p:tav>
                                      </p:tavLst>
                                    </p:anim>
                                    <p:anim calcmode="lin" valueType="num">
                                      <p:cBhvr>
                                        <p:cTn id="126" dur="500" fill="hold"/>
                                        <p:tgtEl>
                                          <p:spTgt spid="104"/>
                                        </p:tgtEl>
                                        <p:attrNameLst>
                                          <p:attrName>ppt_h</p:attrName>
                                        </p:attrNameLst>
                                      </p:cBhvr>
                                      <p:tavLst>
                                        <p:tav tm="0">
                                          <p:val>
                                            <p:fltVal val="0"/>
                                          </p:val>
                                        </p:tav>
                                        <p:tav tm="100000">
                                          <p:val>
                                            <p:strVal val="#ppt_h"/>
                                          </p:val>
                                        </p:tav>
                                      </p:tavLst>
                                    </p:anim>
                                    <p:animEffect transition="in" filter="fade">
                                      <p:cBhvr>
                                        <p:cTn id="127" dur="500"/>
                                        <p:tgtEl>
                                          <p:spTgt spid="104"/>
                                        </p:tgtEl>
                                      </p:cBhvr>
                                    </p:animEffect>
                                  </p:childTnLst>
                                </p:cTn>
                              </p:par>
                              <p:par>
                                <p:cTn id="128" presetID="53" presetClass="entr" presetSubtype="16" fill="hold" grpId="0" nodeType="withEffect">
                                  <p:stCondLst>
                                    <p:cond delay="0"/>
                                  </p:stCondLst>
                                  <p:childTnLst>
                                    <p:set>
                                      <p:cBhvr>
                                        <p:cTn id="129" dur="1" fill="hold">
                                          <p:stCondLst>
                                            <p:cond delay="0"/>
                                          </p:stCondLst>
                                        </p:cTn>
                                        <p:tgtEl>
                                          <p:spTgt spid="68"/>
                                        </p:tgtEl>
                                        <p:attrNameLst>
                                          <p:attrName>style.visibility</p:attrName>
                                        </p:attrNameLst>
                                      </p:cBhvr>
                                      <p:to>
                                        <p:strVal val="visible"/>
                                      </p:to>
                                    </p:set>
                                    <p:anim calcmode="lin" valueType="num">
                                      <p:cBhvr>
                                        <p:cTn id="130" dur="500" fill="hold"/>
                                        <p:tgtEl>
                                          <p:spTgt spid="68"/>
                                        </p:tgtEl>
                                        <p:attrNameLst>
                                          <p:attrName>ppt_w</p:attrName>
                                        </p:attrNameLst>
                                      </p:cBhvr>
                                      <p:tavLst>
                                        <p:tav tm="0">
                                          <p:val>
                                            <p:fltVal val="0"/>
                                          </p:val>
                                        </p:tav>
                                        <p:tav tm="100000">
                                          <p:val>
                                            <p:strVal val="#ppt_w"/>
                                          </p:val>
                                        </p:tav>
                                      </p:tavLst>
                                    </p:anim>
                                    <p:anim calcmode="lin" valueType="num">
                                      <p:cBhvr>
                                        <p:cTn id="131" dur="500" fill="hold"/>
                                        <p:tgtEl>
                                          <p:spTgt spid="68"/>
                                        </p:tgtEl>
                                        <p:attrNameLst>
                                          <p:attrName>ppt_h</p:attrName>
                                        </p:attrNameLst>
                                      </p:cBhvr>
                                      <p:tavLst>
                                        <p:tav tm="0">
                                          <p:val>
                                            <p:fltVal val="0"/>
                                          </p:val>
                                        </p:tav>
                                        <p:tav tm="100000">
                                          <p:val>
                                            <p:strVal val="#ppt_h"/>
                                          </p:val>
                                        </p:tav>
                                      </p:tavLst>
                                    </p:anim>
                                    <p:animEffect transition="in" filter="fade">
                                      <p:cBhvr>
                                        <p:cTn id="132" dur="500"/>
                                        <p:tgtEl>
                                          <p:spTgt spid="68"/>
                                        </p:tgtEl>
                                      </p:cBhvr>
                                    </p:animEffect>
                                  </p:childTnLst>
                                </p:cTn>
                              </p:par>
                              <p:par>
                                <p:cTn id="133" presetID="53" presetClass="entr" presetSubtype="16" fill="hold" nodeType="withEffect">
                                  <p:stCondLst>
                                    <p:cond delay="0"/>
                                  </p:stCondLst>
                                  <p:childTnLst>
                                    <p:set>
                                      <p:cBhvr>
                                        <p:cTn id="134" dur="1" fill="hold">
                                          <p:stCondLst>
                                            <p:cond delay="0"/>
                                          </p:stCondLst>
                                        </p:cTn>
                                        <p:tgtEl>
                                          <p:spTgt spid="95"/>
                                        </p:tgtEl>
                                        <p:attrNameLst>
                                          <p:attrName>style.visibility</p:attrName>
                                        </p:attrNameLst>
                                      </p:cBhvr>
                                      <p:to>
                                        <p:strVal val="visible"/>
                                      </p:to>
                                    </p:set>
                                    <p:anim calcmode="lin" valueType="num">
                                      <p:cBhvr>
                                        <p:cTn id="135" dur="500" fill="hold"/>
                                        <p:tgtEl>
                                          <p:spTgt spid="95"/>
                                        </p:tgtEl>
                                        <p:attrNameLst>
                                          <p:attrName>ppt_w</p:attrName>
                                        </p:attrNameLst>
                                      </p:cBhvr>
                                      <p:tavLst>
                                        <p:tav tm="0">
                                          <p:val>
                                            <p:fltVal val="0"/>
                                          </p:val>
                                        </p:tav>
                                        <p:tav tm="100000">
                                          <p:val>
                                            <p:strVal val="#ppt_w"/>
                                          </p:val>
                                        </p:tav>
                                      </p:tavLst>
                                    </p:anim>
                                    <p:anim calcmode="lin" valueType="num">
                                      <p:cBhvr>
                                        <p:cTn id="136" dur="500" fill="hold"/>
                                        <p:tgtEl>
                                          <p:spTgt spid="95"/>
                                        </p:tgtEl>
                                        <p:attrNameLst>
                                          <p:attrName>ppt_h</p:attrName>
                                        </p:attrNameLst>
                                      </p:cBhvr>
                                      <p:tavLst>
                                        <p:tav tm="0">
                                          <p:val>
                                            <p:fltVal val="0"/>
                                          </p:val>
                                        </p:tav>
                                        <p:tav tm="100000">
                                          <p:val>
                                            <p:strVal val="#ppt_h"/>
                                          </p:val>
                                        </p:tav>
                                      </p:tavLst>
                                    </p:anim>
                                    <p:animEffect transition="in" filter="fade">
                                      <p:cBhvr>
                                        <p:cTn id="137" dur="500"/>
                                        <p:tgtEl>
                                          <p:spTgt spid="95"/>
                                        </p:tgtEl>
                                      </p:cBhvr>
                                    </p:animEffect>
                                  </p:childTnLst>
                                </p:cTn>
                              </p:par>
                              <p:par>
                                <p:cTn id="138" presetID="53" presetClass="entr" presetSubtype="16" fill="hold" nodeType="withEffect">
                                  <p:stCondLst>
                                    <p:cond delay="0"/>
                                  </p:stCondLst>
                                  <p:childTnLst>
                                    <p:set>
                                      <p:cBhvr>
                                        <p:cTn id="139" dur="1" fill="hold">
                                          <p:stCondLst>
                                            <p:cond delay="0"/>
                                          </p:stCondLst>
                                        </p:cTn>
                                        <p:tgtEl>
                                          <p:spTgt spid="88"/>
                                        </p:tgtEl>
                                        <p:attrNameLst>
                                          <p:attrName>style.visibility</p:attrName>
                                        </p:attrNameLst>
                                      </p:cBhvr>
                                      <p:to>
                                        <p:strVal val="visible"/>
                                      </p:to>
                                    </p:set>
                                    <p:anim calcmode="lin" valueType="num">
                                      <p:cBhvr>
                                        <p:cTn id="140" dur="500" fill="hold"/>
                                        <p:tgtEl>
                                          <p:spTgt spid="88"/>
                                        </p:tgtEl>
                                        <p:attrNameLst>
                                          <p:attrName>ppt_w</p:attrName>
                                        </p:attrNameLst>
                                      </p:cBhvr>
                                      <p:tavLst>
                                        <p:tav tm="0">
                                          <p:val>
                                            <p:fltVal val="0"/>
                                          </p:val>
                                        </p:tav>
                                        <p:tav tm="100000">
                                          <p:val>
                                            <p:strVal val="#ppt_w"/>
                                          </p:val>
                                        </p:tav>
                                      </p:tavLst>
                                    </p:anim>
                                    <p:anim calcmode="lin" valueType="num">
                                      <p:cBhvr>
                                        <p:cTn id="141" dur="500" fill="hold"/>
                                        <p:tgtEl>
                                          <p:spTgt spid="88"/>
                                        </p:tgtEl>
                                        <p:attrNameLst>
                                          <p:attrName>ppt_h</p:attrName>
                                        </p:attrNameLst>
                                      </p:cBhvr>
                                      <p:tavLst>
                                        <p:tav tm="0">
                                          <p:val>
                                            <p:fltVal val="0"/>
                                          </p:val>
                                        </p:tav>
                                        <p:tav tm="100000">
                                          <p:val>
                                            <p:strVal val="#ppt_h"/>
                                          </p:val>
                                        </p:tav>
                                      </p:tavLst>
                                    </p:anim>
                                    <p:animEffect transition="in" filter="fade">
                                      <p:cBhvr>
                                        <p:cTn id="142" dur="500"/>
                                        <p:tgtEl>
                                          <p:spTgt spid="88"/>
                                        </p:tgtEl>
                                      </p:cBhvr>
                                    </p:animEffect>
                                  </p:childTnLst>
                                </p:cTn>
                              </p:par>
                              <p:par>
                                <p:cTn id="143" presetID="53" presetClass="entr" presetSubtype="16" fill="hold" nodeType="withEffect">
                                  <p:stCondLst>
                                    <p:cond delay="0"/>
                                  </p:stCondLst>
                                  <p:childTnLst>
                                    <p:set>
                                      <p:cBhvr>
                                        <p:cTn id="144" dur="1" fill="hold">
                                          <p:stCondLst>
                                            <p:cond delay="0"/>
                                          </p:stCondLst>
                                        </p:cTn>
                                        <p:tgtEl>
                                          <p:spTgt spid="85"/>
                                        </p:tgtEl>
                                        <p:attrNameLst>
                                          <p:attrName>style.visibility</p:attrName>
                                        </p:attrNameLst>
                                      </p:cBhvr>
                                      <p:to>
                                        <p:strVal val="visible"/>
                                      </p:to>
                                    </p:set>
                                    <p:anim calcmode="lin" valueType="num">
                                      <p:cBhvr>
                                        <p:cTn id="145" dur="500" fill="hold"/>
                                        <p:tgtEl>
                                          <p:spTgt spid="85"/>
                                        </p:tgtEl>
                                        <p:attrNameLst>
                                          <p:attrName>ppt_w</p:attrName>
                                        </p:attrNameLst>
                                      </p:cBhvr>
                                      <p:tavLst>
                                        <p:tav tm="0">
                                          <p:val>
                                            <p:fltVal val="0"/>
                                          </p:val>
                                        </p:tav>
                                        <p:tav tm="100000">
                                          <p:val>
                                            <p:strVal val="#ppt_w"/>
                                          </p:val>
                                        </p:tav>
                                      </p:tavLst>
                                    </p:anim>
                                    <p:anim calcmode="lin" valueType="num">
                                      <p:cBhvr>
                                        <p:cTn id="146" dur="500" fill="hold"/>
                                        <p:tgtEl>
                                          <p:spTgt spid="85"/>
                                        </p:tgtEl>
                                        <p:attrNameLst>
                                          <p:attrName>ppt_h</p:attrName>
                                        </p:attrNameLst>
                                      </p:cBhvr>
                                      <p:tavLst>
                                        <p:tav tm="0">
                                          <p:val>
                                            <p:fltVal val="0"/>
                                          </p:val>
                                        </p:tav>
                                        <p:tav tm="100000">
                                          <p:val>
                                            <p:strVal val="#ppt_h"/>
                                          </p:val>
                                        </p:tav>
                                      </p:tavLst>
                                    </p:anim>
                                    <p:animEffect transition="in" filter="fade">
                                      <p:cBhvr>
                                        <p:cTn id="147" dur="500"/>
                                        <p:tgtEl>
                                          <p:spTgt spid="85"/>
                                        </p:tgtEl>
                                      </p:cBhvr>
                                    </p:animEffect>
                                  </p:childTnLst>
                                </p:cTn>
                              </p:par>
                              <p:par>
                                <p:cTn id="148" presetID="53" presetClass="entr" presetSubtype="16" fill="hold" nodeType="withEffect">
                                  <p:stCondLst>
                                    <p:cond delay="0"/>
                                  </p:stCondLst>
                                  <p:childTnLst>
                                    <p:set>
                                      <p:cBhvr>
                                        <p:cTn id="149" dur="1" fill="hold">
                                          <p:stCondLst>
                                            <p:cond delay="0"/>
                                          </p:stCondLst>
                                        </p:cTn>
                                        <p:tgtEl>
                                          <p:spTgt spid="82"/>
                                        </p:tgtEl>
                                        <p:attrNameLst>
                                          <p:attrName>style.visibility</p:attrName>
                                        </p:attrNameLst>
                                      </p:cBhvr>
                                      <p:to>
                                        <p:strVal val="visible"/>
                                      </p:to>
                                    </p:set>
                                    <p:anim calcmode="lin" valueType="num">
                                      <p:cBhvr>
                                        <p:cTn id="150" dur="500" fill="hold"/>
                                        <p:tgtEl>
                                          <p:spTgt spid="82"/>
                                        </p:tgtEl>
                                        <p:attrNameLst>
                                          <p:attrName>ppt_w</p:attrName>
                                        </p:attrNameLst>
                                      </p:cBhvr>
                                      <p:tavLst>
                                        <p:tav tm="0">
                                          <p:val>
                                            <p:fltVal val="0"/>
                                          </p:val>
                                        </p:tav>
                                        <p:tav tm="100000">
                                          <p:val>
                                            <p:strVal val="#ppt_w"/>
                                          </p:val>
                                        </p:tav>
                                      </p:tavLst>
                                    </p:anim>
                                    <p:anim calcmode="lin" valueType="num">
                                      <p:cBhvr>
                                        <p:cTn id="151" dur="500" fill="hold"/>
                                        <p:tgtEl>
                                          <p:spTgt spid="82"/>
                                        </p:tgtEl>
                                        <p:attrNameLst>
                                          <p:attrName>ppt_h</p:attrName>
                                        </p:attrNameLst>
                                      </p:cBhvr>
                                      <p:tavLst>
                                        <p:tav tm="0">
                                          <p:val>
                                            <p:fltVal val="0"/>
                                          </p:val>
                                        </p:tav>
                                        <p:tav tm="100000">
                                          <p:val>
                                            <p:strVal val="#ppt_h"/>
                                          </p:val>
                                        </p:tav>
                                      </p:tavLst>
                                    </p:anim>
                                    <p:animEffect transition="in" filter="fade">
                                      <p:cBhvr>
                                        <p:cTn id="152" dur="500"/>
                                        <p:tgtEl>
                                          <p:spTgt spid="82"/>
                                        </p:tgtEl>
                                      </p:cBhvr>
                                    </p:animEffect>
                                  </p:childTnLst>
                                </p:cTn>
                              </p:par>
                              <p:par>
                                <p:cTn id="153" presetID="53" presetClass="entr" presetSubtype="16" fill="hold" nodeType="withEffect">
                                  <p:stCondLst>
                                    <p:cond delay="0"/>
                                  </p:stCondLst>
                                  <p:childTnLst>
                                    <p:set>
                                      <p:cBhvr>
                                        <p:cTn id="154" dur="1" fill="hold">
                                          <p:stCondLst>
                                            <p:cond delay="0"/>
                                          </p:stCondLst>
                                        </p:cTn>
                                        <p:tgtEl>
                                          <p:spTgt spid="52"/>
                                        </p:tgtEl>
                                        <p:attrNameLst>
                                          <p:attrName>style.visibility</p:attrName>
                                        </p:attrNameLst>
                                      </p:cBhvr>
                                      <p:to>
                                        <p:strVal val="visible"/>
                                      </p:to>
                                    </p:set>
                                    <p:anim calcmode="lin" valueType="num">
                                      <p:cBhvr>
                                        <p:cTn id="155" dur="500" fill="hold"/>
                                        <p:tgtEl>
                                          <p:spTgt spid="52"/>
                                        </p:tgtEl>
                                        <p:attrNameLst>
                                          <p:attrName>ppt_w</p:attrName>
                                        </p:attrNameLst>
                                      </p:cBhvr>
                                      <p:tavLst>
                                        <p:tav tm="0">
                                          <p:val>
                                            <p:fltVal val="0"/>
                                          </p:val>
                                        </p:tav>
                                        <p:tav tm="100000">
                                          <p:val>
                                            <p:strVal val="#ppt_w"/>
                                          </p:val>
                                        </p:tav>
                                      </p:tavLst>
                                    </p:anim>
                                    <p:anim calcmode="lin" valueType="num">
                                      <p:cBhvr>
                                        <p:cTn id="156" dur="500" fill="hold"/>
                                        <p:tgtEl>
                                          <p:spTgt spid="52"/>
                                        </p:tgtEl>
                                        <p:attrNameLst>
                                          <p:attrName>ppt_h</p:attrName>
                                        </p:attrNameLst>
                                      </p:cBhvr>
                                      <p:tavLst>
                                        <p:tav tm="0">
                                          <p:val>
                                            <p:fltVal val="0"/>
                                          </p:val>
                                        </p:tav>
                                        <p:tav tm="100000">
                                          <p:val>
                                            <p:strVal val="#ppt_h"/>
                                          </p:val>
                                        </p:tav>
                                      </p:tavLst>
                                    </p:anim>
                                    <p:animEffect transition="in" filter="fade">
                                      <p:cBhvr>
                                        <p:cTn id="157" dur="500"/>
                                        <p:tgtEl>
                                          <p:spTgt spid="52"/>
                                        </p:tgtEl>
                                      </p:cBhvr>
                                    </p:animEffect>
                                  </p:childTnLst>
                                </p:cTn>
                              </p:par>
                              <p:par>
                                <p:cTn id="158" presetID="53" presetClass="entr" presetSubtype="16" fill="hold" nodeType="withEffect">
                                  <p:stCondLst>
                                    <p:cond delay="0"/>
                                  </p:stCondLst>
                                  <p:childTnLst>
                                    <p:set>
                                      <p:cBhvr>
                                        <p:cTn id="159" dur="1" fill="hold">
                                          <p:stCondLst>
                                            <p:cond delay="0"/>
                                          </p:stCondLst>
                                        </p:cTn>
                                        <p:tgtEl>
                                          <p:spTgt spid="51"/>
                                        </p:tgtEl>
                                        <p:attrNameLst>
                                          <p:attrName>style.visibility</p:attrName>
                                        </p:attrNameLst>
                                      </p:cBhvr>
                                      <p:to>
                                        <p:strVal val="visible"/>
                                      </p:to>
                                    </p:set>
                                    <p:anim calcmode="lin" valueType="num">
                                      <p:cBhvr>
                                        <p:cTn id="160" dur="500" fill="hold"/>
                                        <p:tgtEl>
                                          <p:spTgt spid="51"/>
                                        </p:tgtEl>
                                        <p:attrNameLst>
                                          <p:attrName>ppt_w</p:attrName>
                                        </p:attrNameLst>
                                      </p:cBhvr>
                                      <p:tavLst>
                                        <p:tav tm="0">
                                          <p:val>
                                            <p:fltVal val="0"/>
                                          </p:val>
                                        </p:tav>
                                        <p:tav tm="100000">
                                          <p:val>
                                            <p:strVal val="#ppt_w"/>
                                          </p:val>
                                        </p:tav>
                                      </p:tavLst>
                                    </p:anim>
                                    <p:anim calcmode="lin" valueType="num">
                                      <p:cBhvr>
                                        <p:cTn id="161" dur="500" fill="hold"/>
                                        <p:tgtEl>
                                          <p:spTgt spid="51"/>
                                        </p:tgtEl>
                                        <p:attrNameLst>
                                          <p:attrName>ppt_h</p:attrName>
                                        </p:attrNameLst>
                                      </p:cBhvr>
                                      <p:tavLst>
                                        <p:tav tm="0">
                                          <p:val>
                                            <p:fltVal val="0"/>
                                          </p:val>
                                        </p:tav>
                                        <p:tav tm="100000">
                                          <p:val>
                                            <p:strVal val="#ppt_h"/>
                                          </p:val>
                                        </p:tav>
                                      </p:tavLst>
                                    </p:anim>
                                    <p:animEffect transition="in" filter="fade">
                                      <p:cBhvr>
                                        <p:cTn id="162" dur="500"/>
                                        <p:tgtEl>
                                          <p:spTgt spid="51"/>
                                        </p:tgtEl>
                                      </p:cBhvr>
                                    </p:animEffect>
                                  </p:childTnLst>
                                </p:cTn>
                              </p:par>
                              <p:par>
                                <p:cTn id="163" presetID="53" presetClass="entr" presetSubtype="16" fill="hold" nodeType="withEffect">
                                  <p:stCondLst>
                                    <p:cond delay="0"/>
                                  </p:stCondLst>
                                  <p:childTnLst>
                                    <p:set>
                                      <p:cBhvr>
                                        <p:cTn id="164" dur="1" fill="hold">
                                          <p:stCondLst>
                                            <p:cond delay="0"/>
                                          </p:stCondLst>
                                        </p:cTn>
                                        <p:tgtEl>
                                          <p:spTgt spid="50"/>
                                        </p:tgtEl>
                                        <p:attrNameLst>
                                          <p:attrName>style.visibility</p:attrName>
                                        </p:attrNameLst>
                                      </p:cBhvr>
                                      <p:to>
                                        <p:strVal val="visible"/>
                                      </p:to>
                                    </p:set>
                                    <p:anim calcmode="lin" valueType="num">
                                      <p:cBhvr>
                                        <p:cTn id="165" dur="500" fill="hold"/>
                                        <p:tgtEl>
                                          <p:spTgt spid="50"/>
                                        </p:tgtEl>
                                        <p:attrNameLst>
                                          <p:attrName>ppt_w</p:attrName>
                                        </p:attrNameLst>
                                      </p:cBhvr>
                                      <p:tavLst>
                                        <p:tav tm="0">
                                          <p:val>
                                            <p:fltVal val="0"/>
                                          </p:val>
                                        </p:tav>
                                        <p:tav tm="100000">
                                          <p:val>
                                            <p:strVal val="#ppt_w"/>
                                          </p:val>
                                        </p:tav>
                                      </p:tavLst>
                                    </p:anim>
                                    <p:anim calcmode="lin" valueType="num">
                                      <p:cBhvr>
                                        <p:cTn id="166" dur="500" fill="hold"/>
                                        <p:tgtEl>
                                          <p:spTgt spid="50"/>
                                        </p:tgtEl>
                                        <p:attrNameLst>
                                          <p:attrName>ppt_h</p:attrName>
                                        </p:attrNameLst>
                                      </p:cBhvr>
                                      <p:tavLst>
                                        <p:tav tm="0">
                                          <p:val>
                                            <p:fltVal val="0"/>
                                          </p:val>
                                        </p:tav>
                                        <p:tav tm="100000">
                                          <p:val>
                                            <p:strVal val="#ppt_h"/>
                                          </p:val>
                                        </p:tav>
                                      </p:tavLst>
                                    </p:anim>
                                    <p:animEffect transition="in" filter="fade">
                                      <p:cBhvr>
                                        <p:cTn id="167" dur="500"/>
                                        <p:tgtEl>
                                          <p:spTgt spid="50"/>
                                        </p:tgtEl>
                                      </p:cBhvr>
                                    </p:animEffect>
                                  </p:childTnLst>
                                </p:cTn>
                              </p:par>
                              <p:par>
                                <p:cTn id="168" presetID="53" presetClass="entr" presetSubtype="16" fill="hold" nodeType="withEffect">
                                  <p:stCondLst>
                                    <p:cond delay="0"/>
                                  </p:stCondLst>
                                  <p:childTnLst>
                                    <p:set>
                                      <p:cBhvr>
                                        <p:cTn id="169" dur="1" fill="hold">
                                          <p:stCondLst>
                                            <p:cond delay="0"/>
                                          </p:stCondLst>
                                        </p:cTn>
                                        <p:tgtEl>
                                          <p:spTgt spid="69"/>
                                        </p:tgtEl>
                                        <p:attrNameLst>
                                          <p:attrName>style.visibility</p:attrName>
                                        </p:attrNameLst>
                                      </p:cBhvr>
                                      <p:to>
                                        <p:strVal val="visible"/>
                                      </p:to>
                                    </p:set>
                                    <p:anim calcmode="lin" valueType="num">
                                      <p:cBhvr>
                                        <p:cTn id="170" dur="500" fill="hold"/>
                                        <p:tgtEl>
                                          <p:spTgt spid="69"/>
                                        </p:tgtEl>
                                        <p:attrNameLst>
                                          <p:attrName>ppt_w</p:attrName>
                                        </p:attrNameLst>
                                      </p:cBhvr>
                                      <p:tavLst>
                                        <p:tav tm="0">
                                          <p:val>
                                            <p:fltVal val="0"/>
                                          </p:val>
                                        </p:tav>
                                        <p:tav tm="100000">
                                          <p:val>
                                            <p:strVal val="#ppt_w"/>
                                          </p:val>
                                        </p:tav>
                                      </p:tavLst>
                                    </p:anim>
                                    <p:anim calcmode="lin" valueType="num">
                                      <p:cBhvr>
                                        <p:cTn id="171" dur="500" fill="hold"/>
                                        <p:tgtEl>
                                          <p:spTgt spid="69"/>
                                        </p:tgtEl>
                                        <p:attrNameLst>
                                          <p:attrName>ppt_h</p:attrName>
                                        </p:attrNameLst>
                                      </p:cBhvr>
                                      <p:tavLst>
                                        <p:tav tm="0">
                                          <p:val>
                                            <p:fltVal val="0"/>
                                          </p:val>
                                        </p:tav>
                                        <p:tav tm="100000">
                                          <p:val>
                                            <p:strVal val="#ppt_h"/>
                                          </p:val>
                                        </p:tav>
                                      </p:tavLst>
                                    </p:anim>
                                    <p:animEffect transition="in" filter="fade">
                                      <p:cBhvr>
                                        <p:cTn id="17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45" grpId="0" animBg="1"/>
      <p:bldP spid="46" grpId="0" animBg="1"/>
      <p:bldP spid="100" grpId="0" animBg="1"/>
      <p:bldP spid="101" grpId="0" animBg="1"/>
      <p:bldP spid="102" grpId="0" animBg="1"/>
      <p:bldP spid="103" grpId="0" animBg="1"/>
      <p:bldP spid="104"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4" grpId="0" animBg="1"/>
      <p:bldP spid="165" grpId="0" animBg="1"/>
      <p:bldP spid="6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zh"/>
              <a:t>维护设计</a:t>
            </a:r>
          </a:p>
        </p:txBody>
      </p:sp>
      <p:sp>
        <p:nvSpPr>
          <p:cNvPr id="5" name="Rectangle: Beveled 4"/>
          <p:cNvSpPr/>
          <p:nvPr/>
        </p:nvSpPr>
        <p:spPr>
          <a:xfrm>
            <a:off x="3431506" y="1214556"/>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431506" y="3282969"/>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431506" y="5498629"/>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186285" y="2582708"/>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2978374" y="1644125"/>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2978374" y="3759942"/>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2978374" y="3755457"/>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28" name="Cloud 27"/>
          <p:cNvSpPr/>
          <p:nvPr/>
        </p:nvSpPr>
        <p:spPr>
          <a:xfrm>
            <a:off x="8939851" y="476672"/>
            <a:ext cx="2360337" cy="794811"/>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4.14.1合理配置、调校和维修</a:t>
            </a:r>
          </a:p>
        </p:txBody>
      </p:sp>
      <p:sp>
        <p:nvSpPr>
          <p:cNvPr id="30" name="Cloud 29"/>
          <p:cNvSpPr/>
          <p:nvPr/>
        </p:nvSpPr>
        <p:spPr>
          <a:xfrm>
            <a:off x="9218771" y="1343800"/>
            <a:ext cx="2349837" cy="78905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4.14.2配置、调校和维修的地点和进入方式</a:t>
            </a:r>
          </a:p>
        </p:txBody>
      </p:sp>
      <p:sp>
        <p:nvSpPr>
          <p:cNvPr id="37" name="Cloud 36"/>
          <p:cNvSpPr/>
          <p:nvPr/>
        </p:nvSpPr>
        <p:spPr>
          <a:xfrm>
            <a:off x="8997952" y="2170445"/>
            <a:ext cx="2282624" cy="78905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4.14.3排空和清洁</a:t>
            </a:r>
          </a:p>
        </p:txBody>
      </p:sp>
      <p:cxnSp>
        <p:nvCxnSpPr>
          <p:cNvPr id="38" name="Straight Arrow Connector 37"/>
          <p:cNvCxnSpPr>
            <a:cxnSpLocks/>
            <a:stCxn id="124" idx="3"/>
            <a:endCxn id="28" idx="2"/>
          </p:cNvCxnSpPr>
          <p:nvPr/>
        </p:nvCxnSpPr>
        <p:spPr>
          <a:xfrm flipV="1">
            <a:off x="7794489" y="874078"/>
            <a:ext cx="1152683" cy="14232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124" idx="3"/>
            <a:endCxn id="30" idx="2"/>
          </p:cNvCxnSpPr>
          <p:nvPr/>
        </p:nvCxnSpPr>
        <p:spPr>
          <a:xfrm flipV="1">
            <a:off x="7794489" y="1738328"/>
            <a:ext cx="1431571" cy="559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endCxn id="37" idx="2"/>
          </p:cNvCxnSpPr>
          <p:nvPr/>
        </p:nvCxnSpPr>
        <p:spPr>
          <a:xfrm>
            <a:off x="7794489" y="2297353"/>
            <a:ext cx="1210543" cy="26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Cloud 43"/>
          <p:cNvSpPr/>
          <p:nvPr/>
        </p:nvSpPr>
        <p:spPr>
          <a:xfrm>
            <a:off x="9314952" y="2979516"/>
            <a:ext cx="1872164" cy="78905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4.14.4工具和专用器械</a:t>
            </a:r>
          </a:p>
        </p:txBody>
      </p:sp>
      <p:sp>
        <p:nvSpPr>
          <p:cNvPr id="51" name="Cloud 50"/>
          <p:cNvSpPr/>
          <p:nvPr/>
        </p:nvSpPr>
        <p:spPr>
          <a:xfrm>
            <a:off x="8876584" y="3799816"/>
            <a:ext cx="1650736" cy="78905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4.14.5用户手册</a:t>
            </a:r>
          </a:p>
        </p:txBody>
      </p:sp>
      <p:sp>
        <p:nvSpPr>
          <p:cNvPr id="52" name="Cloud 51"/>
          <p:cNvSpPr/>
          <p:nvPr/>
        </p:nvSpPr>
        <p:spPr>
          <a:xfrm>
            <a:off x="8764724" y="4620116"/>
            <a:ext cx="2282623" cy="78905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4.14.6搬运和运输</a:t>
            </a:r>
          </a:p>
        </p:txBody>
      </p:sp>
      <p:cxnSp>
        <p:nvCxnSpPr>
          <p:cNvPr id="53" name="Straight Arrow Connector 52"/>
          <p:cNvCxnSpPr>
            <a:cxnSpLocks/>
            <a:stCxn id="124" idx="3"/>
            <a:endCxn id="44" idx="2"/>
          </p:cNvCxnSpPr>
          <p:nvPr/>
        </p:nvCxnSpPr>
        <p:spPr>
          <a:xfrm>
            <a:off x="7794489" y="2297354"/>
            <a:ext cx="1526270" cy="1076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cxnSpLocks/>
            <a:stCxn id="124" idx="3"/>
            <a:endCxn id="51" idx="2"/>
          </p:cNvCxnSpPr>
          <p:nvPr/>
        </p:nvCxnSpPr>
        <p:spPr>
          <a:xfrm>
            <a:off x="7794489" y="2297354"/>
            <a:ext cx="1087215" cy="18969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cxnSpLocks/>
            <a:stCxn id="124" idx="3"/>
            <a:endCxn id="52" idx="2"/>
          </p:cNvCxnSpPr>
          <p:nvPr/>
        </p:nvCxnSpPr>
        <p:spPr>
          <a:xfrm>
            <a:off x="7794489" y="2297354"/>
            <a:ext cx="977315" cy="2717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1" name="Connector: Elbow 100"/>
          <p:cNvCxnSpPr/>
          <p:nvPr/>
        </p:nvCxnSpPr>
        <p:spPr>
          <a:xfrm flipV="1">
            <a:off x="5200447" y="702368"/>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Connector: Elbow 101"/>
          <p:cNvCxnSpPr/>
          <p:nvPr/>
        </p:nvCxnSpPr>
        <p:spPr>
          <a:xfrm flipV="1">
            <a:off x="5200447" y="977178"/>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 name="Connector: Elbow 102"/>
          <p:cNvCxnSpPr>
            <a:cxnSpLocks/>
          </p:cNvCxnSpPr>
          <p:nvPr/>
        </p:nvCxnSpPr>
        <p:spPr>
          <a:xfrm flipV="1">
            <a:off x="5200447" y="1251958"/>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or: Elbow 103"/>
          <p:cNvCxnSpPr>
            <a:cxnSpLocks/>
          </p:cNvCxnSpPr>
          <p:nvPr/>
        </p:nvCxnSpPr>
        <p:spPr>
          <a:xfrm flipV="1">
            <a:off x="5200447" y="1530394"/>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 name="Connector: Elbow 104"/>
          <p:cNvCxnSpPr>
            <a:cxnSpLocks/>
          </p:cNvCxnSpPr>
          <p:nvPr/>
        </p:nvCxnSpPr>
        <p:spPr>
          <a:xfrm>
            <a:off x="5200446" y="1644125"/>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6" name="Connector: Elbow 105"/>
          <p:cNvCxnSpPr>
            <a:cxnSpLocks/>
          </p:cNvCxnSpPr>
          <p:nvPr/>
        </p:nvCxnSpPr>
        <p:spPr>
          <a:xfrm>
            <a:off x="5200446" y="1644124"/>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Connector: Elbow 106"/>
          <p:cNvCxnSpPr>
            <a:cxnSpLocks/>
          </p:cNvCxnSpPr>
          <p:nvPr/>
        </p:nvCxnSpPr>
        <p:spPr>
          <a:xfrm>
            <a:off x="5200447" y="1644125"/>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Connector: Elbow 107"/>
          <p:cNvCxnSpPr>
            <a:cxnSpLocks/>
          </p:cNvCxnSpPr>
          <p:nvPr/>
        </p:nvCxnSpPr>
        <p:spPr>
          <a:xfrm>
            <a:off x="5200447" y="1644125"/>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Connector: Elbow 108"/>
          <p:cNvCxnSpPr>
            <a:cxnSpLocks/>
          </p:cNvCxnSpPr>
          <p:nvPr/>
        </p:nvCxnSpPr>
        <p:spPr>
          <a:xfrm flipV="1">
            <a:off x="5200446" y="2929979"/>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Connector: Elbow 109"/>
          <p:cNvCxnSpPr>
            <a:cxnSpLocks/>
          </p:cNvCxnSpPr>
          <p:nvPr/>
        </p:nvCxnSpPr>
        <p:spPr>
          <a:xfrm flipV="1">
            <a:off x="5200446" y="3283031"/>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p:cNvCxnSpPr>
            <a:cxnSpLocks/>
          </p:cNvCxnSpPr>
          <p:nvPr/>
        </p:nvCxnSpPr>
        <p:spPr>
          <a:xfrm flipV="1">
            <a:off x="5200447" y="3632163"/>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Connector: Elbow 111"/>
          <p:cNvCxnSpPr>
            <a:cxnSpLocks/>
          </p:cNvCxnSpPr>
          <p:nvPr/>
        </p:nvCxnSpPr>
        <p:spPr>
          <a:xfrm>
            <a:off x="5200447" y="3755457"/>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Connector: Elbow 112"/>
          <p:cNvCxnSpPr>
            <a:cxnSpLocks/>
          </p:cNvCxnSpPr>
          <p:nvPr/>
        </p:nvCxnSpPr>
        <p:spPr>
          <a:xfrm>
            <a:off x="5200446" y="3755458"/>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Connector: Elbow 113"/>
          <p:cNvCxnSpPr>
            <a:cxnSpLocks/>
          </p:cNvCxnSpPr>
          <p:nvPr/>
        </p:nvCxnSpPr>
        <p:spPr>
          <a:xfrm>
            <a:off x="5200446" y="3755457"/>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Connector: Elbow 114"/>
          <p:cNvCxnSpPr>
            <a:cxnSpLocks/>
          </p:cNvCxnSpPr>
          <p:nvPr/>
        </p:nvCxnSpPr>
        <p:spPr>
          <a:xfrm>
            <a:off x="5200447" y="3755457"/>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Connector: Elbow 115"/>
          <p:cNvCxnSpPr>
            <a:cxnSpLocks/>
          </p:cNvCxnSpPr>
          <p:nvPr/>
        </p:nvCxnSpPr>
        <p:spPr>
          <a:xfrm>
            <a:off x="5200446" y="3755457"/>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nector: Elbow 116"/>
          <p:cNvCxnSpPr>
            <a:cxnSpLocks/>
          </p:cNvCxnSpPr>
          <p:nvPr/>
        </p:nvCxnSpPr>
        <p:spPr>
          <a:xfrm flipV="1">
            <a:off x="5200446" y="5853866"/>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Connector: Elbow 117"/>
          <p:cNvCxnSpPr>
            <a:cxnSpLocks/>
          </p:cNvCxnSpPr>
          <p:nvPr/>
        </p:nvCxnSpPr>
        <p:spPr>
          <a:xfrm>
            <a:off x="5200446" y="5948880"/>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9" name="Rectangle: Rounded Corners 118">
            <a:hlinkClick r:id="rId4" action="ppaction://hlinksldjump"/>
          </p:cNvPr>
          <p:cNvSpPr/>
          <p:nvPr/>
        </p:nvSpPr>
        <p:spPr>
          <a:xfrm>
            <a:off x="5636358" y="620688"/>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120" name="Rectangle: Rounded Corners 119">
            <a:hlinkClick r:id="rId5" action="ppaction://hlinksldjump"/>
          </p:cNvPr>
          <p:cNvSpPr/>
          <p:nvPr/>
        </p:nvSpPr>
        <p:spPr>
          <a:xfrm>
            <a:off x="5638629" y="1172869"/>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121" name="Rectangle: Rounded Corners 120">
            <a:hlinkClick r:id="rId6" action="ppaction://hlinksldjump"/>
          </p:cNvPr>
          <p:cNvSpPr/>
          <p:nvPr/>
        </p:nvSpPr>
        <p:spPr>
          <a:xfrm>
            <a:off x="5642058" y="1442043"/>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122" name="Rectangle: Rounded Corners 121">
            <a:hlinkClick r:id="rId7" action="ppaction://hlinksldjump"/>
          </p:cNvPr>
          <p:cNvSpPr/>
          <p:nvPr/>
        </p:nvSpPr>
        <p:spPr>
          <a:xfrm>
            <a:off x="5642058" y="891747"/>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123" name="Rectangle: Rounded Corners 122">
            <a:hlinkClick r:id="rId8" action="ppaction://hlinksldjump"/>
          </p:cNvPr>
          <p:cNvSpPr/>
          <p:nvPr/>
        </p:nvSpPr>
        <p:spPr>
          <a:xfrm>
            <a:off x="5647897" y="1942386"/>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124" name="Rectangle: Rounded Corners 123">
            <a:hlinkClick r:id="rId9" action="ppaction://hlinksldjump"/>
          </p:cNvPr>
          <p:cNvSpPr/>
          <p:nvPr/>
        </p:nvSpPr>
        <p:spPr>
          <a:xfrm>
            <a:off x="5638938" y="2212923"/>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125" name="Rectangle: Rounded Corners 124">
            <a:hlinkClick r:id="rId10" action="ppaction://hlinksldjump"/>
          </p:cNvPr>
          <p:cNvSpPr/>
          <p:nvPr/>
        </p:nvSpPr>
        <p:spPr>
          <a:xfrm>
            <a:off x="5633099" y="1694498"/>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126" name="Rectangle: Rounded Corners 125">
            <a:hlinkClick r:id="rId11" action="ppaction://hlinksldjump"/>
          </p:cNvPr>
          <p:cNvSpPr/>
          <p:nvPr/>
        </p:nvSpPr>
        <p:spPr>
          <a:xfrm>
            <a:off x="5654150" y="280532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127" name="Rectangle: Rounded Corners 126">
            <a:hlinkClick r:id="rId12" action="ppaction://hlinksldjump"/>
          </p:cNvPr>
          <p:cNvSpPr/>
          <p:nvPr/>
        </p:nvSpPr>
        <p:spPr>
          <a:xfrm>
            <a:off x="5649392" y="31583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128" name="Rectangle: Rounded Corners 127">
            <a:hlinkClick r:id="rId13" action="ppaction://hlinksldjump"/>
          </p:cNvPr>
          <p:cNvSpPr/>
          <p:nvPr/>
        </p:nvSpPr>
        <p:spPr>
          <a:xfrm>
            <a:off x="5658719" y="350750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29" name="Rectangle: Rounded Corners 128">
            <a:hlinkClick r:id="rId14" action="ppaction://hlinksldjump"/>
          </p:cNvPr>
          <p:cNvSpPr/>
          <p:nvPr/>
        </p:nvSpPr>
        <p:spPr>
          <a:xfrm>
            <a:off x="5658719" y="386335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30" name="Rectangle: Rounded Corners 129">
            <a:hlinkClick r:id="rId15" action="ppaction://hlinksldjump"/>
          </p:cNvPr>
          <p:cNvSpPr/>
          <p:nvPr/>
        </p:nvSpPr>
        <p:spPr>
          <a:xfrm>
            <a:off x="5649760" y="421408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131" name="Rectangle: Rounded Corners 130">
            <a:hlinkClick r:id="rId16" action="ppaction://hlinksldjump"/>
          </p:cNvPr>
          <p:cNvSpPr/>
          <p:nvPr/>
        </p:nvSpPr>
        <p:spPr>
          <a:xfrm>
            <a:off x="5649392" y="458825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132" name="Rectangle: Rounded Corners 131">
            <a:hlinkClick r:id="rId17" action="ppaction://hlinksldjump"/>
          </p:cNvPr>
          <p:cNvSpPr/>
          <p:nvPr/>
        </p:nvSpPr>
        <p:spPr>
          <a:xfrm>
            <a:off x="5652105" y="495560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133" name="Rectangle: Rounded Corners 132">
            <a:hlinkClick r:id="rId18" action="ppaction://hlinksldjump"/>
          </p:cNvPr>
          <p:cNvSpPr/>
          <p:nvPr/>
        </p:nvSpPr>
        <p:spPr>
          <a:xfrm>
            <a:off x="5654150" y="575998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34" name="Rectangle: Rounded Corners 133">
            <a:hlinkClick r:id="rId19" action="ppaction://hlinksldjump"/>
          </p:cNvPr>
          <p:cNvSpPr/>
          <p:nvPr/>
        </p:nvSpPr>
        <p:spPr>
          <a:xfrm>
            <a:off x="5647588" y="6061438"/>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36" name="Rectangle: Rounded Corners 135">
            <a:hlinkClick r:id="rId20" action="ppaction://hlinksldjump"/>
          </p:cNvPr>
          <p:cNvSpPr/>
          <p:nvPr/>
        </p:nvSpPr>
        <p:spPr>
          <a:xfrm>
            <a:off x="5648620" y="2498277"/>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37" name="Rectangle: Rounded Corners 136">
            <a:hlinkClick r:id="rId21" action="ppaction://hlinksldjump"/>
          </p:cNvPr>
          <p:cNvSpPr/>
          <p:nvPr/>
        </p:nvSpPr>
        <p:spPr>
          <a:xfrm>
            <a:off x="5654150" y="53015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6" name="Slide Number Placeholder 5">
            <a:extLst>
              <a:ext uri="{FF2B5EF4-FFF2-40B4-BE49-F238E27FC236}">
                <a16:creationId xmlns:a16="http://schemas.microsoft.com/office/drawing/2014/main" id="{923BC2A1-B49D-ED45-A37D-38B0AE232E8B}"/>
              </a:ext>
            </a:extLst>
          </p:cNvPr>
          <p:cNvSpPr>
            <a:spLocks noGrp="1"/>
          </p:cNvSpPr>
          <p:nvPr>
            <p:ph type="sldNum" sz="quarter" idx="12"/>
          </p:nvPr>
        </p:nvSpPr>
        <p:spPr/>
        <p:txBody>
          <a:bodyPr rtlCol="0"/>
          <a:lstStyle/>
          <a:p>
            <a:pPr rtl="0"/>
            <a:fld id="{FA0B7275-42E7-9344-8EE7-3495E2503A86}" type="slidenum">
              <a:rPr lang="en-US" smtClean="0"/>
              <a:t>12</a:t>
            </a:fld>
            <a:endParaRPr lang="en-US" dirty="0"/>
          </a:p>
        </p:txBody>
      </p:sp>
      <p:sp>
        <p:nvSpPr>
          <p:cNvPr id="60" name="Rectangle 59"/>
          <p:cNvSpPr/>
          <p:nvPr/>
        </p:nvSpPr>
        <p:spPr>
          <a:xfrm>
            <a:off x="3120886" y="2717369"/>
            <a:ext cx="4673603" cy="3749855"/>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256891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2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2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2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2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2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3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3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3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3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3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3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p:cTn id="95" dur="500" fill="hold"/>
                                        <p:tgtEl>
                                          <p:spTgt spid="28"/>
                                        </p:tgtEl>
                                        <p:attrNameLst>
                                          <p:attrName>ppt_w</p:attrName>
                                        </p:attrNameLst>
                                      </p:cBhvr>
                                      <p:tavLst>
                                        <p:tav tm="0">
                                          <p:val>
                                            <p:fltVal val="0"/>
                                          </p:val>
                                        </p:tav>
                                        <p:tav tm="100000">
                                          <p:val>
                                            <p:strVal val="#ppt_w"/>
                                          </p:val>
                                        </p:tav>
                                      </p:tavLst>
                                    </p:anim>
                                    <p:anim calcmode="lin" valueType="num">
                                      <p:cBhvr>
                                        <p:cTn id="96" dur="500" fill="hold"/>
                                        <p:tgtEl>
                                          <p:spTgt spid="28"/>
                                        </p:tgtEl>
                                        <p:attrNameLst>
                                          <p:attrName>ppt_h</p:attrName>
                                        </p:attrNameLst>
                                      </p:cBhvr>
                                      <p:tavLst>
                                        <p:tav tm="0">
                                          <p:val>
                                            <p:fltVal val="0"/>
                                          </p:val>
                                        </p:tav>
                                        <p:tav tm="100000">
                                          <p:val>
                                            <p:strVal val="#ppt_h"/>
                                          </p:val>
                                        </p:tav>
                                      </p:tavLst>
                                    </p:anim>
                                    <p:animEffect transition="in" filter="fade">
                                      <p:cBhvr>
                                        <p:cTn id="97" dur="500"/>
                                        <p:tgtEl>
                                          <p:spTgt spid="28"/>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30"/>
                                        </p:tgtEl>
                                        <p:attrNameLst>
                                          <p:attrName>style.visibility</p:attrName>
                                        </p:attrNameLst>
                                      </p:cBhvr>
                                      <p:to>
                                        <p:strVal val="visible"/>
                                      </p:to>
                                    </p:set>
                                    <p:anim calcmode="lin" valueType="num">
                                      <p:cBhvr>
                                        <p:cTn id="100" dur="500" fill="hold"/>
                                        <p:tgtEl>
                                          <p:spTgt spid="30"/>
                                        </p:tgtEl>
                                        <p:attrNameLst>
                                          <p:attrName>ppt_w</p:attrName>
                                        </p:attrNameLst>
                                      </p:cBhvr>
                                      <p:tavLst>
                                        <p:tav tm="0">
                                          <p:val>
                                            <p:fltVal val="0"/>
                                          </p:val>
                                        </p:tav>
                                        <p:tav tm="100000">
                                          <p:val>
                                            <p:strVal val="#ppt_w"/>
                                          </p:val>
                                        </p:tav>
                                      </p:tavLst>
                                    </p:anim>
                                    <p:anim calcmode="lin" valueType="num">
                                      <p:cBhvr>
                                        <p:cTn id="101" dur="500" fill="hold"/>
                                        <p:tgtEl>
                                          <p:spTgt spid="30"/>
                                        </p:tgtEl>
                                        <p:attrNameLst>
                                          <p:attrName>ppt_h</p:attrName>
                                        </p:attrNameLst>
                                      </p:cBhvr>
                                      <p:tavLst>
                                        <p:tav tm="0">
                                          <p:val>
                                            <p:fltVal val="0"/>
                                          </p:val>
                                        </p:tav>
                                        <p:tav tm="100000">
                                          <p:val>
                                            <p:strVal val="#ppt_h"/>
                                          </p:val>
                                        </p:tav>
                                      </p:tavLst>
                                    </p:anim>
                                    <p:animEffect transition="in" filter="fade">
                                      <p:cBhvr>
                                        <p:cTn id="102" dur="500"/>
                                        <p:tgtEl>
                                          <p:spTgt spid="30"/>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37"/>
                                        </p:tgtEl>
                                        <p:attrNameLst>
                                          <p:attrName>style.visibility</p:attrName>
                                        </p:attrNameLst>
                                      </p:cBhvr>
                                      <p:to>
                                        <p:strVal val="visible"/>
                                      </p:to>
                                    </p:set>
                                    <p:anim calcmode="lin" valueType="num">
                                      <p:cBhvr>
                                        <p:cTn id="105" dur="500" fill="hold"/>
                                        <p:tgtEl>
                                          <p:spTgt spid="37"/>
                                        </p:tgtEl>
                                        <p:attrNameLst>
                                          <p:attrName>ppt_w</p:attrName>
                                        </p:attrNameLst>
                                      </p:cBhvr>
                                      <p:tavLst>
                                        <p:tav tm="0">
                                          <p:val>
                                            <p:fltVal val="0"/>
                                          </p:val>
                                        </p:tav>
                                        <p:tav tm="100000">
                                          <p:val>
                                            <p:strVal val="#ppt_w"/>
                                          </p:val>
                                        </p:tav>
                                      </p:tavLst>
                                    </p:anim>
                                    <p:anim calcmode="lin" valueType="num">
                                      <p:cBhvr>
                                        <p:cTn id="106" dur="500" fill="hold"/>
                                        <p:tgtEl>
                                          <p:spTgt spid="37"/>
                                        </p:tgtEl>
                                        <p:attrNameLst>
                                          <p:attrName>ppt_h</p:attrName>
                                        </p:attrNameLst>
                                      </p:cBhvr>
                                      <p:tavLst>
                                        <p:tav tm="0">
                                          <p:val>
                                            <p:fltVal val="0"/>
                                          </p:val>
                                        </p:tav>
                                        <p:tav tm="100000">
                                          <p:val>
                                            <p:strVal val="#ppt_h"/>
                                          </p:val>
                                        </p:tav>
                                      </p:tavLst>
                                    </p:anim>
                                    <p:animEffect transition="in" filter="fade">
                                      <p:cBhvr>
                                        <p:cTn id="107" dur="500"/>
                                        <p:tgtEl>
                                          <p:spTgt spid="37"/>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44"/>
                                        </p:tgtEl>
                                        <p:attrNameLst>
                                          <p:attrName>style.visibility</p:attrName>
                                        </p:attrNameLst>
                                      </p:cBhvr>
                                      <p:to>
                                        <p:strVal val="visible"/>
                                      </p:to>
                                    </p:set>
                                    <p:anim calcmode="lin" valueType="num">
                                      <p:cBhvr>
                                        <p:cTn id="110" dur="500" fill="hold"/>
                                        <p:tgtEl>
                                          <p:spTgt spid="44"/>
                                        </p:tgtEl>
                                        <p:attrNameLst>
                                          <p:attrName>ppt_w</p:attrName>
                                        </p:attrNameLst>
                                      </p:cBhvr>
                                      <p:tavLst>
                                        <p:tav tm="0">
                                          <p:val>
                                            <p:fltVal val="0"/>
                                          </p:val>
                                        </p:tav>
                                        <p:tav tm="100000">
                                          <p:val>
                                            <p:strVal val="#ppt_w"/>
                                          </p:val>
                                        </p:tav>
                                      </p:tavLst>
                                    </p:anim>
                                    <p:anim calcmode="lin" valueType="num">
                                      <p:cBhvr>
                                        <p:cTn id="111" dur="500" fill="hold"/>
                                        <p:tgtEl>
                                          <p:spTgt spid="44"/>
                                        </p:tgtEl>
                                        <p:attrNameLst>
                                          <p:attrName>ppt_h</p:attrName>
                                        </p:attrNameLst>
                                      </p:cBhvr>
                                      <p:tavLst>
                                        <p:tav tm="0">
                                          <p:val>
                                            <p:fltVal val="0"/>
                                          </p:val>
                                        </p:tav>
                                        <p:tav tm="100000">
                                          <p:val>
                                            <p:strVal val="#ppt_h"/>
                                          </p:val>
                                        </p:tav>
                                      </p:tavLst>
                                    </p:anim>
                                    <p:animEffect transition="in" filter="fade">
                                      <p:cBhvr>
                                        <p:cTn id="112" dur="500"/>
                                        <p:tgtEl>
                                          <p:spTgt spid="44"/>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51"/>
                                        </p:tgtEl>
                                        <p:attrNameLst>
                                          <p:attrName>style.visibility</p:attrName>
                                        </p:attrNameLst>
                                      </p:cBhvr>
                                      <p:to>
                                        <p:strVal val="visible"/>
                                      </p:to>
                                    </p:set>
                                    <p:anim calcmode="lin" valueType="num">
                                      <p:cBhvr>
                                        <p:cTn id="115" dur="500" fill="hold"/>
                                        <p:tgtEl>
                                          <p:spTgt spid="51"/>
                                        </p:tgtEl>
                                        <p:attrNameLst>
                                          <p:attrName>ppt_w</p:attrName>
                                        </p:attrNameLst>
                                      </p:cBhvr>
                                      <p:tavLst>
                                        <p:tav tm="0">
                                          <p:val>
                                            <p:fltVal val="0"/>
                                          </p:val>
                                        </p:tav>
                                        <p:tav tm="100000">
                                          <p:val>
                                            <p:strVal val="#ppt_w"/>
                                          </p:val>
                                        </p:tav>
                                      </p:tavLst>
                                    </p:anim>
                                    <p:anim calcmode="lin" valueType="num">
                                      <p:cBhvr>
                                        <p:cTn id="116" dur="500" fill="hold"/>
                                        <p:tgtEl>
                                          <p:spTgt spid="51"/>
                                        </p:tgtEl>
                                        <p:attrNameLst>
                                          <p:attrName>ppt_h</p:attrName>
                                        </p:attrNameLst>
                                      </p:cBhvr>
                                      <p:tavLst>
                                        <p:tav tm="0">
                                          <p:val>
                                            <p:fltVal val="0"/>
                                          </p:val>
                                        </p:tav>
                                        <p:tav tm="100000">
                                          <p:val>
                                            <p:strVal val="#ppt_h"/>
                                          </p:val>
                                        </p:tav>
                                      </p:tavLst>
                                    </p:anim>
                                    <p:animEffect transition="in" filter="fade">
                                      <p:cBhvr>
                                        <p:cTn id="117" dur="500"/>
                                        <p:tgtEl>
                                          <p:spTgt spid="51"/>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52"/>
                                        </p:tgtEl>
                                        <p:attrNameLst>
                                          <p:attrName>style.visibility</p:attrName>
                                        </p:attrNameLst>
                                      </p:cBhvr>
                                      <p:to>
                                        <p:strVal val="visible"/>
                                      </p:to>
                                    </p:set>
                                    <p:anim calcmode="lin" valueType="num">
                                      <p:cBhvr>
                                        <p:cTn id="120" dur="500" fill="hold"/>
                                        <p:tgtEl>
                                          <p:spTgt spid="52"/>
                                        </p:tgtEl>
                                        <p:attrNameLst>
                                          <p:attrName>ppt_w</p:attrName>
                                        </p:attrNameLst>
                                      </p:cBhvr>
                                      <p:tavLst>
                                        <p:tav tm="0">
                                          <p:val>
                                            <p:fltVal val="0"/>
                                          </p:val>
                                        </p:tav>
                                        <p:tav tm="100000">
                                          <p:val>
                                            <p:strVal val="#ppt_w"/>
                                          </p:val>
                                        </p:tav>
                                      </p:tavLst>
                                    </p:anim>
                                    <p:anim calcmode="lin" valueType="num">
                                      <p:cBhvr>
                                        <p:cTn id="121" dur="500" fill="hold"/>
                                        <p:tgtEl>
                                          <p:spTgt spid="52"/>
                                        </p:tgtEl>
                                        <p:attrNameLst>
                                          <p:attrName>ppt_h</p:attrName>
                                        </p:attrNameLst>
                                      </p:cBhvr>
                                      <p:tavLst>
                                        <p:tav tm="0">
                                          <p:val>
                                            <p:fltVal val="0"/>
                                          </p:val>
                                        </p:tav>
                                        <p:tav tm="100000">
                                          <p:val>
                                            <p:strVal val="#ppt_h"/>
                                          </p:val>
                                        </p:tav>
                                      </p:tavLst>
                                    </p:anim>
                                    <p:animEffect transition="in" filter="fade">
                                      <p:cBhvr>
                                        <p:cTn id="122" dur="500"/>
                                        <p:tgtEl>
                                          <p:spTgt spid="52"/>
                                        </p:tgtEl>
                                      </p:cBhvr>
                                    </p:animEffect>
                                  </p:childTnLst>
                                </p:cTn>
                              </p:par>
                              <p:par>
                                <p:cTn id="123" presetID="53" presetClass="entr" presetSubtype="16" fill="hold" nodeType="withEffect">
                                  <p:stCondLst>
                                    <p:cond delay="0"/>
                                  </p:stCondLst>
                                  <p:childTnLst>
                                    <p:set>
                                      <p:cBhvr>
                                        <p:cTn id="124" dur="1" fill="hold">
                                          <p:stCondLst>
                                            <p:cond delay="0"/>
                                          </p:stCondLst>
                                        </p:cTn>
                                        <p:tgtEl>
                                          <p:spTgt spid="55"/>
                                        </p:tgtEl>
                                        <p:attrNameLst>
                                          <p:attrName>style.visibility</p:attrName>
                                        </p:attrNameLst>
                                      </p:cBhvr>
                                      <p:to>
                                        <p:strVal val="visible"/>
                                      </p:to>
                                    </p:set>
                                    <p:anim calcmode="lin" valueType="num">
                                      <p:cBhvr>
                                        <p:cTn id="125" dur="500" fill="hold"/>
                                        <p:tgtEl>
                                          <p:spTgt spid="55"/>
                                        </p:tgtEl>
                                        <p:attrNameLst>
                                          <p:attrName>ppt_w</p:attrName>
                                        </p:attrNameLst>
                                      </p:cBhvr>
                                      <p:tavLst>
                                        <p:tav tm="0">
                                          <p:val>
                                            <p:fltVal val="0"/>
                                          </p:val>
                                        </p:tav>
                                        <p:tav tm="100000">
                                          <p:val>
                                            <p:strVal val="#ppt_w"/>
                                          </p:val>
                                        </p:tav>
                                      </p:tavLst>
                                    </p:anim>
                                    <p:anim calcmode="lin" valueType="num">
                                      <p:cBhvr>
                                        <p:cTn id="126" dur="500" fill="hold"/>
                                        <p:tgtEl>
                                          <p:spTgt spid="55"/>
                                        </p:tgtEl>
                                        <p:attrNameLst>
                                          <p:attrName>ppt_h</p:attrName>
                                        </p:attrNameLst>
                                      </p:cBhvr>
                                      <p:tavLst>
                                        <p:tav tm="0">
                                          <p:val>
                                            <p:fltVal val="0"/>
                                          </p:val>
                                        </p:tav>
                                        <p:tav tm="100000">
                                          <p:val>
                                            <p:strVal val="#ppt_h"/>
                                          </p:val>
                                        </p:tav>
                                      </p:tavLst>
                                    </p:anim>
                                    <p:animEffect transition="in" filter="fade">
                                      <p:cBhvr>
                                        <p:cTn id="127" dur="500"/>
                                        <p:tgtEl>
                                          <p:spTgt spid="55"/>
                                        </p:tgtEl>
                                      </p:cBhvr>
                                    </p:animEffect>
                                  </p:childTnLst>
                                </p:cTn>
                              </p:par>
                              <p:par>
                                <p:cTn id="128" presetID="53" presetClass="entr" presetSubtype="16" fill="hold" nodeType="withEffect">
                                  <p:stCondLst>
                                    <p:cond delay="0"/>
                                  </p:stCondLst>
                                  <p:childTnLst>
                                    <p:set>
                                      <p:cBhvr>
                                        <p:cTn id="129" dur="1" fill="hold">
                                          <p:stCondLst>
                                            <p:cond delay="0"/>
                                          </p:stCondLst>
                                        </p:cTn>
                                        <p:tgtEl>
                                          <p:spTgt spid="54"/>
                                        </p:tgtEl>
                                        <p:attrNameLst>
                                          <p:attrName>style.visibility</p:attrName>
                                        </p:attrNameLst>
                                      </p:cBhvr>
                                      <p:to>
                                        <p:strVal val="visible"/>
                                      </p:to>
                                    </p:set>
                                    <p:anim calcmode="lin" valueType="num">
                                      <p:cBhvr>
                                        <p:cTn id="130" dur="500" fill="hold"/>
                                        <p:tgtEl>
                                          <p:spTgt spid="54"/>
                                        </p:tgtEl>
                                        <p:attrNameLst>
                                          <p:attrName>ppt_w</p:attrName>
                                        </p:attrNameLst>
                                      </p:cBhvr>
                                      <p:tavLst>
                                        <p:tav tm="0">
                                          <p:val>
                                            <p:fltVal val="0"/>
                                          </p:val>
                                        </p:tav>
                                        <p:tav tm="100000">
                                          <p:val>
                                            <p:strVal val="#ppt_w"/>
                                          </p:val>
                                        </p:tav>
                                      </p:tavLst>
                                    </p:anim>
                                    <p:anim calcmode="lin" valueType="num">
                                      <p:cBhvr>
                                        <p:cTn id="131" dur="500" fill="hold"/>
                                        <p:tgtEl>
                                          <p:spTgt spid="54"/>
                                        </p:tgtEl>
                                        <p:attrNameLst>
                                          <p:attrName>ppt_h</p:attrName>
                                        </p:attrNameLst>
                                      </p:cBhvr>
                                      <p:tavLst>
                                        <p:tav tm="0">
                                          <p:val>
                                            <p:fltVal val="0"/>
                                          </p:val>
                                        </p:tav>
                                        <p:tav tm="100000">
                                          <p:val>
                                            <p:strVal val="#ppt_h"/>
                                          </p:val>
                                        </p:tav>
                                      </p:tavLst>
                                    </p:anim>
                                    <p:animEffect transition="in" filter="fade">
                                      <p:cBhvr>
                                        <p:cTn id="132" dur="500"/>
                                        <p:tgtEl>
                                          <p:spTgt spid="54"/>
                                        </p:tgtEl>
                                      </p:cBhvr>
                                    </p:animEffect>
                                  </p:childTnLst>
                                </p:cTn>
                              </p:par>
                              <p:par>
                                <p:cTn id="133" presetID="53" presetClass="entr" presetSubtype="16" fill="hold" nodeType="withEffect">
                                  <p:stCondLst>
                                    <p:cond delay="0"/>
                                  </p:stCondLst>
                                  <p:childTnLst>
                                    <p:set>
                                      <p:cBhvr>
                                        <p:cTn id="134" dur="1" fill="hold">
                                          <p:stCondLst>
                                            <p:cond delay="0"/>
                                          </p:stCondLst>
                                        </p:cTn>
                                        <p:tgtEl>
                                          <p:spTgt spid="53"/>
                                        </p:tgtEl>
                                        <p:attrNameLst>
                                          <p:attrName>style.visibility</p:attrName>
                                        </p:attrNameLst>
                                      </p:cBhvr>
                                      <p:to>
                                        <p:strVal val="visible"/>
                                      </p:to>
                                    </p:set>
                                    <p:anim calcmode="lin" valueType="num">
                                      <p:cBhvr>
                                        <p:cTn id="135" dur="500" fill="hold"/>
                                        <p:tgtEl>
                                          <p:spTgt spid="53"/>
                                        </p:tgtEl>
                                        <p:attrNameLst>
                                          <p:attrName>ppt_w</p:attrName>
                                        </p:attrNameLst>
                                      </p:cBhvr>
                                      <p:tavLst>
                                        <p:tav tm="0">
                                          <p:val>
                                            <p:fltVal val="0"/>
                                          </p:val>
                                        </p:tav>
                                        <p:tav tm="100000">
                                          <p:val>
                                            <p:strVal val="#ppt_w"/>
                                          </p:val>
                                        </p:tav>
                                      </p:tavLst>
                                    </p:anim>
                                    <p:anim calcmode="lin" valueType="num">
                                      <p:cBhvr>
                                        <p:cTn id="136" dur="500" fill="hold"/>
                                        <p:tgtEl>
                                          <p:spTgt spid="53"/>
                                        </p:tgtEl>
                                        <p:attrNameLst>
                                          <p:attrName>ppt_h</p:attrName>
                                        </p:attrNameLst>
                                      </p:cBhvr>
                                      <p:tavLst>
                                        <p:tav tm="0">
                                          <p:val>
                                            <p:fltVal val="0"/>
                                          </p:val>
                                        </p:tav>
                                        <p:tav tm="100000">
                                          <p:val>
                                            <p:strVal val="#ppt_h"/>
                                          </p:val>
                                        </p:tav>
                                      </p:tavLst>
                                    </p:anim>
                                    <p:animEffect transition="in" filter="fade">
                                      <p:cBhvr>
                                        <p:cTn id="137" dur="500"/>
                                        <p:tgtEl>
                                          <p:spTgt spid="53"/>
                                        </p:tgtEl>
                                      </p:cBhvr>
                                    </p:animEffect>
                                  </p:childTnLst>
                                </p:cTn>
                              </p:par>
                              <p:par>
                                <p:cTn id="138" presetID="53" presetClass="entr" presetSubtype="16" fill="hold" nodeType="withEffect">
                                  <p:stCondLst>
                                    <p:cond delay="0"/>
                                  </p:stCondLst>
                                  <p:childTnLst>
                                    <p:set>
                                      <p:cBhvr>
                                        <p:cTn id="139" dur="1" fill="hold">
                                          <p:stCondLst>
                                            <p:cond delay="0"/>
                                          </p:stCondLst>
                                        </p:cTn>
                                        <p:tgtEl>
                                          <p:spTgt spid="42"/>
                                        </p:tgtEl>
                                        <p:attrNameLst>
                                          <p:attrName>style.visibility</p:attrName>
                                        </p:attrNameLst>
                                      </p:cBhvr>
                                      <p:to>
                                        <p:strVal val="visible"/>
                                      </p:to>
                                    </p:set>
                                    <p:anim calcmode="lin" valueType="num">
                                      <p:cBhvr>
                                        <p:cTn id="140" dur="500" fill="hold"/>
                                        <p:tgtEl>
                                          <p:spTgt spid="42"/>
                                        </p:tgtEl>
                                        <p:attrNameLst>
                                          <p:attrName>ppt_w</p:attrName>
                                        </p:attrNameLst>
                                      </p:cBhvr>
                                      <p:tavLst>
                                        <p:tav tm="0">
                                          <p:val>
                                            <p:fltVal val="0"/>
                                          </p:val>
                                        </p:tav>
                                        <p:tav tm="100000">
                                          <p:val>
                                            <p:strVal val="#ppt_w"/>
                                          </p:val>
                                        </p:tav>
                                      </p:tavLst>
                                    </p:anim>
                                    <p:anim calcmode="lin" valueType="num">
                                      <p:cBhvr>
                                        <p:cTn id="141" dur="500" fill="hold"/>
                                        <p:tgtEl>
                                          <p:spTgt spid="42"/>
                                        </p:tgtEl>
                                        <p:attrNameLst>
                                          <p:attrName>ppt_h</p:attrName>
                                        </p:attrNameLst>
                                      </p:cBhvr>
                                      <p:tavLst>
                                        <p:tav tm="0">
                                          <p:val>
                                            <p:fltVal val="0"/>
                                          </p:val>
                                        </p:tav>
                                        <p:tav tm="100000">
                                          <p:val>
                                            <p:strVal val="#ppt_h"/>
                                          </p:val>
                                        </p:tav>
                                      </p:tavLst>
                                    </p:anim>
                                    <p:animEffect transition="in" filter="fade">
                                      <p:cBhvr>
                                        <p:cTn id="142" dur="500"/>
                                        <p:tgtEl>
                                          <p:spTgt spid="42"/>
                                        </p:tgtEl>
                                      </p:cBhvr>
                                    </p:animEffect>
                                  </p:childTnLst>
                                </p:cTn>
                              </p:par>
                              <p:par>
                                <p:cTn id="143" presetID="53" presetClass="entr" presetSubtype="16" fill="hold" nodeType="withEffect">
                                  <p:stCondLst>
                                    <p:cond delay="0"/>
                                  </p:stCondLst>
                                  <p:childTnLst>
                                    <p:set>
                                      <p:cBhvr>
                                        <p:cTn id="144" dur="1" fill="hold">
                                          <p:stCondLst>
                                            <p:cond delay="0"/>
                                          </p:stCondLst>
                                        </p:cTn>
                                        <p:tgtEl>
                                          <p:spTgt spid="41"/>
                                        </p:tgtEl>
                                        <p:attrNameLst>
                                          <p:attrName>style.visibility</p:attrName>
                                        </p:attrNameLst>
                                      </p:cBhvr>
                                      <p:to>
                                        <p:strVal val="visible"/>
                                      </p:to>
                                    </p:set>
                                    <p:anim calcmode="lin" valueType="num">
                                      <p:cBhvr>
                                        <p:cTn id="145" dur="500" fill="hold"/>
                                        <p:tgtEl>
                                          <p:spTgt spid="41"/>
                                        </p:tgtEl>
                                        <p:attrNameLst>
                                          <p:attrName>ppt_w</p:attrName>
                                        </p:attrNameLst>
                                      </p:cBhvr>
                                      <p:tavLst>
                                        <p:tav tm="0">
                                          <p:val>
                                            <p:fltVal val="0"/>
                                          </p:val>
                                        </p:tav>
                                        <p:tav tm="100000">
                                          <p:val>
                                            <p:strVal val="#ppt_w"/>
                                          </p:val>
                                        </p:tav>
                                      </p:tavLst>
                                    </p:anim>
                                    <p:anim calcmode="lin" valueType="num">
                                      <p:cBhvr>
                                        <p:cTn id="146" dur="500" fill="hold"/>
                                        <p:tgtEl>
                                          <p:spTgt spid="41"/>
                                        </p:tgtEl>
                                        <p:attrNameLst>
                                          <p:attrName>ppt_h</p:attrName>
                                        </p:attrNameLst>
                                      </p:cBhvr>
                                      <p:tavLst>
                                        <p:tav tm="0">
                                          <p:val>
                                            <p:fltVal val="0"/>
                                          </p:val>
                                        </p:tav>
                                        <p:tav tm="100000">
                                          <p:val>
                                            <p:strVal val="#ppt_h"/>
                                          </p:val>
                                        </p:tav>
                                      </p:tavLst>
                                    </p:anim>
                                    <p:animEffect transition="in" filter="fade">
                                      <p:cBhvr>
                                        <p:cTn id="147" dur="500"/>
                                        <p:tgtEl>
                                          <p:spTgt spid="41"/>
                                        </p:tgtEl>
                                      </p:cBhvr>
                                    </p:animEffect>
                                  </p:childTnLst>
                                </p:cTn>
                              </p:par>
                              <p:par>
                                <p:cTn id="148" presetID="53" presetClass="entr" presetSubtype="16" fill="hold" nodeType="withEffect">
                                  <p:stCondLst>
                                    <p:cond delay="0"/>
                                  </p:stCondLst>
                                  <p:childTnLst>
                                    <p:set>
                                      <p:cBhvr>
                                        <p:cTn id="149" dur="1" fill="hold">
                                          <p:stCondLst>
                                            <p:cond delay="0"/>
                                          </p:stCondLst>
                                        </p:cTn>
                                        <p:tgtEl>
                                          <p:spTgt spid="38"/>
                                        </p:tgtEl>
                                        <p:attrNameLst>
                                          <p:attrName>style.visibility</p:attrName>
                                        </p:attrNameLst>
                                      </p:cBhvr>
                                      <p:to>
                                        <p:strVal val="visible"/>
                                      </p:to>
                                    </p:set>
                                    <p:anim calcmode="lin" valueType="num">
                                      <p:cBhvr>
                                        <p:cTn id="150" dur="500" fill="hold"/>
                                        <p:tgtEl>
                                          <p:spTgt spid="38"/>
                                        </p:tgtEl>
                                        <p:attrNameLst>
                                          <p:attrName>ppt_w</p:attrName>
                                        </p:attrNameLst>
                                      </p:cBhvr>
                                      <p:tavLst>
                                        <p:tav tm="0">
                                          <p:val>
                                            <p:fltVal val="0"/>
                                          </p:val>
                                        </p:tav>
                                        <p:tav tm="100000">
                                          <p:val>
                                            <p:strVal val="#ppt_w"/>
                                          </p:val>
                                        </p:tav>
                                      </p:tavLst>
                                    </p:anim>
                                    <p:anim calcmode="lin" valueType="num">
                                      <p:cBhvr>
                                        <p:cTn id="151" dur="500" fill="hold"/>
                                        <p:tgtEl>
                                          <p:spTgt spid="38"/>
                                        </p:tgtEl>
                                        <p:attrNameLst>
                                          <p:attrName>ppt_h</p:attrName>
                                        </p:attrNameLst>
                                      </p:cBhvr>
                                      <p:tavLst>
                                        <p:tav tm="0">
                                          <p:val>
                                            <p:fltVal val="0"/>
                                          </p:val>
                                        </p:tav>
                                        <p:tav tm="100000">
                                          <p:val>
                                            <p:strVal val="#ppt_h"/>
                                          </p:val>
                                        </p:tav>
                                      </p:tavLst>
                                    </p:anim>
                                    <p:animEffect transition="in" filter="fade">
                                      <p:cBhvr>
                                        <p:cTn id="15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28" grpId="0" animBg="1"/>
      <p:bldP spid="30" grpId="0" animBg="1"/>
      <p:bldP spid="37" grpId="0" animBg="1"/>
      <p:bldP spid="44" grpId="0" animBg="1"/>
      <p:bldP spid="51" grpId="0" animBg="1"/>
      <p:bldP spid="52"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6" grpId="0" animBg="1"/>
      <p:bldP spid="1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zh"/>
              <a:t>可持续性</a:t>
            </a:r>
          </a:p>
        </p:txBody>
      </p:sp>
      <p:sp>
        <p:nvSpPr>
          <p:cNvPr id="5" name="Rectangle: Beveled 4"/>
          <p:cNvSpPr/>
          <p:nvPr/>
        </p:nvSpPr>
        <p:spPr>
          <a:xfrm>
            <a:off x="3534526" y="1142548"/>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534526" y="3210961"/>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534526" y="5426621"/>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289305" y="2510700"/>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081394" y="1572117"/>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081394" y="3687934"/>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081394" y="3683449"/>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0" name="Cloud 29"/>
          <p:cNvSpPr/>
          <p:nvPr/>
        </p:nvSpPr>
        <p:spPr>
          <a:xfrm>
            <a:off x="8935832" y="905170"/>
            <a:ext cx="2128720" cy="71852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dirty="0">
                <a:solidFill>
                  <a:schemeClr val="tx1"/>
                </a:solidFill>
              </a:rPr>
              <a:t>8.2营养物回收</a:t>
            </a:r>
          </a:p>
        </p:txBody>
      </p:sp>
      <p:sp>
        <p:nvSpPr>
          <p:cNvPr id="31" name="Cloud 30"/>
          <p:cNvSpPr/>
          <p:nvPr/>
        </p:nvSpPr>
        <p:spPr>
          <a:xfrm>
            <a:off x="8643268" y="1793454"/>
            <a:ext cx="3083912" cy="67511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dirty="0">
                <a:solidFill>
                  <a:schemeClr val="tx1"/>
                </a:solidFill>
              </a:rPr>
              <a:t>8.3耗水量与出水再利用</a:t>
            </a:r>
          </a:p>
        </p:txBody>
      </p:sp>
      <p:sp>
        <p:nvSpPr>
          <p:cNvPr id="32" name="Cloud 31"/>
          <p:cNvSpPr/>
          <p:nvPr/>
        </p:nvSpPr>
        <p:spPr>
          <a:xfrm>
            <a:off x="8610807" y="2733243"/>
            <a:ext cx="2802626" cy="62374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8.4能源消耗与再生</a:t>
            </a:r>
          </a:p>
        </p:txBody>
      </p:sp>
      <p:cxnSp>
        <p:nvCxnSpPr>
          <p:cNvPr id="33" name="Straight Arrow Connector 32"/>
          <p:cNvCxnSpPr>
            <a:cxnSpLocks/>
            <a:endCxn id="30" idx="2"/>
          </p:cNvCxnSpPr>
          <p:nvPr/>
        </p:nvCxnSpPr>
        <p:spPr>
          <a:xfrm flipV="1">
            <a:off x="7907190" y="1264430"/>
            <a:ext cx="1035245" cy="12462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cxnSpLocks/>
            <a:stCxn id="101" idx="3"/>
            <a:endCxn id="31" idx="2"/>
          </p:cNvCxnSpPr>
          <p:nvPr/>
        </p:nvCxnSpPr>
        <p:spPr>
          <a:xfrm flipV="1">
            <a:off x="7907191" y="2131014"/>
            <a:ext cx="745643" cy="3796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a:stCxn id="101" idx="3"/>
            <a:endCxn id="32" idx="2"/>
          </p:cNvCxnSpPr>
          <p:nvPr/>
        </p:nvCxnSpPr>
        <p:spPr>
          <a:xfrm>
            <a:off x="7907191" y="2510700"/>
            <a:ext cx="712309" cy="5344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Cloud 35"/>
          <p:cNvSpPr/>
          <p:nvPr/>
        </p:nvSpPr>
        <p:spPr>
          <a:xfrm>
            <a:off x="8856616" y="3453323"/>
            <a:ext cx="2344784" cy="62374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8.5生命周期评估</a:t>
            </a:r>
          </a:p>
        </p:txBody>
      </p:sp>
      <p:sp>
        <p:nvSpPr>
          <p:cNvPr id="37" name="Cloud 36"/>
          <p:cNvSpPr/>
          <p:nvPr/>
        </p:nvSpPr>
        <p:spPr>
          <a:xfrm>
            <a:off x="8817129" y="4246836"/>
            <a:ext cx="2536671" cy="91035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8.6重复性操作要求</a:t>
            </a:r>
          </a:p>
        </p:txBody>
      </p:sp>
      <p:cxnSp>
        <p:nvCxnSpPr>
          <p:cNvPr id="39" name="Straight Arrow Connector 38"/>
          <p:cNvCxnSpPr>
            <a:cxnSpLocks/>
            <a:stCxn id="101" idx="3"/>
            <a:endCxn id="36" idx="2"/>
          </p:cNvCxnSpPr>
          <p:nvPr/>
        </p:nvCxnSpPr>
        <p:spPr>
          <a:xfrm>
            <a:off x="7907191" y="2510700"/>
            <a:ext cx="956698" cy="12544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cxnSpLocks/>
            <a:stCxn id="101" idx="3"/>
            <a:endCxn id="37" idx="2"/>
          </p:cNvCxnSpPr>
          <p:nvPr/>
        </p:nvCxnSpPr>
        <p:spPr>
          <a:xfrm>
            <a:off x="7907191" y="2510700"/>
            <a:ext cx="917806" cy="2191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p:cNvCxnSpPr/>
          <p:nvPr/>
        </p:nvCxnSpPr>
        <p:spPr>
          <a:xfrm flipV="1">
            <a:off x="5303467" y="630360"/>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Connector: Elbow 66"/>
          <p:cNvCxnSpPr/>
          <p:nvPr/>
        </p:nvCxnSpPr>
        <p:spPr>
          <a:xfrm flipV="1">
            <a:off x="5303467" y="905170"/>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p:cNvCxnSpPr>
            <a:cxnSpLocks/>
          </p:cNvCxnSpPr>
          <p:nvPr/>
        </p:nvCxnSpPr>
        <p:spPr>
          <a:xfrm flipV="1">
            <a:off x="5303467" y="1179950"/>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onnector: Elbow 68"/>
          <p:cNvCxnSpPr>
            <a:cxnSpLocks/>
          </p:cNvCxnSpPr>
          <p:nvPr/>
        </p:nvCxnSpPr>
        <p:spPr>
          <a:xfrm flipV="1">
            <a:off x="5303467" y="1458386"/>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p:cNvCxnSpPr>
            <a:cxnSpLocks/>
          </p:cNvCxnSpPr>
          <p:nvPr/>
        </p:nvCxnSpPr>
        <p:spPr>
          <a:xfrm>
            <a:off x="5303466" y="1572117"/>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p:cNvCxnSpPr>
            <a:cxnSpLocks/>
          </p:cNvCxnSpPr>
          <p:nvPr/>
        </p:nvCxnSpPr>
        <p:spPr>
          <a:xfrm>
            <a:off x="5303466" y="1572116"/>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p:cNvCxnSpPr>
            <a:cxnSpLocks/>
          </p:cNvCxnSpPr>
          <p:nvPr/>
        </p:nvCxnSpPr>
        <p:spPr>
          <a:xfrm>
            <a:off x="5303467" y="1572117"/>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p:cNvCxnSpPr>
            <a:cxnSpLocks/>
          </p:cNvCxnSpPr>
          <p:nvPr/>
        </p:nvCxnSpPr>
        <p:spPr>
          <a:xfrm>
            <a:off x="5303467" y="1572117"/>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p:cNvCxnSpPr>
            <a:cxnSpLocks/>
          </p:cNvCxnSpPr>
          <p:nvPr/>
        </p:nvCxnSpPr>
        <p:spPr>
          <a:xfrm flipV="1">
            <a:off x="5303466" y="2857971"/>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p:cNvCxnSpPr>
            <a:cxnSpLocks/>
          </p:cNvCxnSpPr>
          <p:nvPr/>
        </p:nvCxnSpPr>
        <p:spPr>
          <a:xfrm flipV="1">
            <a:off x="5303466" y="3211023"/>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p:cNvCxnSpPr>
            <a:cxnSpLocks/>
          </p:cNvCxnSpPr>
          <p:nvPr/>
        </p:nvCxnSpPr>
        <p:spPr>
          <a:xfrm flipV="1">
            <a:off x="5303467" y="3560155"/>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p:cNvCxnSpPr>
            <a:cxnSpLocks/>
          </p:cNvCxnSpPr>
          <p:nvPr/>
        </p:nvCxnSpPr>
        <p:spPr>
          <a:xfrm>
            <a:off x="5303467" y="3683449"/>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p:cNvCxnSpPr>
            <a:cxnSpLocks/>
          </p:cNvCxnSpPr>
          <p:nvPr/>
        </p:nvCxnSpPr>
        <p:spPr>
          <a:xfrm>
            <a:off x="5303466" y="3683450"/>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nector: Elbow 78"/>
          <p:cNvCxnSpPr>
            <a:cxnSpLocks/>
          </p:cNvCxnSpPr>
          <p:nvPr/>
        </p:nvCxnSpPr>
        <p:spPr>
          <a:xfrm>
            <a:off x="5303466" y="3683449"/>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p:cNvCxnSpPr>
            <a:cxnSpLocks/>
          </p:cNvCxnSpPr>
          <p:nvPr/>
        </p:nvCxnSpPr>
        <p:spPr>
          <a:xfrm>
            <a:off x="5303467" y="3683449"/>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p:cNvCxnSpPr>
            <a:cxnSpLocks/>
          </p:cNvCxnSpPr>
          <p:nvPr/>
        </p:nvCxnSpPr>
        <p:spPr>
          <a:xfrm>
            <a:off x="5303466" y="3683449"/>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p:cNvCxnSpPr>
            <a:cxnSpLocks/>
          </p:cNvCxnSpPr>
          <p:nvPr/>
        </p:nvCxnSpPr>
        <p:spPr>
          <a:xfrm flipV="1">
            <a:off x="5303466" y="5781858"/>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p:cNvCxnSpPr>
            <a:cxnSpLocks/>
          </p:cNvCxnSpPr>
          <p:nvPr/>
        </p:nvCxnSpPr>
        <p:spPr>
          <a:xfrm>
            <a:off x="5303466" y="5876872"/>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4" name="Rectangle: Rounded Corners 83">
            <a:hlinkClick r:id="rId4" action="ppaction://hlinksldjump"/>
          </p:cNvPr>
          <p:cNvSpPr/>
          <p:nvPr/>
        </p:nvSpPr>
        <p:spPr>
          <a:xfrm>
            <a:off x="5739378" y="548680"/>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85" name="Rectangle: Rounded Corners 84">
            <a:hlinkClick r:id="rId5" action="ppaction://hlinksldjump"/>
          </p:cNvPr>
          <p:cNvSpPr/>
          <p:nvPr/>
        </p:nvSpPr>
        <p:spPr>
          <a:xfrm>
            <a:off x="5741649" y="1100861"/>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86" name="Rectangle: Rounded Corners 85">
            <a:hlinkClick r:id="rId6" action="ppaction://hlinksldjump"/>
          </p:cNvPr>
          <p:cNvSpPr/>
          <p:nvPr/>
        </p:nvSpPr>
        <p:spPr>
          <a:xfrm>
            <a:off x="5745078" y="1370035"/>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87" name="Rectangle: Rounded Corners 86">
            <a:hlinkClick r:id="rId7" action="ppaction://hlinksldjump"/>
          </p:cNvPr>
          <p:cNvSpPr/>
          <p:nvPr/>
        </p:nvSpPr>
        <p:spPr>
          <a:xfrm>
            <a:off x="5745078" y="819739"/>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88" name="Rectangle: Rounded Corners 87">
            <a:hlinkClick r:id="rId8" action="ppaction://hlinksldjump"/>
          </p:cNvPr>
          <p:cNvSpPr/>
          <p:nvPr/>
        </p:nvSpPr>
        <p:spPr>
          <a:xfrm>
            <a:off x="5750917" y="1870378"/>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89" name="Rectangle: Rounded Corners 88">
            <a:hlinkClick r:id="rId9" action="ppaction://hlinksldjump"/>
          </p:cNvPr>
          <p:cNvSpPr/>
          <p:nvPr/>
        </p:nvSpPr>
        <p:spPr>
          <a:xfrm>
            <a:off x="5741958" y="2140915"/>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90" name="Rectangle: Rounded Corners 89">
            <a:hlinkClick r:id="rId10" action="ppaction://hlinksldjump"/>
          </p:cNvPr>
          <p:cNvSpPr/>
          <p:nvPr/>
        </p:nvSpPr>
        <p:spPr>
          <a:xfrm>
            <a:off x="5736119" y="1622490"/>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91" name="Rectangle: Rounded Corners 90">
            <a:hlinkClick r:id="rId11" action="ppaction://hlinksldjump"/>
          </p:cNvPr>
          <p:cNvSpPr/>
          <p:nvPr/>
        </p:nvSpPr>
        <p:spPr>
          <a:xfrm>
            <a:off x="5757170" y="273331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92" name="Rectangle: Rounded Corners 91">
            <a:hlinkClick r:id="rId12" action="ppaction://hlinksldjump"/>
          </p:cNvPr>
          <p:cNvSpPr/>
          <p:nvPr/>
        </p:nvSpPr>
        <p:spPr>
          <a:xfrm>
            <a:off x="5752412" y="3086366"/>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93" name="Rectangle: Rounded Corners 92">
            <a:hlinkClick r:id="rId13" action="ppaction://hlinksldjump"/>
          </p:cNvPr>
          <p:cNvSpPr/>
          <p:nvPr/>
        </p:nvSpPr>
        <p:spPr>
          <a:xfrm>
            <a:off x="5761739" y="3435499"/>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4" name="Rectangle: Rounded Corners 93">
            <a:hlinkClick r:id="rId14" action="ppaction://hlinksldjump"/>
          </p:cNvPr>
          <p:cNvSpPr/>
          <p:nvPr/>
        </p:nvSpPr>
        <p:spPr>
          <a:xfrm>
            <a:off x="5761739" y="379134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95" name="Rectangle: Rounded Corners 94">
            <a:hlinkClick r:id="rId15" action="ppaction://hlinksldjump"/>
          </p:cNvPr>
          <p:cNvSpPr/>
          <p:nvPr/>
        </p:nvSpPr>
        <p:spPr>
          <a:xfrm>
            <a:off x="5752780" y="41420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96" name="Rectangle: Rounded Corners 95">
            <a:hlinkClick r:id="rId16" action="ppaction://hlinksldjump"/>
          </p:cNvPr>
          <p:cNvSpPr/>
          <p:nvPr/>
        </p:nvSpPr>
        <p:spPr>
          <a:xfrm>
            <a:off x="5752412" y="45162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97" name="Rectangle: Rounded Corners 96">
            <a:hlinkClick r:id="rId17" action="ppaction://hlinksldjump"/>
          </p:cNvPr>
          <p:cNvSpPr/>
          <p:nvPr/>
        </p:nvSpPr>
        <p:spPr>
          <a:xfrm>
            <a:off x="5755125" y="488359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98" name="Rectangle: Rounded Corners 97">
            <a:hlinkClick r:id="rId18" action="ppaction://hlinksldjump"/>
          </p:cNvPr>
          <p:cNvSpPr/>
          <p:nvPr/>
        </p:nvSpPr>
        <p:spPr>
          <a:xfrm>
            <a:off x="5757170" y="5687972"/>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9" name="Rectangle: Rounded Corners 98">
            <a:hlinkClick r:id="rId19" action="ppaction://hlinksldjump"/>
          </p:cNvPr>
          <p:cNvSpPr/>
          <p:nvPr/>
        </p:nvSpPr>
        <p:spPr>
          <a:xfrm>
            <a:off x="5750608" y="598943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01" name="Rectangle: Rounded Corners 100">
            <a:hlinkClick r:id="rId20" action="ppaction://hlinksldjump"/>
          </p:cNvPr>
          <p:cNvSpPr/>
          <p:nvPr/>
        </p:nvSpPr>
        <p:spPr>
          <a:xfrm>
            <a:off x="5751640" y="2426269"/>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02" name="Rectangle: Rounded Corners 101">
            <a:hlinkClick r:id="rId21" action="ppaction://hlinksldjump"/>
          </p:cNvPr>
          <p:cNvSpPr/>
          <p:nvPr/>
        </p:nvSpPr>
        <p:spPr>
          <a:xfrm>
            <a:off x="5757170" y="522953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6" name="Slide Number Placeholder 5">
            <a:extLst>
              <a:ext uri="{FF2B5EF4-FFF2-40B4-BE49-F238E27FC236}">
                <a16:creationId xmlns:a16="http://schemas.microsoft.com/office/drawing/2014/main" id="{079D0ACA-AD28-754F-B439-10653949F3AB}"/>
              </a:ext>
            </a:extLst>
          </p:cNvPr>
          <p:cNvSpPr>
            <a:spLocks noGrp="1"/>
          </p:cNvSpPr>
          <p:nvPr>
            <p:ph type="sldNum" sz="quarter" idx="12"/>
          </p:nvPr>
        </p:nvSpPr>
        <p:spPr/>
        <p:txBody>
          <a:bodyPr rtlCol="0"/>
          <a:lstStyle/>
          <a:p>
            <a:pPr rtl="0"/>
            <a:fld id="{FA0B7275-42E7-9344-8EE7-3495E2503A86}" type="slidenum">
              <a:rPr lang="en-US" smtClean="0"/>
              <a:t>13</a:t>
            </a:fld>
            <a:endParaRPr lang="en-US" dirty="0"/>
          </a:p>
        </p:txBody>
      </p:sp>
      <p:sp>
        <p:nvSpPr>
          <p:cNvPr id="58" name="Rectangle 57"/>
          <p:cNvSpPr/>
          <p:nvPr/>
        </p:nvSpPr>
        <p:spPr>
          <a:xfrm>
            <a:off x="3269264" y="2698541"/>
            <a:ext cx="4673603" cy="3749855"/>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370902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0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p:cTn id="95" dur="500" fill="hold"/>
                                        <p:tgtEl>
                                          <p:spTgt spid="30"/>
                                        </p:tgtEl>
                                        <p:attrNameLst>
                                          <p:attrName>ppt_w</p:attrName>
                                        </p:attrNameLst>
                                      </p:cBhvr>
                                      <p:tavLst>
                                        <p:tav tm="0">
                                          <p:val>
                                            <p:fltVal val="0"/>
                                          </p:val>
                                        </p:tav>
                                        <p:tav tm="100000">
                                          <p:val>
                                            <p:strVal val="#ppt_w"/>
                                          </p:val>
                                        </p:tav>
                                      </p:tavLst>
                                    </p:anim>
                                    <p:anim calcmode="lin" valueType="num">
                                      <p:cBhvr>
                                        <p:cTn id="96" dur="500" fill="hold"/>
                                        <p:tgtEl>
                                          <p:spTgt spid="30"/>
                                        </p:tgtEl>
                                        <p:attrNameLst>
                                          <p:attrName>ppt_h</p:attrName>
                                        </p:attrNameLst>
                                      </p:cBhvr>
                                      <p:tavLst>
                                        <p:tav tm="0">
                                          <p:val>
                                            <p:fltVal val="0"/>
                                          </p:val>
                                        </p:tav>
                                        <p:tav tm="100000">
                                          <p:val>
                                            <p:strVal val="#ppt_h"/>
                                          </p:val>
                                        </p:tav>
                                      </p:tavLst>
                                    </p:anim>
                                    <p:animEffect transition="in" filter="fade">
                                      <p:cBhvr>
                                        <p:cTn id="97" dur="500"/>
                                        <p:tgtEl>
                                          <p:spTgt spid="3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31"/>
                                        </p:tgtEl>
                                        <p:attrNameLst>
                                          <p:attrName>style.visibility</p:attrName>
                                        </p:attrNameLst>
                                      </p:cBhvr>
                                      <p:to>
                                        <p:strVal val="visible"/>
                                      </p:to>
                                    </p:set>
                                    <p:anim calcmode="lin" valueType="num">
                                      <p:cBhvr>
                                        <p:cTn id="100" dur="500" fill="hold"/>
                                        <p:tgtEl>
                                          <p:spTgt spid="31"/>
                                        </p:tgtEl>
                                        <p:attrNameLst>
                                          <p:attrName>ppt_w</p:attrName>
                                        </p:attrNameLst>
                                      </p:cBhvr>
                                      <p:tavLst>
                                        <p:tav tm="0">
                                          <p:val>
                                            <p:fltVal val="0"/>
                                          </p:val>
                                        </p:tav>
                                        <p:tav tm="100000">
                                          <p:val>
                                            <p:strVal val="#ppt_w"/>
                                          </p:val>
                                        </p:tav>
                                      </p:tavLst>
                                    </p:anim>
                                    <p:anim calcmode="lin" valueType="num">
                                      <p:cBhvr>
                                        <p:cTn id="101" dur="500" fill="hold"/>
                                        <p:tgtEl>
                                          <p:spTgt spid="31"/>
                                        </p:tgtEl>
                                        <p:attrNameLst>
                                          <p:attrName>ppt_h</p:attrName>
                                        </p:attrNameLst>
                                      </p:cBhvr>
                                      <p:tavLst>
                                        <p:tav tm="0">
                                          <p:val>
                                            <p:fltVal val="0"/>
                                          </p:val>
                                        </p:tav>
                                        <p:tav tm="100000">
                                          <p:val>
                                            <p:strVal val="#ppt_h"/>
                                          </p:val>
                                        </p:tav>
                                      </p:tavLst>
                                    </p:anim>
                                    <p:animEffect transition="in" filter="fade">
                                      <p:cBhvr>
                                        <p:cTn id="102" dur="500"/>
                                        <p:tgtEl>
                                          <p:spTgt spid="31"/>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32"/>
                                        </p:tgtEl>
                                        <p:attrNameLst>
                                          <p:attrName>style.visibility</p:attrName>
                                        </p:attrNameLst>
                                      </p:cBhvr>
                                      <p:to>
                                        <p:strVal val="visible"/>
                                      </p:to>
                                    </p:set>
                                    <p:anim calcmode="lin" valueType="num">
                                      <p:cBhvr>
                                        <p:cTn id="105" dur="500" fill="hold"/>
                                        <p:tgtEl>
                                          <p:spTgt spid="32"/>
                                        </p:tgtEl>
                                        <p:attrNameLst>
                                          <p:attrName>ppt_w</p:attrName>
                                        </p:attrNameLst>
                                      </p:cBhvr>
                                      <p:tavLst>
                                        <p:tav tm="0">
                                          <p:val>
                                            <p:fltVal val="0"/>
                                          </p:val>
                                        </p:tav>
                                        <p:tav tm="100000">
                                          <p:val>
                                            <p:strVal val="#ppt_w"/>
                                          </p:val>
                                        </p:tav>
                                      </p:tavLst>
                                    </p:anim>
                                    <p:anim calcmode="lin" valueType="num">
                                      <p:cBhvr>
                                        <p:cTn id="106" dur="500" fill="hold"/>
                                        <p:tgtEl>
                                          <p:spTgt spid="32"/>
                                        </p:tgtEl>
                                        <p:attrNameLst>
                                          <p:attrName>ppt_h</p:attrName>
                                        </p:attrNameLst>
                                      </p:cBhvr>
                                      <p:tavLst>
                                        <p:tav tm="0">
                                          <p:val>
                                            <p:fltVal val="0"/>
                                          </p:val>
                                        </p:tav>
                                        <p:tav tm="100000">
                                          <p:val>
                                            <p:strVal val="#ppt_h"/>
                                          </p:val>
                                        </p:tav>
                                      </p:tavLst>
                                    </p:anim>
                                    <p:animEffect transition="in" filter="fade">
                                      <p:cBhvr>
                                        <p:cTn id="107" dur="500"/>
                                        <p:tgtEl>
                                          <p:spTgt spid="32"/>
                                        </p:tgtEl>
                                      </p:cBhvr>
                                    </p:animEffect>
                                  </p:childTnLst>
                                </p:cTn>
                              </p:par>
                              <p:par>
                                <p:cTn id="108" presetID="53" presetClass="entr" presetSubtype="16" fill="hold" nodeType="withEffect">
                                  <p:stCondLst>
                                    <p:cond delay="0"/>
                                  </p:stCondLst>
                                  <p:childTnLst>
                                    <p:set>
                                      <p:cBhvr>
                                        <p:cTn id="109" dur="1" fill="hold">
                                          <p:stCondLst>
                                            <p:cond delay="0"/>
                                          </p:stCondLst>
                                        </p:cTn>
                                        <p:tgtEl>
                                          <p:spTgt spid="33"/>
                                        </p:tgtEl>
                                        <p:attrNameLst>
                                          <p:attrName>style.visibility</p:attrName>
                                        </p:attrNameLst>
                                      </p:cBhvr>
                                      <p:to>
                                        <p:strVal val="visible"/>
                                      </p:to>
                                    </p:set>
                                    <p:anim calcmode="lin" valueType="num">
                                      <p:cBhvr>
                                        <p:cTn id="110" dur="500" fill="hold"/>
                                        <p:tgtEl>
                                          <p:spTgt spid="33"/>
                                        </p:tgtEl>
                                        <p:attrNameLst>
                                          <p:attrName>ppt_w</p:attrName>
                                        </p:attrNameLst>
                                      </p:cBhvr>
                                      <p:tavLst>
                                        <p:tav tm="0">
                                          <p:val>
                                            <p:fltVal val="0"/>
                                          </p:val>
                                        </p:tav>
                                        <p:tav tm="100000">
                                          <p:val>
                                            <p:strVal val="#ppt_w"/>
                                          </p:val>
                                        </p:tav>
                                      </p:tavLst>
                                    </p:anim>
                                    <p:anim calcmode="lin" valueType="num">
                                      <p:cBhvr>
                                        <p:cTn id="111" dur="500" fill="hold"/>
                                        <p:tgtEl>
                                          <p:spTgt spid="33"/>
                                        </p:tgtEl>
                                        <p:attrNameLst>
                                          <p:attrName>ppt_h</p:attrName>
                                        </p:attrNameLst>
                                      </p:cBhvr>
                                      <p:tavLst>
                                        <p:tav tm="0">
                                          <p:val>
                                            <p:fltVal val="0"/>
                                          </p:val>
                                        </p:tav>
                                        <p:tav tm="100000">
                                          <p:val>
                                            <p:strVal val="#ppt_h"/>
                                          </p:val>
                                        </p:tav>
                                      </p:tavLst>
                                    </p:anim>
                                    <p:animEffect transition="in" filter="fade">
                                      <p:cBhvr>
                                        <p:cTn id="112" dur="500"/>
                                        <p:tgtEl>
                                          <p:spTgt spid="33"/>
                                        </p:tgtEl>
                                      </p:cBhvr>
                                    </p:animEffect>
                                  </p:childTnLst>
                                </p:cTn>
                              </p:par>
                              <p:par>
                                <p:cTn id="113" presetID="53" presetClass="entr" presetSubtype="16" fill="hold" nodeType="withEffect">
                                  <p:stCondLst>
                                    <p:cond delay="0"/>
                                  </p:stCondLst>
                                  <p:childTnLst>
                                    <p:set>
                                      <p:cBhvr>
                                        <p:cTn id="114" dur="1" fill="hold">
                                          <p:stCondLst>
                                            <p:cond delay="0"/>
                                          </p:stCondLst>
                                        </p:cTn>
                                        <p:tgtEl>
                                          <p:spTgt spid="34"/>
                                        </p:tgtEl>
                                        <p:attrNameLst>
                                          <p:attrName>style.visibility</p:attrName>
                                        </p:attrNameLst>
                                      </p:cBhvr>
                                      <p:to>
                                        <p:strVal val="visible"/>
                                      </p:to>
                                    </p:set>
                                    <p:anim calcmode="lin" valueType="num">
                                      <p:cBhvr>
                                        <p:cTn id="115" dur="500" fill="hold"/>
                                        <p:tgtEl>
                                          <p:spTgt spid="34"/>
                                        </p:tgtEl>
                                        <p:attrNameLst>
                                          <p:attrName>ppt_w</p:attrName>
                                        </p:attrNameLst>
                                      </p:cBhvr>
                                      <p:tavLst>
                                        <p:tav tm="0">
                                          <p:val>
                                            <p:fltVal val="0"/>
                                          </p:val>
                                        </p:tav>
                                        <p:tav tm="100000">
                                          <p:val>
                                            <p:strVal val="#ppt_w"/>
                                          </p:val>
                                        </p:tav>
                                      </p:tavLst>
                                    </p:anim>
                                    <p:anim calcmode="lin" valueType="num">
                                      <p:cBhvr>
                                        <p:cTn id="116" dur="500" fill="hold"/>
                                        <p:tgtEl>
                                          <p:spTgt spid="34"/>
                                        </p:tgtEl>
                                        <p:attrNameLst>
                                          <p:attrName>ppt_h</p:attrName>
                                        </p:attrNameLst>
                                      </p:cBhvr>
                                      <p:tavLst>
                                        <p:tav tm="0">
                                          <p:val>
                                            <p:fltVal val="0"/>
                                          </p:val>
                                        </p:tav>
                                        <p:tav tm="100000">
                                          <p:val>
                                            <p:strVal val="#ppt_h"/>
                                          </p:val>
                                        </p:tav>
                                      </p:tavLst>
                                    </p:anim>
                                    <p:animEffect transition="in" filter="fade">
                                      <p:cBhvr>
                                        <p:cTn id="117" dur="500"/>
                                        <p:tgtEl>
                                          <p:spTgt spid="34"/>
                                        </p:tgtEl>
                                      </p:cBhvr>
                                    </p:animEffect>
                                  </p:childTnLst>
                                </p:cTn>
                              </p:par>
                              <p:par>
                                <p:cTn id="118" presetID="53" presetClass="entr" presetSubtype="16" fill="hold" nodeType="withEffect">
                                  <p:stCondLst>
                                    <p:cond delay="0"/>
                                  </p:stCondLst>
                                  <p:childTnLst>
                                    <p:set>
                                      <p:cBhvr>
                                        <p:cTn id="119" dur="1" fill="hold">
                                          <p:stCondLst>
                                            <p:cond delay="0"/>
                                          </p:stCondLst>
                                        </p:cTn>
                                        <p:tgtEl>
                                          <p:spTgt spid="35"/>
                                        </p:tgtEl>
                                        <p:attrNameLst>
                                          <p:attrName>style.visibility</p:attrName>
                                        </p:attrNameLst>
                                      </p:cBhvr>
                                      <p:to>
                                        <p:strVal val="visible"/>
                                      </p:to>
                                    </p:set>
                                    <p:anim calcmode="lin" valueType="num">
                                      <p:cBhvr>
                                        <p:cTn id="120" dur="500" fill="hold"/>
                                        <p:tgtEl>
                                          <p:spTgt spid="35"/>
                                        </p:tgtEl>
                                        <p:attrNameLst>
                                          <p:attrName>ppt_w</p:attrName>
                                        </p:attrNameLst>
                                      </p:cBhvr>
                                      <p:tavLst>
                                        <p:tav tm="0">
                                          <p:val>
                                            <p:fltVal val="0"/>
                                          </p:val>
                                        </p:tav>
                                        <p:tav tm="100000">
                                          <p:val>
                                            <p:strVal val="#ppt_w"/>
                                          </p:val>
                                        </p:tav>
                                      </p:tavLst>
                                    </p:anim>
                                    <p:anim calcmode="lin" valueType="num">
                                      <p:cBhvr>
                                        <p:cTn id="121" dur="500" fill="hold"/>
                                        <p:tgtEl>
                                          <p:spTgt spid="35"/>
                                        </p:tgtEl>
                                        <p:attrNameLst>
                                          <p:attrName>ppt_h</p:attrName>
                                        </p:attrNameLst>
                                      </p:cBhvr>
                                      <p:tavLst>
                                        <p:tav tm="0">
                                          <p:val>
                                            <p:fltVal val="0"/>
                                          </p:val>
                                        </p:tav>
                                        <p:tav tm="100000">
                                          <p:val>
                                            <p:strVal val="#ppt_h"/>
                                          </p:val>
                                        </p:tav>
                                      </p:tavLst>
                                    </p:anim>
                                    <p:animEffect transition="in" filter="fade">
                                      <p:cBhvr>
                                        <p:cTn id="122" dur="500"/>
                                        <p:tgtEl>
                                          <p:spTgt spid="35"/>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36"/>
                                        </p:tgtEl>
                                        <p:attrNameLst>
                                          <p:attrName>style.visibility</p:attrName>
                                        </p:attrNameLst>
                                      </p:cBhvr>
                                      <p:to>
                                        <p:strVal val="visible"/>
                                      </p:to>
                                    </p:set>
                                    <p:anim calcmode="lin" valueType="num">
                                      <p:cBhvr>
                                        <p:cTn id="125" dur="500" fill="hold"/>
                                        <p:tgtEl>
                                          <p:spTgt spid="36"/>
                                        </p:tgtEl>
                                        <p:attrNameLst>
                                          <p:attrName>ppt_w</p:attrName>
                                        </p:attrNameLst>
                                      </p:cBhvr>
                                      <p:tavLst>
                                        <p:tav tm="0">
                                          <p:val>
                                            <p:fltVal val="0"/>
                                          </p:val>
                                        </p:tav>
                                        <p:tav tm="100000">
                                          <p:val>
                                            <p:strVal val="#ppt_w"/>
                                          </p:val>
                                        </p:tav>
                                      </p:tavLst>
                                    </p:anim>
                                    <p:anim calcmode="lin" valueType="num">
                                      <p:cBhvr>
                                        <p:cTn id="126" dur="500" fill="hold"/>
                                        <p:tgtEl>
                                          <p:spTgt spid="36"/>
                                        </p:tgtEl>
                                        <p:attrNameLst>
                                          <p:attrName>ppt_h</p:attrName>
                                        </p:attrNameLst>
                                      </p:cBhvr>
                                      <p:tavLst>
                                        <p:tav tm="0">
                                          <p:val>
                                            <p:fltVal val="0"/>
                                          </p:val>
                                        </p:tav>
                                        <p:tav tm="100000">
                                          <p:val>
                                            <p:strVal val="#ppt_h"/>
                                          </p:val>
                                        </p:tav>
                                      </p:tavLst>
                                    </p:anim>
                                    <p:animEffect transition="in" filter="fade">
                                      <p:cBhvr>
                                        <p:cTn id="127" dur="500"/>
                                        <p:tgtEl>
                                          <p:spTgt spid="36"/>
                                        </p:tgtEl>
                                      </p:cBhvr>
                                    </p:animEffect>
                                  </p:childTnLst>
                                </p:cTn>
                              </p:par>
                              <p:par>
                                <p:cTn id="128" presetID="53" presetClass="entr" presetSubtype="16" fill="hold" grpId="0" nodeType="withEffect">
                                  <p:stCondLst>
                                    <p:cond delay="0"/>
                                  </p:stCondLst>
                                  <p:childTnLst>
                                    <p:set>
                                      <p:cBhvr>
                                        <p:cTn id="129" dur="1" fill="hold">
                                          <p:stCondLst>
                                            <p:cond delay="0"/>
                                          </p:stCondLst>
                                        </p:cTn>
                                        <p:tgtEl>
                                          <p:spTgt spid="37"/>
                                        </p:tgtEl>
                                        <p:attrNameLst>
                                          <p:attrName>style.visibility</p:attrName>
                                        </p:attrNameLst>
                                      </p:cBhvr>
                                      <p:to>
                                        <p:strVal val="visible"/>
                                      </p:to>
                                    </p:set>
                                    <p:anim calcmode="lin" valueType="num">
                                      <p:cBhvr>
                                        <p:cTn id="130" dur="500" fill="hold"/>
                                        <p:tgtEl>
                                          <p:spTgt spid="37"/>
                                        </p:tgtEl>
                                        <p:attrNameLst>
                                          <p:attrName>ppt_w</p:attrName>
                                        </p:attrNameLst>
                                      </p:cBhvr>
                                      <p:tavLst>
                                        <p:tav tm="0">
                                          <p:val>
                                            <p:fltVal val="0"/>
                                          </p:val>
                                        </p:tav>
                                        <p:tav tm="100000">
                                          <p:val>
                                            <p:strVal val="#ppt_w"/>
                                          </p:val>
                                        </p:tav>
                                      </p:tavLst>
                                    </p:anim>
                                    <p:anim calcmode="lin" valueType="num">
                                      <p:cBhvr>
                                        <p:cTn id="131" dur="500" fill="hold"/>
                                        <p:tgtEl>
                                          <p:spTgt spid="37"/>
                                        </p:tgtEl>
                                        <p:attrNameLst>
                                          <p:attrName>ppt_h</p:attrName>
                                        </p:attrNameLst>
                                      </p:cBhvr>
                                      <p:tavLst>
                                        <p:tav tm="0">
                                          <p:val>
                                            <p:fltVal val="0"/>
                                          </p:val>
                                        </p:tav>
                                        <p:tav tm="100000">
                                          <p:val>
                                            <p:strVal val="#ppt_h"/>
                                          </p:val>
                                        </p:tav>
                                      </p:tavLst>
                                    </p:anim>
                                    <p:animEffect transition="in" filter="fade">
                                      <p:cBhvr>
                                        <p:cTn id="132" dur="500"/>
                                        <p:tgtEl>
                                          <p:spTgt spid="37"/>
                                        </p:tgtEl>
                                      </p:cBhvr>
                                    </p:animEffect>
                                  </p:childTnLst>
                                </p:cTn>
                              </p:par>
                              <p:par>
                                <p:cTn id="133" presetID="53" presetClass="entr" presetSubtype="16" fill="hold" nodeType="withEffect">
                                  <p:stCondLst>
                                    <p:cond delay="0"/>
                                  </p:stCondLst>
                                  <p:childTnLst>
                                    <p:set>
                                      <p:cBhvr>
                                        <p:cTn id="134" dur="1" fill="hold">
                                          <p:stCondLst>
                                            <p:cond delay="0"/>
                                          </p:stCondLst>
                                        </p:cTn>
                                        <p:tgtEl>
                                          <p:spTgt spid="39"/>
                                        </p:tgtEl>
                                        <p:attrNameLst>
                                          <p:attrName>style.visibility</p:attrName>
                                        </p:attrNameLst>
                                      </p:cBhvr>
                                      <p:to>
                                        <p:strVal val="visible"/>
                                      </p:to>
                                    </p:set>
                                    <p:anim calcmode="lin" valueType="num">
                                      <p:cBhvr>
                                        <p:cTn id="135" dur="500" fill="hold"/>
                                        <p:tgtEl>
                                          <p:spTgt spid="39"/>
                                        </p:tgtEl>
                                        <p:attrNameLst>
                                          <p:attrName>ppt_w</p:attrName>
                                        </p:attrNameLst>
                                      </p:cBhvr>
                                      <p:tavLst>
                                        <p:tav tm="0">
                                          <p:val>
                                            <p:fltVal val="0"/>
                                          </p:val>
                                        </p:tav>
                                        <p:tav tm="100000">
                                          <p:val>
                                            <p:strVal val="#ppt_w"/>
                                          </p:val>
                                        </p:tav>
                                      </p:tavLst>
                                    </p:anim>
                                    <p:anim calcmode="lin" valueType="num">
                                      <p:cBhvr>
                                        <p:cTn id="136" dur="500" fill="hold"/>
                                        <p:tgtEl>
                                          <p:spTgt spid="39"/>
                                        </p:tgtEl>
                                        <p:attrNameLst>
                                          <p:attrName>ppt_h</p:attrName>
                                        </p:attrNameLst>
                                      </p:cBhvr>
                                      <p:tavLst>
                                        <p:tav tm="0">
                                          <p:val>
                                            <p:fltVal val="0"/>
                                          </p:val>
                                        </p:tav>
                                        <p:tav tm="100000">
                                          <p:val>
                                            <p:strVal val="#ppt_h"/>
                                          </p:val>
                                        </p:tav>
                                      </p:tavLst>
                                    </p:anim>
                                    <p:animEffect transition="in" filter="fade">
                                      <p:cBhvr>
                                        <p:cTn id="137" dur="500"/>
                                        <p:tgtEl>
                                          <p:spTgt spid="39"/>
                                        </p:tgtEl>
                                      </p:cBhvr>
                                    </p:animEffect>
                                  </p:childTnLst>
                                </p:cTn>
                              </p:par>
                              <p:par>
                                <p:cTn id="138" presetID="53" presetClass="entr" presetSubtype="16" fill="hold" nodeType="withEffect">
                                  <p:stCondLst>
                                    <p:cond delay="0"/>
                                  </p:stCondLst>
                                  <p:childTnLst>
                                    <p:set>
                                      <p:cBhvr>
                                        <p:cTn id="139" dur="1" fill="hold">
                                          <p:stCondLst>
                                            <p:cond delay="0"/>
                                          </p:stCondLst>
                                        </p:cTn>
                                        <p:tgtEl>
                                          <p:spTgt spid="40"/>
                                        </p:tgtEl>
                                        <p:attrNameLst>
                                          <p:attrName>style.visibility</p:attrName>
                                        </p:attrNameLst>
                                      </p:cBhvr>
                                      <p:to>
                                        <p:strVal val="visible"/>
                                      </p:to>
                                    </p:set>
                                    <p:anim calcmode="lin" valueType="num">
                                      <p:cBhvr>
                                        <p:cTn id="140" dur="500" fill="hold"/>
                                        <p:tgtEl>
                                          <p:spTgt spid="40"/>
                                        </p:tgtEl>
                                        <p:attrNameLst>
                                          <p:attrName>ppt_w</p:attrName>
                                        </p:attrNameLst>
                                      </p:cBhvr>
                                      <p:tavLst>
                                        <p:tav tm="0">
                                          <p:val>
                                            <p:fltVal val="0"/>
                                          </p:val>
                                        </p:tav>
                                        <p:tav tm="100000">
                                          <p:val>
                                            <p:strVal val="#ppt_w"/>
                                          </p:val>
                                        </p:tav>
                                      </p:tavLst>
                                    </p:anim>
                                    <p:anim calcmode="lin" valueType="num">
                                      <p:cBhvr>
                                        <p:cTn id="141" dur="500" fill="hold"/>
                                        <p:tgtEl>
                                          <p:spTgt spid="40"/>
                                        </p:tgtEl>
                                        <p:attrNameLst>
                                          <p:attrName>ppt_h</p:attrName>
                                        </p:attrNameLst>
                                      </p:cBhvr>
                                      <p:tavLst>
                                        <p:tav tm="0">
                                          <p:val>
                                            <p:fltVal val="0"/>
                                          </p:val>
                                        </p:tav>
                                        <p:tav tm="100000">
                                          <p:val>
                                            <p:strVal val="#ppt_h"/>
                                          </p:val>
                                        </p:tav>
                                      </p:tavLst>
                                    </p:anim>
                                    <p:animEffect transition="in" filter="fade">
                                      <p:cBhvr>
                                        <p:cTn id="14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0" grpId="0" animBg="1"/>
      <p:bldP spid="31" grpId="0" animBg="1"/>
      <p:bldP spid="32" grpId="0" animBg="1"/>
      <p:bldP spid="36" grpId="0" animBg="1"/>
      <p:bldP spid="37"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1" grpId="0" animBg="1"/>
      <p:bldP spid="10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zh"/>
              <a:t>认可实验室测试</a:t>
            </a:r>
          </a:p>
        </p:txBody>
      </p:sp>
      <p:sp>
        <p:nvSpPr>
          <p:cNvPr id="9" name="Rectangle: Beveled 8"/>
          <p:cNvSpPr/>
          <p:nvPr/>
        </p:nvSpPr>
        <p:spPr>
          <a:xfrm>
            <a:off x="3256803" y="2907198"/>
            <a:ext cx="2083197" cy="1316483"/>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2000">
                <a:solidFill>
                  <a:schemeClr val="tx1"/>
                </a:solidFill>
              </a:rPr>
              <a:t>认可实验室测试 </a:t>
            </a:r>
          </a:p>
        </p:txBody>
      </p:sp>
      <p:sp>
        <p:nvSpPr>
          <p:cNvPr id="11" name="Frame 10"/>
          <p:cNvSpPr/>
          <p:nvPr/>
        </p:nvSpPr>
        <p:spPr>
          <a:xfrm>
            <a:off x="2027633" y="1683062"/>
            <a:ext cx="792088" cy="381642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9" name="Connector: Elbow 18"/>
          <p:cNvCxnSpPr>
            <a:stCxn id="11" idx="3"/>
            <a:endCxn id="9" idx="4"/>
          </p:cNvCxnSpPr>
          <p:nvPr/>
        </p:nvCxnSpPr>
        <p:spPr>
          <a:xfrm flipV="1">
            <a:off x="2819721" y="3565440"/>
            <a:ext cx="437082" cy="2583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3" name="Rectangle: Rounded Corners 52">
            <a:hlinkClick r:id="rId4" action="ppaction://hlinksldjump"/>
          </p:cNvPr>
          <p:cNvSpPr/>
          <p:nvPr/>
        </p:nvSpPr>
        <p:spPr>
          <a:xfrm>
            <a:off x="6713803" y="1082938"/>
            <a:ext cx="2298605" cy="528116"/>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负载模式</a:t>
            </a:r>
          </a:p>
        </p:txBody>
      </p:sp>
      <p:sp>
        <p:nvSpPr>
          <p:cNvPr id="54" name="Rectangle: Rounded Corners 53">
            <a:hlinkClick r:id="rId5" action="ppaction://hlinksldjump"/>
          </p:cNvPr>
          <p:cNvSpPr/>
          <p:nvPr/>
        </p:nvSpPr>
        <p:spPr>
          <a:xfrm>
            <a:off x="6709045" y="1803018"/>
            <a:ext cx="2298605" cy="528116"/>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机械要求</a:t>
            </a:r>
          </a:p>
        </p:txBody>
      </p:sp>
      <p:sp>
        <p:nvSpPr>
          <p:cNvPr id="55" name="Rectangle: Rounded Corners 54">
            <a:hlinkClick r:id="rId6" action="ppaction://hlinksldjump"/>
          </p:cNvPr>
          <p:cNvSpPr/>
          <p:nvPr/>
        </p:nvSpPr>
        <p:spPr>
          <a:xfrm>
            <a:off x="6718372" y="2475150"/>
            <a:ext cx="2298605" cy="528116"/>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环境参数</a:t>
            </a:r>
          </a:p>
        </p:txBody>
      </p:sp>
      <p:sp>
        <p:nvSpPr>
          <p:cNvPr id="56" name="Rectangle: Rounded Corners 55">
            <a:hlinkClick r:id="rId7" action="ppaction://hlinksldjump"/>
          </p:cNvPr>
          <p:cNvSpPr/>
          <p:nvPr/>
        </p:nvSpPr>
        <p:spPr>
          <a:xfrm>
            <a:off x="6718372" y="3171170"/>
            <a:ext cx="2298605" cy="528116"/>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人体健康参数</a:t>
            </a:r>
          </a:p>
        </p:txBody>
      </p:sp>
      <p:sp>
        <p:nvSpPr>
          <p:cNvPr id="57" name="Rectangle: Rounded Corners 56">
            <a:hlinkClick r:id="rId8" action="ppaction://hlinksldjump"/>
          </p:cNvPr>
          <p:cNvSpPr/>
          <p:nvPr/>
        </p:nvSpPr>
        <p:spPr>
          <a:xfrm>
            <a:off x="6709413" y="3843302"/>
            <a:ext cx="2298605" cy="528116"/>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气体排放参数</a:t>
            </a:r>
          </a:p>
        </p:txBody>
      </p:sp>
      <p:sp>
        <p:nvSpPr>
          <p:cNvPr id="58" name="Rectangle: Rounded Corners 57">
            <a:hlinkClick r:id="rId9" action="ppaction://hlinksldjump"/>
          </p:cNvPr>
          <p:cNvSpPr/>
          <p:nvPr/>
        </p:nvSpPr>
        <p:spPr>
          <a:xfrm>
            <a:off x="6709045" y="4467314"/>
            <a:ext cx="2298605" cy="528116"/>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声学参数</a:t>
            </a:r>
          </a:p>
        </p:txBody>
      </p:sp>
      <p:sp>
        <p:nvSpPr>
          <p:cNvPr id="59" name="Rectangle: Rounded Corners 58">
            <a:hlinkClick r:id="rId10" action="ppaction://hlinksldjump"/>
          </p:cNvPr>
          <p:cNvSpPr/>
          <p:nvPr/>
        </p:nvSpPr>
        <p:spPr>
          <a:xfrm>
            <a:off x="6711758" y="5115386"/>
            <a:ext cx="2298605" cy="528116"/>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气味要求</a:t>
            </a:r>
          </a:p>
        </p:txBody>
      </p:sp>
      <p:cxnSp>
        <p:nvCxnSpPr>
          <p:cNvPr id="74" name="Connector: Elbow 73"/>
          <p:cNvCxnSpPr>
            <a:cxnSpLocks/>
            <a:stCxn id="9" idx="0"/>
            <a:endCxn id="53" idx="1"/>
          </p:cNvCxnSpPr>
          <p:nvPr/>
        </p:nvCxnSpPr>
        <p:spPr>
          <a:xfrm flipV="1">
            <a:off x="5340000" y="1346996"/>
            <a:ext cx="1373803" cy="221844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p:cNvCxnSpPr>
            <a:cxnSpLocks/>
            <a:stCxn id="9" idx="0"/>
            <a:endCxn id="54" idx="1"/>
          </p:cNvCxnSpPr>
          <p:nvPr/>
        </p:nvCxnSpPr>
        <p:spPr>
          <a:xfrm flipV="1">
            <a:off x="5340000" y="2067076"/>
            <a:ext cx="1369045" cy="149836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p:cNvCxnSpPr>
            <a:cxnSpLocks/>
            <a:stCxn id="9" idx="0"/>
            <a:endCxn id="55" idx="1"/>
          </p:cNvCxnSpPr>
          <p:nvPr/>
        </p:nvCxnSpPr>
        <p:spPr>
          <a:xfrm flipV="1">
            <a:off x="5340000" y="2739208"/>
            <a:ext cx="1378372" cy="82623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p:cNvCxnSpPr>
            <a:cxnSpLocks/>
            <a:stCxn id="9" idx="0"/>
            <a:endCxn id="56" idx="1"/>
          </p:cNvCxnSpPr>
          <p:nvPr/>
        </p:nvCxnSpPr>
        <p:spPr>
          <a:xfrm flipV="1">
            <a:off x="5340000" y="3435228"/>
            <a:ext cx="1378372" cy="13021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7" name="Connector: Elbow 86"/>
          <p:cNvCxnSpPr>
            <a:cxnSpLocks/>
            <a:stCxn id="9" idx="0"/>
            <a:endCxn id="57" idx="1"/>
          </p:cNvCxnSpPr>
          <p:nvPr/>
        </p:nvCxnSpPr>
        <p:spPr>
          <a:xfrm>
            <a:off x="5340000" y="3565440"/>
            <a:ext cx="1369413" cy="54192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onnector: Elbow 89"/>
          <p:cNvCxnSpPr>
            <a:cxnSpLocks/>
            <a:stCxn id="9" idx="0"/>
            <a:endCxn id="58" idx="1"/>
          </p:cNvCxnSpPr>
          <p:nvPr/>
        </p:nvCxnSpPr>
        <p:spPr>
          <a:xfrm>
            <a:off x="5340000" y="3565440"/>
            <a:ext cx="1369045" cy="116593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p:cNvCxnSpPr>
            <a:cxnSpLocks/>
            <a:stCxn id="9" idx="0"/>
            <a:endCxn id="59" idx="1"/>
          </p:cNvCxnSpPr>
          <p:nvPr/>
        </p:nvCxnSpPr>
        <p:spPr>
          <a:xfrm>
            <a:off x="5340000" y="3565440"/>
            <a:ext cx="1371758" cy="18140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p:cNvCxnSpPr>
            <a:cxnSpLocks/>
            <a:stCxn id="9" idx="0"/>
          </p:cNvCxnSpPr>
          <p:nvPr/>
        </p:nvCxnSpPr>
        <p:spPr>
          <a:xfrm>
            <a:off x="5340000" y="3565440"/>
            <a:ext cx="1378372" cy="2462076"/>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sp>
        <p:nvSpPr>
          <p:cNvPr id="105" name="Rectangle: Rounded Corners 104">
            <a:hlinkClick r:id="rId11" action="ppaction://hlinksldjump"/>
          </p:cNvPr>
          <p:cNvSpPr/>
          <p:nvPr/>
        </p:nvSpPr>
        <p:spPr>
          <a:xfrm>
            <a:off x="6718372" y="5783836"/>
            <a:ext cx="2298605" cy="528116"/>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电气要求</a:t>
            </a:r>
          </a:p>
        </p:txBody>
      </p:sp>
      <p:sp>
        <p:nvSpPr>
          <p:cNvPr id="5" name="Slide Number Placeholder 4">
            <a:extLst>
              <a:ext uri="{FF2B5EF4-FFF2-40B4-BE49-F238E27FC236}">
                <a16:creationId xmlns:a16="http://schemas.microsoft.com/office/drawing/2014/main" id="{A3B1E2E3-B82A-0648-86AF-E57F9317F027}"/>
              </a:ext>
            </a:extLst>
          </p:cNvPr>
          <p:cNvSpPr>
            <a:spLocks noGrp="1"/>
          </p:cNvSpPr>
          <p:nvPr>
            <p:ph type="sldNum" sz="quarter" idx="12"/>
          </p:nvPr>
        </p:nvSpPr>
        <p:spPr/>
        <p:txBody>
          <a:bodyPr rtlCol="0"/>
          <a:lstStyle/>
          <a:p>
            <a:pPr rtl="0"/>
            <a:fld id="{FA0B7275-42E7-9344-8EE7-3495E2503A86}" type="slidenum">
              <a:rPr lang="en-US" smtClean="0"/>
              <a:t>14</a:t>
            </a:fld>
            <a:endParaRPr lang="en-US" dirty="0"/>
          </a:p>
        </p:txBody>
      </p:sp>
    </p:spTree>
    <p:custDataLst>
      <p:tags r:id="rId1"/>
    </p:custDataLst>
    <p:extLst>
      <p:ext uri="{BB962C8B-B14F-4D97-AF65-F5344CB8AC3E}">
        <p14:creationId xmlns:p14="http://schemas.microsoft.com/office/powerpoint/2010/main" val="362273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53" grpId="0" animBg="1"/>
      <p:bldP spid="54" grpId="0" animBg="1"/>
      <p:bldP spid="55" grpId="0" animBg="1"/>
      <p:bldP spid="56" grpId="0" animBg="1"/>
      <p:bldP spid="57" grpId="0" animBg="1"/>
      <p:bldP spid="58" grpId="0" animBg="1"/>
      <p:bldP spid="59" grpId="0" animBg="1"/>
      <p:bldP spid="10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a:t>负载模式</a:t>
            </a:r>
          </a:p>
        </p:txBody>
      </p:sp>
      <p:sp>
        <p:nvSpPr>
          <p:cNvPr id="5" name="Rectangle: Beveled 4"/>
          <p:cNvSpPr/>
          <p:nvPr/>
        </p:nvSpPr>
        <p:spPr>
          <a:xfrm>
            <a:off x="3822891" y="1214556"/>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822891" y="3282969"/>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822891" y="5498629"/>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577670" y="2582708"/>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369759" y="1644125"/>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369759" y="3759942"/>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369759" y="3755457"/>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0" name="Cloud 29">
            <a:hlinkClick r:id="rId4" action="ppaction://hlinksldjump"/>
          </p:cNvPr>
          <p:cNvSpPr/>
          <p:nvPr/>
        </p:nvSpPr>
        <p:spPr>
          <a:xfrm>
            <a:off x="9021265" y="1772816"/>
            <a:ext cx="1872506" cy="74037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dirty="0">
                <a:solidFill>
                  <a:schemeClr val="tx1"/>
                </a:solidFill>
              </a:rPr>
              <a:t>7.2.8.1正常负载模式</a:t>
            </a:r>
          </a:p>
        </p:txBody>
      </p:sp>
      <p:sp>
        <p:nvSpPr>
          <p:cNvPr id="37" name="Cloud 36">
            <a:hlinkClick r:id="rId5" action="ppaction://hlinksldjump"/>
          </p:cNvPr>
          <p:cNvSpPr/>
          <p:nvPr/>
        </p:nvSpPr>
        <p:spPr>
          <a:xfrm>
            <a:off x="9048030" y="3624726"/>
            <a:ext cx="1872506" cy="74037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A3.8.10腹泻</a:t>
            </a:r>
          </a:p>
        </p:txBody>
      </p:sp>
      <p:sp>
        <p:nvSpPr>
          <p:cNvPr id="38" name="Cloud 37">
            <a:hlinkClick r:id="rId6" action="ppaction://hlinksldjump"/>
          </p:cNvPr>
          <p:cNvSpPr/>
          <p:nvPr/>
        </p:nvSpPr>
        <p:spPr>
          <a:xfrm>
            <a:off x="9048029" y="2715872"/>
            <a:ext cx="2150019" cy="74037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dirty="0">
                <a:solidFill>
                  <a:schemeClr val="tx1"/>
                </a:solidFill>
              </a:rPr>
              <a:t>7.2.8.2超载模式</a:t>
            </a:r>
          </a:p>
        </p:txBody>
      </p:sp>
      <p:cxnSp>
        <p:nvCxnSpPr>
          <p:cNvPr id="41" name="Straight Arrow Connector 40"/>
          <p:cNvCxnSpPr>
            <a:cxnSpLocks/>
            <a:stCxn id="89" idx="3"/>
            <a:endCxn id="30" idx="2"/>
          </p:cNvCxnSpPr>
          <p:nvPr/>
        </p:nvCxnSpPr>
        <p:spPr>
          <a:xfrm flipV="1">
            <a:off x="8195555" y="2143005"/>
            <a:ext cx="831518" cy="786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89" idx="3"/>
            <a:endCxn id="37" idx="2"/>
          </p:cNvCxnSpPr>
          <p:nvPr/>
        </p:nvCxnSpPr>
        <p:spPr>
          <a:xfrm>
            <a:off x="8195555" y="2929980"/>
            <a:ext cx="858283" cy="1064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a:stCxn id="89" idx="3"/>
            <a:endCxn id="38" idx="2"/>
          </p:cNvCxnSpPr>
          <p:nvPr/>
        </p:nvCxnSpPr>
        <p:spPr>
          <a:xfrm>
            <a:off x="8195555" y="2929980"/>
            <a:ext cx="859143" cy="1560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p:cNvCxnSpPr/>
          <p:nvPr/>
        </p:nvCxnSpPr>
        <p:spPr>
          <a:xfrm flipV="1">
            <a:off x="5591832" y="702368"/>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64"/>
          <p:cNvCxnSpPr/>
          <p:nvPr/>
        </p:nvCxnSpPr>
        <p:spPr>
          <a:xfrm flipV="1">
            <a:off x="5591832" y="977178"/>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p:cNvCxnSpPr>
            <a:cxnSpLocks/>
          </p:cNvCxnSpPr>
          <p:nvPr/>
        </p:nvCxnSpPr>
        <p:spPr>
          <a:xfrm flipV="1">
            <a:off x="5591832" y="1251958"/>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Connector: Elbow 66"/>
          <p:cNvCxnSpPr>
            <a:cxnSpLocks/>
          </p:cNvCxnSpPr>
          <p:nvPr/>
        </p:nvCxnSpPr>
        <p:spPr>
          <a:xfrm flipV="1">
            <a:off x="5591832" y="1530394"/>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p:cNvCxnSpPr>
            <a:cxnSpLocks/>
          </p:cNvCxnSpPr>
          <p:nvPr/>
        </p:nvCxnSpPr>
        <p:spPr>
          <a:xfrm>
            <a:off x="5591831" y="1644125"/>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onnector: Elbow 68"/>
          <p:cNvCxnSpPr>
            <a:cxnSpLocks/>
          </p:cNvCxnSpPr>
          <p:nvPr/>
        </p:nvCxnSpPr>
        <p:spPr>
          <a:xfrm>
            <a:off x="5591831" y="1644124"/>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p:cNvCxnSpPr>
            <a:cxnSpLocks/>
          </p:cNvCxnSpPr>
          <p:nvPr/>
        </p:nvCxnSpPr>
        <p:spPr>
          <a:xfrm>
            <a:off x="5591832" y="1644125"/>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p:cNvCxnSpPr>
            <a:cxnSpLocks/>
          </p:cNvCxnSpPr>
          <p:nvPr/>
        </p:nvCxnSpPr>
        <p:spPr>
          <a:xfrm>
            <a:off x="5591832" y="1644125"/>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p:cNvCxnSpPr>
            <a:cxnSpLocks/>
          </p:cNvCxnSpPr>
          <p:nvPr/>
        </p:nvCxnSpPr>
        <p:spPr>
          <a:xfrm flipV="1">
            <a:off x="5591831" y="2929979"/>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p:cNvCxnSpPr>
            <a:cxnSpLocks/>
          </p:cNvCxnSpPr>
          <p:nvPr/>
        </p:nvCxnSpPr>
        <p:spPr>
          <a:xfrm flipV="1">
            <a:off x="5591831" y="3283031"/>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p:cNvCxnSpPr>
            <a:cxnSpLocks/>
          </p:cNvCxnSpPr>
          <p:nvPr/>
        </p:nvCxnSpPr>
        <p:spPr>
          <a:xfrm flipV="1">
            <a:off x="5591832" y="3632163"/>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p:cNvCxnSpPr>
            <a:cxnSpLocks/>
          </p:cNvCxnSpPr>
          <p:nvPr/>
        </p:nvCxnSpPr>
        <p:spPr>
          <a:xfrm>
            <a:off x="5591832" y="3755457"/>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p:cNvCxnSpPr>
            <a:cxnSpLocks/>
          </p:cNvCxnSpPr>
          <p:nvPr/>
        </p:nvCxnSpPr>
        <p:spPr>
          <a:xfrm>
            <a:off x="5591831" y="3755458"/>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p:cNvCxnSpPr>
            <a:cxnSpLocks/>
          </p:cNvCxnSpPr>
          <p:nvPr/>
        </p:nvCxnSpPr>
        <p:spPr>
          <a:xfrm>
            <a:off x="5591831" y="3755457"/>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p:cNvCxnSpPr>
            <a:cxnSpLocks/>
          </p:cNvCxnSpPr>
          <p:nvPr/>
        </p:nvCxnSpPr>
        <p:spPr>
          <a:xfrm>
            <a:off x="5591832" y="3755457"/>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nector: Elbow 78"/>
          <p:cNvCxnSpPr>
            <a:cxnSpLocks/>
          </p:cNvCxnSpPr>
          <p:nvPr/>
        </p:nvCxnSpPr>
        <p:spPr>
          <a:xfrm>
            <a:off x="5591831" y="3755457"/>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p:cNvCxnSpPr>
            <a:cxnSpLocks/>
          </p:cNvCxnSpPr>
          <p:nvPr/>
        </p:nvCxnSpPr>
        <p:spPr>
          <a:xfrm flipV="1">
            <a:off x="5591831" y="5853866"/>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p:cNvCxnSpPr>
            <a:cxnSpLocks/>
          </p:cNvCxnSpPr>
          <p:nvPr/>
        </p:nvCxnSpPr>
        <p:spPr>
          <a:xfrm>
            <a:off x="5591831" y="5948880"/>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2" name="Rectangle: Rounded Corners 81">
            <a:hlinkClick r:id="rId7" action="ppaction://hlinksldjump"/>
          </p:cNvPr>
          <p:cNvSpPr/>
          <p:nvPr/>
        </p:nvSpPr>
        <p:spPr>
          <a:xfrm>
            <a:off x="6027743" y="620688"/>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83" name="Rectangle: Rounded Corners 82">
            <a:hlinkClick r:id="rId8" action="ppaction://hlinksldjump"/>
          </p:cNvPr>
          <p:cNvSpPr/>
          <p:nvPr/>
        </p:nvSpPr>
        <p:spPr>
          <a:xfrm>
            <a:off x="6030014" y="1172869"/>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84" name="Rectangle: Rounded Corners 83">
            <a:hlinkClick r:id="rId9" action="ppaction://hlinksldjump"/>
          </p:cNvPr>
          <p:cNvSpPr/>
          <p:nvPr/>
        </p:nvSpPr>
        <p:spPr>
          <a:xfrm>
            <a:off x="6033443" y="1442043"/>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85" name="Rectangle: Rounded Corners 84">
            <a:hlinkClick r:id="rId10" action="ppaction://hlinksldjump"/>
          </p:cNvPr>
          <p:cNvSpPr/>
          <p:nvPr/>
        </p:nvSpPr>
        <p:spPr>
          <a:xfrm>
            <a:off x="6033443" y="891747"/>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86" name="Rectangle: Rounded Corners 85">
            <a:hlinkClick r:id="rId11" action="ppaction://hlinksldjump"/>
          </p:cNvPr>
          <p:cNvSpPr/>
          <p:nvPr/>
        </p:nvSpPr>
        <p:spPr>
          <a:xfrm>
            <a:off x="6039282" y="1942386"/>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87" name="Rectangle: Rounded Corners 86">
            <a:hlinkClick r:id="rId12" action="ppaction://hlinksldjump"/>
          </p:cNvPr>
          <p:cNvSpPr/>
          <p:nvPr/>
        </p:nvSpPr>
        <p:spPr>
          <a:xfrm>
            <a:off x="6030323" y="2212923"/>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88" name="Rectangle: Rounded Corners 87">
            <a:hlinkClick r:id="rId13" action="ppaction://hlinksldjump"/>
          </p:cNvPr>
          <p:cNvSpPr/>
          <p:nvPr/>
        </p:nvSpPr>
        <p:spPr>
          <a:xfrm>
            <a:off x="6024484" y="1694498"/>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89" name="Rectangle: Rounded Corners 88">
            <a:hlinkClick r:id="rId14" action="ppaction://hlinksldjump"/>
          </p:cNvPr>
          <p:cNvSpPr/>
          <p:nvPr/>
        </p:nvSpPr>
        <p:spPr>
          <a:xfrm>
            <a:off x="6045535" y="280532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90" name="Rectangle: Rounded Corners 89">
            <a:hlinkClick r:id="rId15" action="ppaction://hlinksldjump"/>
          </p:cNvPr>
          <p:cNvSpPr/>
          <p:nvPr/>
        </p:nvSpPr>
        <p:spPr>
          <a:xfrm>
            <a:off x="6040777" y="31583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91" name="Rectangle: Rounded Corners 90">
            <a:hlinkClick r:id="rId16" action="ppaction://hlinksldjump"/>
          </p:cNvPr>
          <p:cNvSpPr/>
          <p:nvPr/>
        </p:nvSpPr>
        <p:spPr>
          <a:xfrm>
            <a:off x="6050104" y="350750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2" name="Rectangle: Rounded Corners 91">
            <a:hlinkClick r:id="rId17" action="ppaction://hlinksldjump"/>
          </p:cNvPr>
          <p:cNvSpPr/>
          <p:nvPr/>
        </p:nvSpPr>
        <p:spPr>
          <a:xfrm>
            <a:off x="6050104" y="386335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93" name="Rectangle: Rounded Corners 92">
            <a:hlinkClick r:id="rId18" action="ppaction://hlinksldjump"/>
          </p:cNvPr>
          <p:cNvSpPr/>
          <p:nvPr/>
        </p:nvSpPr>
        <p:spPr>
          <a:xfrm>
            <a:off x="6041145" y="421408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94" name="Rectangle: Rounded Corners 93">
            <a:hlinkClick r:id="rId19" action="ppaction://hlinksldjump"/>
          </p:cNvPr>
          <p:cNvSpPr/>
          <p:nvPr/>
        </p:nvSpPr>
        <p:spPr>
          <a:xfrm>
            <a:off x="6040777" y="458825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95" name="Rectangle: Rounded Corners 94">
            <a:hlinkClick r:id="rId20" action="ppaction://hlinksldjump"/>
          </p:cNvPr>
          <p:cNvSpPr/>
          <p:nvPr/>
        </p:nvSpPr>
        <p:spPr>
          <a:xfrm>
            <a:off x="6043490" y="495560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96" name="Rectangle: Rounded Corners 95">
            <a:hlinkClick r:id="rId21" action="ppaction://hlinksldjump"/>
          </p:cNvPr>
          <p:cNvSpPr/>
          <p:nvPr/>
        </p:nvSpPr>
        <p:spPr>
          <a:xfrm>
            <a:off x="6045535" y="575998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7" name="Rectangle: Rounded Corners 96">
            <a:hlinkClick r:id="rId22" action="ppaction://hlinksldjump"/>
          </p:cNvPr>
          <p:cNvSpPr/>
          <p:nvPr/>
        </p:nvSpPr>
        <p:spPr>
          <a:xfrm>
            <a:off x="6038973" y="6061438"/>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99" name="Rectangle: Rounded Corners 98">
            <a:hlinkClick r:id="rId23" action="ppaction://hlinksldjump"/>
          </p:cNvPr>
          <p:cNvSpPr/>
          <p:nvPr/>
        </p:nvSpPr>
        <p:spPr>
          <a:xfrm>
            <a:off x="6040005" y="2498277"/>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00" name="Rectangle: Rounded Corners 99">
            <a:hlinkClick r:id="rId24" action="ppaction://hlinksldjump"/>
          </p:cNvPr>
          <p:cNvSpPr/>
          <p:nvPr/>
        </p:nvSpPr>
        <p:spPr>
          <a:xfrm>
            <a:off x="6045535" y="53015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6" name="Slide Number Placeholder 5">
            <a:extLst>
              <a:ext uri="{FF2B5EF4-FFF2-40B4-BE49-F238E27FC236}">
                <a16:creationId xmlns:a16="http://schemas.microsoft.com/office/drawing/2014/main" id="{29CA6168-FB09-5F46-B255-968F91544F11}"/>
              </a:ext>
            </a:extLst>
          </p:cNvPr>
          <p:cNvSpPr>
            <a:spLocks noGrp="1"/>
          </p:cNvSpPr>
          <p:nvPr>
            <p:ph type="sldNum" sz="quarter" idx="12"/>
          </p:nvPr>
        </p:nvSpPr>
        <p:spPr/>
        <p:txBody>
          <a:bodyPr rtlCol="0"/>
          <a:lstStyle/>
          <a:p>
            <a:pPr rtl="0"/>
            <a:fld id="{FA0B7275-42E7-9344-8EE7-3495E2503A86}" type="slidenum">
              <a:rPr lang="en-US" smtClean="0"/>
              <a:t>15</a:t>
            </a:fld>
            <a:endParaRPr lang="en-US" dirty="0"/>
          </a:p>
        </p:txBody>
      </p:sp>
      <p:sp>
        <p:nvSpPr>
          <p:cNvPr id="55" name="Rectangle 54"/>
          <p:cNvSpPr/>
          <p:nvPr/>
        </p:nvSpPr>
        <p:spPr>
          <a:xfrm>
            <a:off x="3636110" y="620688"/>
            <a:ext cx="4673603" cy="2095236"/>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
        <p:nvSpPr>
          <p:cNvPr id="56" name="Rectangle 55"/>
          <p:cNvSpPr/>
          <p:nvPr/>
        </p:nvSpPr>
        <p:spPr>
          <a:xfrm>
            <a:off x="3687681" y="5498628"/>
            <a:ext cx="4673603" cy="1009359"/>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363831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p:cTn id="95" dur="500" fill="hold"/>
                                        <p:tgtEl>
                                          <p:spTgt spid="30"/>
                                        </p:tgtEl>
                                        <p:attrNameLst>
                                          <p:attrName>ppt_w</p:attrName>
                                        </p:attrNameLst>
                                      </p:cBhvr>
                                      <p:tavLst>
                                        <p:tav tm="0">
                                          <p:val>
                                            <p:fltVal val="0"/>
                                          </p:val>
                                        </p:tav>
                                        <p:tav tm="100000">
                                          <p:val>
                                            <p:strVal val="#ppt_w"/>
                                          </p:val>
                                        </p:tav>
                                      </p:tavLst>
                                    </p:anim>
                                    <p:anim calcmode="lin" valueType="num">
                                      <p:cBhvr>
                                        <p:cTn id="96" dur="500" fill="hold"/>
                                        <p:tgtEl>
                                          <p:spTgt spid="30"/>
                                        </p:tgtEl>
                                        <p:attrNameLst>
                                          <p:attrName>ppt_h</p:attrName>
                                        </p:attrNameLst>
                                      </p:cBhvr>
                                      <p:tavLst>
                                        <p:tav tm="0">
                                          <p:val>
                                            <p:fltVal val="0"/>
                                          </p:val>
                                        </p:tav>
                                        <p:tav tm="100000">
                                          <p:val>
                                            <p:strVal val="#ppt_h"/>
                                          </p:val>
                                        </p:tav>
                                      </p:tavLst>
                                    </p:anim>
                                    <p:animEffect transition="in" filter="fade">
                                      <p:cBhvr>
                                        <p:cTn id="97" dur="500"/>
                                        <p:tgtEl>
                                          <p:spTgt spid="3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 calcmode="lin" valueType="num">
                                      <p:cBhvr>
                                        <p:cTn id="100" dur="500" fill="hold"/>
                                        <p:tgtEl>
                                          <p:spTgt spid="37"/>
                                        </p:tgtEl>
                                        <p:attrNameLst>
                                          <p:attrName>ppt_w</p:attrName>
                                        </p:attrNameLst>
                                      </p:cBhvr>
                                      <p:tavLst>
                                        <p:tav tm="0">
                                          <p:val>
                                            <p:fltVal val="0"/>
                                          </p:val>
                                        </p:tav>
                                        <p:tav tm="100000">
                                          <p:val>
                                            <p:strVal val="#ppt_w"/>
                                          </p:val>
                                        </p:tav>
                                      </p:tavLst>
                                    </p:anim>
                                    <p:anim calcmode="lin" valueType="num">
                                      <p:cBhvr>
                                        <p:cTn id="101" dur="500" fill="hold"/>
                                        <p:tgtEl>
                                          <p:spTgt spid="37"/>
                                        </p:tgtEl>
                                        <p:attrNameLst>
                                          <p:attrName>ppt_h</p:attrName>
                                        </p:attrNameLst>
                                      </p:cBhvr>
                                      <p:tavLst>
                                        <p:tav tm="0">
                                          <p:val>
                                            <p:fltVal val="0"/>
                                          </p:val>
                                        </p:tav>
                                        <p:tav tm="100000">
                                          <p:val>
                                            <p:strVal val="#ppt_h"/>
                                          </p:val>
                                        </p:tav>
                                      </p:tavLst>
                                    </p:anim>
                                    <p:animEffect transition="in" filter="fade">
                                      <p:cBhvr>
                                        <p:cTn id="102" dur="500"/>
                                        <p:tgtEl>
                                          <p:spTgt spid="37"/>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38"/>
                                        </p:tgtEl>
                                        <p:attrNameLst>
                                          <p:attrName>style.visibility</p:attrName>
                                        </p:attrNameLst>
                                      </p:cBhvr>
                                      <p:to>
                                        <p:strVal val="visible"/>
                                      </p:to>
                                    </p:set>
                                    <p:anim calcmode="lin" valueType="num">
                                      <p:cBhvr>
                                        <p:cTn id="105" dur="500" fill="hold"/>
                                        <p:tgtEl>
                                          <p:spTgt spid="38"/>
                                        </p:tgtEl>
                                        <p:attrNameLst>
                                          <p:attrName>ppt_w</p:attrName>
                                        </p:attrNameLst>
                                      </p:cBhvr>
                                      <p:tavLst>
                                        <p:tav tm="0">
                                          <p:val>
                                            <p:fltVal val="0"/>
                                          </p:val>
                                        </p:tav>
                                        <p:tav tm="100000">
                                          <p:val>
                                            <p:strVal val="#ppt_w"/>
                                          </p:val>
                                        </p:tav>
                                      </p:tavLst>
                                    </p:anim>
                                    <p:anim calcmode="lin" valueType="num">
                                      <p:cBhvr>
                                        <p:cTn id="106" dur="500" fill="hold"/>
                                        <p:tgtEl>
                                          <p:spTgt spid="38"/>
                                        </p:tgtEl>
                                        <p:attrNameLst>
                                          <p:attrName>ppt_h</p:attrName>
                                        </p:attrNameLst>
                                      </p:cBhvr>
                                      <p:tavLst>
                                        <p:tav tm="0">
                                          <p:val>
                                            <p:fltVal val="0"/>
                                          </p:val>
                                        </p:tav>
                                        <p:tav tm="100000">
                                          <p:val>
                                            <p:strVal val="#ppt_h"/>
                                          </p:val>
                                        </p:tav>
                                      </p:tavLst>
                                    </p:anim>
                                    <p:animEffect transition="in" filter="fade">
                                      <p:cBhvr>
                                        <p:cTn id="107" dur="500"/>
                                        <p:tgtEl>
                                          <p:spTgt spid="38"/>
                                        </p:tgtEl>
                                      </p:cBhvr>
                                    </p:animEffect>
                                  </p:childTnLst>
                                </p:cTn>
                              </p:par>
                              <p:par>
                                <p:cTn id="108" presetID="53" presetClass="entr" presetSubtype="16" fill="hold" nodeType="withEffect">
                                  <p:stCondLst>
                                    <p:cond delay="0"/>
                                  </p:stCondLst>
                                  <p:childTnLst>
                                    <p:set>
                                      <p:cBhvr>
                                        <p:cTn id="109" dur="1" fill="hold">
                                          <p:stCondLst>
                                            <p:cond delay="0"/>
                                          </p:stCondLst>
                                        </p:cTn>
                                        <p:tgtEl>
                                          <p:spTgt spid="42"/>
                                        </p:tgtEl>
                                        <p:attrNameLst>
                                          <p:attrName>style.visibility</p:attrName>
                                        </p:attrNameLst>
                                      </p:cBhvr>
                                      <p:to>
                                        <p:strVal val="visible"/>
                                      </p:to>
                                    </p:set>
                                    <p:anim calcmode="lin" valueType="num">
                                      <p:cBhvr>
                                        <p:cTn id="110" dur="500" fill="hold"/>
                                        <p:tgtEl>
                                          <p:spTgt spid="42"/>
                                        </p:tgtEl>
                                        <p:attrNameLst>
                                          <p:attrName>ppt_w</p:attrName>
                                        </p:attrNameLst>
                                      </p:cBhvr>
                                      <p:tavLst>
                                        <p:tav tm="0">
                                          <p:val>
                                            <p:fltVal val="0"/>
                                          </p:val>
                                        </p:tav>
                                        <p:tav tm="100000">
                                          <p:val>
                                            <p:strVal val="#ppt_w"/>
                                          </p:val>
                                        </p:tav>
                                      </p:tavLst>
                                    </p:anim>
                                    <p:anim calcmode="lin" valueType="num">
                                      <p:cBhvr>
                                        <p:cTn id="111" dur="500" fill="hold"/>
                                        <p:tgtEl>
                                          <p:spTgt spid="42"/>
                                        </p:tgtEl>
                                        <p:attrNameLst>
                                          <p:attrName>ppt_h</p:attrName>
                                        </p:attrNameLst>
                                      </p:cBhvr>
                                      <p:tavLst>
                                        <p:tav tm="0">
                                          <p:val>
                                            <p:fltVal val="0"/>
                                          </p:val>
                                        </p:tav>
                                        <p:tav tm="100000">
                                          <p:val>
                                            <p:strVal val="#ppt_h"/>
                                          </p:val>
                                        </p:tav>
                                      </p:tavLst>
                                    </p:anim>
                                    <p:animEffect transition="in" filter="fade">
                                      <p:cBhvr>
                                        <p:cTn id="112" dur="500"/>
                                        <p:tgtEl>
                                          <p:spTgt spid="42"/>
                                        </p:tgtEl>
                                      </p:cBhvr>
                                    </p:animEffect>
                                  </p:childTnLst>
                                </p:cTn>
                              </p:par>
                              <p:par>
                                <p:cTn id="113" presetID="53" presetClass="entr" presetSubtype="16" fill="hold" nodeType="withEffect">
                                  <p:stCondLst>
                                    <p:cond delay="0"/>
                                  </p:stCondLst>
                                  <p:childTnLst>
                                    <p:set>
                                      <p:cBhvr>
                                        <p:cTn id="114" dur="1" fill="hold">
                                          <p:stCondLst>
                                            <p:cond delay="0"/>
                                          </p:stCondLst>
                                        </p:cTn>
                                        <p:tgtEl>
                                          <p:spTgt spid="44"/>
                                        </p:tgtEl>
                                        <p:attrNameLst>
                                          <p:attrName>style.visibility</p:attrName>
                                        </p:attrNameLst>
                                      </p:cBhvr>
                                      <p:to>
                                        <p:strVal val="visible"/>
                                      </p:to>
                                    </p:set>
                                    <p:anim calcmode="lin" valueType="num">
                                      <p:cBhvr>
                                        <p:cTn id="115" dur="500" fill="hold"/>
                                        <p:tgtEl>
                                          <p:spTgt spid="44"/>
                                        </p:tgtEl>
                                        <p:attrNameLst>
                                          <p:attrName>ppt_w</p:attrName>
                                        </p:attrNameLst>
                                      </p:cBhvr>
                                      <p:tavLst>
                                        <p:tav tm="0">
                                          <p:val>
                                            <p:fltVal val="0"/>
                                          </p:val>
                                        </p:tav>
                                        <p:tav tm="100000">
                                          <p:val>
                                            <p:strVal val="#ppt_w"/>
                                          </p:val>
                                        </p:tav>
                                      </p:tavLst>
                                    </p:anim>
                                    <p:anim calcmode="lin" valueType="num">
                                      <p:cBhvr>
                                        <p:cTn id="116" dur="500" fill="hold"/>
                                        <p:tgtEl>
                                          <p:spTgt spid="44"/>
                                        </p:tgtEl>
                                        <p:attrNameLst>
                                          <p:attrName>ppt_h</p:attrName>
                                        </p:attrNameLst>
                                      </p:cBhvr>
                                      <p:tavLst>
                                        <p:tav tm="0">
                                          <p:val>
                                            <p:fltVal val="0"/>
                                          </p:val>
                                        </p:tav>
                                        <p:tav tm="100000">
                                          <p:val>
                                            <p:strVal val="#ppt_h"/>
                                          </p:val>
                                        </p:tav>
                                      </p:tavLst>
                                    </p:anim>
                                    <p:animEffect transition="in" filter="fade">
                                      <p:cBhvr>
                                        <p:cTn id="117" dur="500"/>
                                        <p:tgtEl>
                                          <p:spTgt spid="44"/>
                                        </p:tgtEl>
                                      </p:cBhvr>
                                    </p:animEffect>
                                  </p:childTnLst>
                                </p:cTn>
                              </p:par>
                              <p:par>
                                <p:cTn id="118" presetID="53" presetClass="entr" presetSubtype="16" fill="hold" nodeType="withEffect">
                                  <p:stCondLst>
                                    <p:cond delay="0"/>
                                  </p:stCondLst>
                                  <p:childTnLst>
                                    <p:set>
                                      <p:cBhvr>
                                        <p:cTn id="119" dur="1" fill="hold">
                                          <p:stCondLst>
                                            <p:cond delay="0"/>
                                          </p:stCondLst>
                                        </p:cTn>
                                        <p:tgtEl>
                                          <p:spTgt spid="41"/>
                                        </p:tgtEl>
                                        <p:attrNameLst>
                                          <p:attrName>style.visibility</p:attrName>
                                        </p:attrNameLst>
                                      </p:cBhvr>
                                      <p:to>
                                        <p:strVal val="visible"/>
                                      </p:to>
                                    </p:set>
                                    <p:anim calcmode="lin" valueType="num">
                                      <p:cBhvr>
                                        <p:cTn id="120" dur="500" fill="hold"/>
                                        <p:tgtEl>
                                          <p:spTgt spid="41"/>
                                        </p:tgtEl>
                                        <p:attrNameLst>
                                          <p:attrName>ppt_w</p:attrName>
                                        </p:attrNameLst>
                                      </p:cBhvr>
                                      <p:tavLst>
                                        <p:tav tm="0">
                                          <p:val>
                                            <p:fltVal val="0"/>
                                          </p:val>
                                        </p:tav>
                                        <p:tav tm="100000">
                                          <p:val>
                                            <p:strVal val="#ppt_w"/>
                                          </p:val>
                                        </p:tav>
                                      </p:tavLst>
                                    </p:anim>
                                    <p:anim calcmode="lin" valueType="num">
                                      <p:cBhvr>
                                        <p:cTn id="121" dur="500" fill="hold"/>
                                        <p:tgtEl>
                                          <p:spTgt spid="41"/>
                                        </p:tgtEl>
                                        <p:attrNameLst>
                                          <p:attrName>ppt_h</p:attrName>
                                        </p:attrNameLst>
                                      </p:cBhvr>
                                      <p:tavLst>
                                        <p:tav tm="0">
                                          <p:val>
                                            <p:fltVal val="0"/>
                                          </p:val>
                                        </p:tav>
                                        <p:tav tm="100000">
                                          <p:val>
                                            <p:strVal val="#ppt_h"/>
                                          </p:val>
                                        </p:tav>
                                      </p:tavLst>
                                    </p:anim>
                                    <p:animEffect transition="in" filter="fade">
                                      <p:cBhvr>
                                        <p:cTn id="12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0" grpId="0" animBg="1"/>
      <p:bldP spid="37" grpId="0" animBg="1"/>
      <p:bldP spid="38"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9" grpId="0" animBg="1"/>
      <p:bldP spid="10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zh" dirty="0"/>
              <a:t>7.2.8.1</a:t>
            </a:r>
            <a:r>
              <a:rPr lang="zh-CN" altLang="en-US" dirty="0"/>
              <a:t> </a:t>
            </a:r>
            <a:r>
              <a:rPr lang="zh" dirty="0"/>
              <a:t>正常负载模式</a:t>
            </a:r>
          </a:p>
        </p:txBody>
      </p:sp>
      <p:sp>
        <p:nvSpPr>
          <p:cNvPr id="3" name="Content Placeholder 2"/>
          <p:cNvSpPr>
            <a:spLocks noGrp="1"/>
          </p:cNvSpPr>
          <p:nvPr>
            <p:ph idx="4294967295"/>
          </p:nvPr>
        </p:nvSpPr>
        <p:spPr>
          <a:xfrm>
            <a:off x="1072895" y="1252538"/>
            <a:ext cx="10118979" cy="4352925"/>
          </a:xfrm>
        </p:spPr>
        <p:txBody>
          <a:bodyPr rtlCol="0">
            <a:normAutofit lnSpcReduction="10000"/>
          </a:bodyPr>
          <a:lstStyle/>
          <a:p>
            <a:pPr rtl="0">
              <a:buFont typeface="PingFang SC Regular" panose="020B0400000000000000" pitchFamily="34" charset="-122"/>
              <a:buChar char="﹢"/>
            </a:pPr>
            <a:r>
              <a:rPr lang="zh" sz="2400"/>
              <a:t>投料量应以生产商规定的处理量计算得出的每日投料的比例数（粪便：kg/天，尿液：L/天）表示</a:t>
            </a:r>
          </a:p>
          <a:p>
            <a:pPr marL="0" indent="0" rtl="0">
              <a:buNone/>
            </a:pPr>
            <a:endParaRPr lang="en-SG" sz="2400" dirty="0"/>
          </a:p>
          <a:p>
            <a:pPr rtl="0">
              <a:buFont typeface="PingFang SC Regular" panose="020B0400000000000000" pitchFamily="34" charset="-122"/>
              <a:buChar char="﹢"/>
            </a:pPr>
            <a:r>
              <a:rPr lang="zh" sz="2400"/>
              <a:t>每日投料量由以下两项相乘得出：</a:t>
            </a:r>
          </a:p>
          <a:p>
            <a:pPr marL="834389" lvl="1" indent="-457200" rtl="0">
              <a:buFont typeface="+mj-lt"/>
              <a:buAutoNum type="alphaLcParenR"/>
            </a:pPr>
            <a:r>
              <a:rPr lang="zh" sz="2400"/>
              <a:t>每天使用量（排便次数/天和排尿次数/天）；</a:t>
            </a:r>
          </a:p>
          <a:p>
            <a:pPr marL="834389" lvl="1" indent="-457200" rtl="0">
              <a:buFont typeface="+mj-lt"/>
              <a:buAutoNum type="alphaLcParenR"/>
            </a:pPr>
            <a:r>
              <a:rPr lang="zh" sz="2400"/>
              <a:t>粪便平均量（kg/每次）及尿液平均量（L/每次）。</a:t>
            </a:r>
          </a:p>
          <a:p>
            <a:pPr marL="377189" lvl="1" indent="0" rtl="0">
              <a:buNone/>
            </a:pPr>
            <a:endParaRPr lang="en-SG" dirty="0"/>
          </a:p>
          <a:p>
            <a:pPr marL="228600" lvl="1" rtl="0">
              <a:spcBef>
                <a:spcPts val="1000"/>
              </a:spcBef>
              <a:buFont typeface="PingFang SC Regular" panose="020B0400000000000000" pitchFamily="34" charset="-122"/>
              <a:buChar char="﹢"/>
            </a:pPr>
            <a:r>
              <a:rPr lang="zh"/>
              <a:t>投料应在以下时间段内进行：</a:t>
            </a:r>
          </a:p>
          <a:p>
            <a:pPr marL="800100" lvl="2" indent="-342900" rtl="0">
              <a:spcBef>
                <a:spcPts val="1000"/>
              </a:spcBef>
              <a:buFont typeface="PingFang SC Regular" panose="020B0400000000000000" pitchFamily="34" charset="-122"/>
              <a:buChar char="－"/>
            </a:pPr>
            <a:r>
              <a:rPr lang="zh"/>
              <a:t>上午6点至上午9点投加35%；</a:t>
            </a:r>
          </a:p>
          <a:p>
            <a:pPr marL="800100" lvl="2" indent="-342900" rtl="0">
              <a:lnSpc>
                <a:spcPct val="100000"/>
              </a:lnSpc>
              <a:spcBef>
                <a:spcPts val="1000"/>
              </a:spcBef>
              <a:buFont typeface="PingFang SC Regular" panose="020B0400000000000000" pitchFamily="34" charset="-122"/>
              <a:buChar char="－"/>
            </a:pPr>
            <a:r>
              <a:rPr lang="zh"/>
              <a:t>上午11点至下午2点投加25%；</a:t>
            </a:r>
          </a:p>
          <a:p>
            <a:pPr marL="800100" lvl="2" indent="-342900" rtl="0">
              <a:lnSpc>
                <a:spcPct val="100000"/>
              </a:lnSpc>
              <a:spcBef>
                <a:spcPts val="1000"/>
              </a:spcBef>
              <a:buFont typeface="PingFang SC Regular" panose="020B0400000000000000" pitchFamily="34" charset="-122"/>
              <a:buChar char="－"/>
            </a:pPr>
            <a:r>
              <a:rPr lang="zh"/>
              <a:t>下午5点至下午8点投加40%。</a:t>
            </a:r>
          </a:p>
        </p:txBody>
      </p:sp>
      <p:sp>
        <p:nvSpPr>
          <p:cNvPr id="7" name="Arrow: Right 6"/>
          <p:cNvSpPr/>
          <p:nvPr/>
        </p:nvSpPr>
        <p:spPr>
          <a:xfrm flipH="1">
            <a:off x="9480376" y="5589240"/>
            <a:ext cx="792088" cy="50405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hlinkClick r:id="rId4" action="ppaction://hlinksldjump"/>
              </a:rPr>
              <a:t>返回</a:t>
            </a:r>
            <a:endParaRPr lang="en-SG" dirty="0"/>
          </a:p>
        </p:txBody>
      </p:sp>
      <p:sp>
        <p:nvSpPr>
          <p:cNvPr id="5" name="Slide Number Placeholder 4">
            <a:extLst>
              <a:ext uri="{FF2B5EF4-FFF2-40B4-BE49-F238E27FC236}">
                <a16:creationId xmlns:a16="http://schemas.microsoft.com/office/drawing/2014/main" id="{D6E9D261-9EC9-2F41-84CA-876D43F2D4D9}"/>
              </a:ext>
            </a:extLst>
          </p:cNvPr>
          <p:cNvSpPr>
            <a:spLocks noGrp="1"/>
          </p:cNvSpPr>
          <p:nvPr>
            <p:ph type="sldNum" sz="quarter" idx="12"/>
          </p:nvPr>
        </p:nvSpPr>
        <p:spPr/>
        <p:txBody>
          <a:bodyPr rtlCol="0"/>
          <a:lstStyle/>
          <a:p>
            <a:pPr rtl="0"/>
            <a:fld id="{FA0B7275-42E7-9344-8EE7-3495E2503A86}" type="slidenum">
              <a:rPr lang="en-US" smtClean="0"/>
              <a:t>16</a:t>
            </a:fld>
            <a:endParaRPr lang="en-US" dirty="0"/>
          </a:p>
        </p:txBody>
      </p:sp>
    </p:spTree>
    <p:custDataLst>
      <p:tags r:id="rId1"/>
    </p:custDataLst>
    <p:extLst>
      <p:ext uri="{BB962C8B-B14F-4D97-AF65-F5344CB8AC3E}">
        <p14:creationId xmlns:p14="http://schemas.microsoft.com/office/powerpoint/2010/main" val="143347351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zh" dirty="0"/>
              <a:t>7.2.8.2</a:t>
            </a:r>
            <a:r>
              <a:rPr lang="zh-CN" altLang="en-US" dirty="0"/>
              <a:t> </a:t>
            </a:r>
            <a:r>
              <a:rPr lang="zh" dirty="0"/>
              <a:t>超载模式</a:t>
            </a:r>
          </a:p>
        </p:txBody>
      </p:sp>
      <p:sp>
        <p:nvSpPr>
          <p:cNvPr id="3" name="Content Placeholder 2"/>
          <p:cNvSpPr>
            <a:spLocks noGrp="1"/>
          </p:cNvSpPr>
          <p:nvPr>
            <p:ph idx="4294967295"/>
          </p:nvPr>
        </p:nvSpPr>
        <p:spPr>
          <a:xfrm>
            <a:off x="1024128" y="1252538"/>
            <a:ext cx="10167747" cy="4352925"/>
          </a:xfrm>
        </p:spPr>
        <p:txBody>
          <a:bodyPr rtlCol="0">
            <a:normAutofit/>
          </a:bodyPr>
          <a:lstStyle/>
          <a:p>
            <a:pPr marL="0" indent="0" rtl="0">
              <a:buNone/>
            </a:pPr>
            <a:r>
              <a:rPr lang="zh" sz="2800"/>
              <a:t>系统的投加量必须为处理量与“Sn”之和，其中Sn等于最大处理量与处理量之差值的80%。</a:t>
            </a:r>
          </a:p>
          <a:p>
            <a:pPr marL="0" indent="0" rtl="0">
              <a:buNone/>
            </a:pPr>
            <a:endParaRPr lang="en-SG" sz="2800" dirty="0"/>
          </a:p>
          <a:p>
            <a:pPr rtl="0">
              <a:buFont typeface="PingFang SC Regular" panose="020B0400000000000000" pitchFamily="34" charset="-122"/>
              <a:buChar char="＋"/>
            </a:pPr>
            <a:r>
              <a:rPr lang="zh" sz="2800"/>
              <a:t>投料应在以下时间段内进行：</a:t>
            </a:r>
          </a:p>
          <a:p>
            <a:pPr lvl="1" rtl="0">
              <a:buFont typeface="PingFang SC Regular" panose="020B0400000000000000" pitchFamily="34" charset="-122"/>
              <a:buChar char="－"/>
            </a:pPr>
            <a:r>
              <a:rPr lang="zh" sz="2800"/>
              <a:t>上午6点至上午9点投加35%；</a:t>
            </a:r>
          </a:p>
          <a:p>
            <a:pPr lvl="1" rtl="0">
              <a:buFont typeface="PingFang SC Regular" panose="020B0400000000000000" pitchFamily="34" charset="-122"/>
              <a:buChar char="－"/>
            </a:pPr>
            <a:r>
              <a:rPr lang="zh" sz="2800"/>
              <a:t>上午11点至下午2点投加25%；</a:t>
            </a:r>
          </a:p>
          <a:p>
            <a:pPr lvl="1" rtl="0">
              <a:buFont typeface="PingFang SC Regular" panose="020B0400000000000000" pitchFamily="34" charset="-122"/>
              <a:buChar char="－"/>
            </a:pPr>
            <a:r>
              <a:rPr lang="zh" sz="2800"/>
              <a:t>下午5点至下午8点投加40%。</a:t>
            </a:r>
          </a:p>
        </p:txBody>
      </p:sp>
      <p:sp>
        <p:nvSpPr>
          <p:cNvPr id="8" name="Arrow: Right 7"/>
          <p:cNvSpPr/>
          <p:nvPr/>
        </p:nvSpPr>
        <p:spPr>
          <a:xfrm flipH="1">
            <a:off x="9480376" y="5589240"/>
            <a:ext cx="792088" cy="50405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hlinkClick r:id="rId3" action="ppaction://hlinksldjump"/>
              </a:rPr>
              <a:t>返回</a:t>
            </a:r>
            <a:endParaRPr lang="en-SG" dirty="0"/>
          </a:p>
        </p:txBody>
      </p:sp>
      <p:sp>
        <p:nvSpPr>
          <p:cNvPr id="5" name="Slide Number Placeholder 4">
            <a:extLst>
              <a:ext uri="{FF2B5EF4-FFF2-40B4-BE49-F238E27FC236}">
                <a16:creationId xmlns:a16="http://schemas.microsoft.com/office/drawing/2014/main" id="{74F8ABAD-9DF9-3244-AABE-909C281C4E07}"/>
              </a:ext>
            </a:extLst>
          </p:cNvPr>
          <p:cNvSpPr>
            <a:spLocks noGrp="1"/>
          </p:cNvSpPr>
          <p:nvPr>
            <p:ph type="sldNum" sz="quarter" idx="12"/>
          </p:nvPr>
        </p:nvSpPr>
        <p:spPr/>
        <p:txBody>
          <a:bodyPr rtlCol="0"/>
          <a:lstStyle/>
          <a:p>
            <a:pPr rtl="0"/>
            <a:fld id="{FA0B7275-42E7-9344-8EE7-3495E2503A86}" type="slidenum">
              <a:rPr lang="en-US" smtClean="0"/>
              <a:t>17</a:t>
            </a:fld>
            <a:endParaRPr lang="en-US" dirty="0"/>
          </a:p>
        </p:txBody>
      </p:sp>
    </p:spTree>
    <p:custDataLst>
      <p:tags r:id="rId1"/>
    </p:custDataLst>
    <p:extLst>
      <p:ext uri="{BB962C8B-B14F-4D97-AF65-F5344CB8AC3E}">
        <p14:creationId xmlns:p14="http://schemas.microsoft.com/office/powerpoint/2010/main" val="142158978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zh" dirty="0"/>
              <a:t>A3.8.10</a:t>
            </a:r>
            <a:r>
              <a:rPr lang="zh-CN" altLang="en-US" dirty="0"/>
              <a:t> </a:t>
            </a:r>
            <a:r>
              <a:rPr lang="zh" dirty="0"/>
              <a:t>腹泻</a:t>
            </a:r>
          </a:p>
        </p:txBody>
      </p:sp>
      <p:sp>
        <p:nvSpPr>
          <p:cNvPr id="3" name="Content Placeholder 2"/>
          <p:cNvSpPr>
            <a:spLocks noGrp="1"/>
          </p:cNvSpPr>
          <p:nvPr>
            <p:ph idx="4294967295"/>
          </p:nvPr>
        </p:nvSpPr>
        <p:spPr>
          <a:xfrm>
            <a:off x="914400" y="1252538"/>
            <a:ext cx="10277475" cy="4352925"/>
          </a:xfrm>
        </p:spPr>
        <p:txBody>
          <a:bodyPr rtlCol="0">
            <a:normAutofit/>
          </a:bodyPr>
          <a:lstStyle/>
          <a:p>
            <a:pPr marL="0" indent="0" rtl="0">
              <a:buNone/>
            </a:pPr>
            <a:r>
              <a:rPr lang="zh" sz="2400"/>
              <a:t>在腹泻测试日，50%的常规粪便投加应为“腹泻输入物”，而不是固体粪便。 </a:t>
            </a:r>
          </a:p>
          <a:p>
            <a:pPr marL="0" indent="0" rtl="0">
              <a:buNone/>
            </a:pPr>
            <a:endParaRPr lang="en-SG" sz="2400" dirty="0"/>
          </a:p>
          <a:p>
            <a:pPr rtl="0">
              <a:buFont typeface="PingFang SC Regular" panose="020B0400000000000000" pitchFamily="34" charset="-122"/>
              <a:buChar char="＋"/>
            </a:pPr>
            <a:r>
              <a:rPr lang="zh" sz="2400"/>
              <a:t>该次装载量的一半应为常规粪便（固体粪便），剩下的一半稀释为腹泻输入物。</a:t>
            </a:r>
          </a:p>
          <a:p>
            <a:pPr lvl="1" rtl="0">
              <a:buFont typeface="PingFang SC Regular" panose="020B0400000000000000" pitchFamily="34" charset="-122"/>
              <a:buChar char="－"/>
            </a:pPr>
            <a:r>
              <a:rPr lang="zh" sz="2400"/>
              <a:t>6点-9点，装载每日容量的35%。 </a:t>
            </a:r>
          </a:p>
          <a:p>
            <a:pPr lvl="1" rtl="0">
              <a:buFont typeface="PingFang SC Regular" panose="020B0400000000000000" pitchFamily="34" charset="-122"/>
              <a:buChar char="－"/>
            </a:pPr>
            <a:r>
              <a:rPr lang="zh" sz="2400"/>
              <a:t>11点-14点，装载每日容量的25%。 </a:t>
            </a:r>
          </a:p>
          <a:p>
            <a:pPr lvl="1" rtl="0">
              <a:buFont typeface="PingFang SC Regular" panose="020B0400000000000000" pitchFamily="34" charset="-122"/>
              <a:buChar char="－"/>
            </a:pPr>
            <a:r>
              <a:rPr lang="zh" sz="2400"/>
              <a:t>17点-20点，装载每日容量的40%。 </a:t>
            </a:r>
          </a:p>
          <a:p>
            <a:pPr marL="457200" indent="-457200" rtl="0">
              <a:buFont typeface="+mj-lt"/>
              <a:buAutoNum type="alphaLcParenR"/>
            </a:pPr>
            <a:r>
              <a:rPr lang="zh" sz="2400"/>
              <a:t>将每公斤新鲜的粪便与水以1:2的比例混合。使腹泻输入物干物质比例宜达到3%-10%。</a:t>
            </a:r>
          </a:p>
          <a:p>
            <a:pPr marL="457200" indent="-457200" rtl="0">
              <a:buFont typeface="+mj-lt"/>
              <a:buAutoNum type="alphaLcParenR"/>
            </a:pPr>
            <a:r>
              <a:rPr lang="zh" sz="2400"/>
              <a:t>对于此测试而言，假设每位腹泻用户每天的排泄量为1.2L。 </a:t>
            </a:r>
          </a:p>
        </p:txBody>
      </p:sp>
      <p:sp>
        <p:nvSpPr>
          <p:cNvPr id="8" name="Arrow: Right 7"/>
          <p:cNvSpPr/>
          <p:nvPr/>
        </p:nvSpPr>
        <p:spPr>
          <a:xfrm flipH="1">
            <a:off x="9408368" y="5877272"/>
            <a:ext cx="792088" cy="50405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hlinkClick r:id="rId4" action="ppaction://hlinksldjump"/>
              </a:rPr>
              <a:t>返回</a:t>
            </a:r>
            <a:endParaRPr lang="en-SG" dirty="0"/>
          </a:p>
        </p:txBody>
      </p:sp>
      <p:sp>
        <p:nvSpPr>
          <p:cNvPr id="5" name="Slide Number Placeholder 4">
            <a:extLst>
              <a:ext uri="{FF2B5EF4-FFF2-40B4-BE49-F238E27FC236}">
                <a16:creationId xmlns:a16="http://schemas.microsoft.com/office/drawing/2014/main" id="{8D045038-731C-934C-9CD3-71A838C3007A}"/>
              </a:ext>
            </a:extLst>
          </p:cNvPr>
          <p:cNvSpPr>
            <a:spLocks noGrp="1"/>
          </p:cNvSpPr>
          <p:nvPr>
            <p:ph type="sldNum" sz="quarter" idx="12"/>
          </p:nvPr>
        </p:nvSpPr>
        <p:spPr/>
        <p:txBody>
          <a:bodyPr rtlCol="0"/>
          <a:lstStyle/>
          <a:p>
            <a:pPr rtl="0"/>
            <a:fld id="{FA0B7275-42E7-9344-8EE7-3495E2503A86}" type="slidenum">
              <a:rPr lang="en-US" smtClean="0"/>
              <a:t>18</a:t>
            </a:fld>
            <a:endParaRPr lang="en-US" dirty="0"/>
          </a:p>
        </p:txBody>
      </p:sp>
    </p:spTree>
    <p:custDataLst>
      <p:tags r:id="rId1"/>
    </p:custDataLst>
    <p:extLst>
      <p:ext uri="{BB962C8B-B14F-4D97-AF65-F5344CB8AC3E}">
        <p14:creationId xmlns:p14="http://schemas.microsoft.com/office/powerpoint/2010/main" val="49727711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dirty="0"/>
              <a:t>机械要求</a:t>
            </a:r>
          </a:p>
        </p:txBody>
      </p:sp>
      <p:sp>
        <p:nvSpPr>
          <p:cNvPr id="5" name="Rectangle: Beveled 4"/>
          <p:cNvSpPr/>
          <p:nvPr/>
        </p:nvSpPr>
        <p:spPr>
          <a:xfrm>
            <a:off x="3359498" y="1142548"/>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359498" y="3210961"/>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359498" y="5426621"/>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114277" y="2510700"/>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2906366" y="1572117"/>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2906366" y="3687934"/>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2906366" y="3683449"/>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0" name="Cloud 29"/>
          <p:cNvSpPr/>
          <p:nvPr/>
        </p:nvSpPr>
        <p:spPr>
          <a:xfrm>
            <a:off x="8832877" y="1612265"/>
            <a:ext cx="2592517" cy="6646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6.4冲洗性能</a:t>
            </a:r>
          </a:p>
        </p:txBody>
      </p:sp>
      <p:sp>
        <p:nvSpPr>
          <p:cNvPr id="37" name="Cloud 36"/>
          <p:cNvSpPr/>
          <p:nvPr/>
        </p:nvSpPr>
        <p:spPr>
          <a:xfrm>
            <a:off x="8682933" y="2388436"/>
            <a:ext cx="3073759" cy="6646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6.5抗外部冲击</a:t>
            </a:r>
          </a:p>
        </p:txBody>
      </p:sp>
      <p:sp>
        <p:nvSpPr>
          <p:cNvPr id="38" name="Cloud 37"/>
          <p:cNvSpPr/>
          <p:nvPr/>
        </p:nvSpPr>
        <p:spPr>
          <a:xfrm>
            <a:off x="8760296" y="3196441"/>
            <a:ext cx="2357687" cy="6646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6.6防止滑倒、绊倒及跌倒</a:t>
            </a:r>
          </a:p>
        </p:txBody>
      </p:sp>
      <p:cxnSp>
        <p:nvCxnSpPr>
          <p:cNvPr id="41" name="Straight Arrow Connector 40"/>
          <p:cNvCxnSpPr>
            <a:cxnSpLocks/>
            <a:stCxn id="104" idx="3"/>
            <a:endCxn id="30" idx="2"/>
          </p:cNvCxnSpPr>
          <p:nvPr/>
        </p:nvCxnSpPr>
        <p:spPr>
          <a:xfrm flipV="1">
            <a:off x="7727404" y="1944569"/>
            <a:ext cx="1113515" cy="1266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endCxn id="37" idx="2"/>
          </p:cNvCxnSpPr>
          <p:nvPr/>
        </p:nvCxnSpPr>
        <p:spPr>
          <a:xfrm flipV="1">
            <a:off x="7727404" y="2720740"/>
            <a:ext cx="965063" cy="4902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a:stCxn id="104" idx="3"/>
            <a:endCxn id="38" idx="2"/>
          </p:cNvCxnSpPr>
          <p:nvPr/>
        </p:nvCxnSpPr>
        <p:spPr>
          <a:xfrm>
            <a:off x="7727404" y="3211023"/>
            <a:ext cx="1040205" cy="317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Cloud 44"/>
          <p:cNvSpPr/>
          <p:nvPr/>
        </p:nvSpPr>
        <p:spPr>
          <a:xfrm>
            <a:off x="8832876" y="3916521"/>
            <a:ext cx="2592518" cy="6646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A3.1密封性</a:t>
            </a:r>
          </a:p>
        </p:txBody>
      </p:sp>
      <p:sp>
        <p:nvSpPr>
          <p:cNvPr id="47" name="Cloud 46"/>
          <p:cNvSpPr/>
          <p:nvPr/>
        </p:nvSpPr>
        <p:spPr>
          <a:xfrm>
            <a:off x="8184232" y="4653136"/>
            <a:ext cx="2821703" cy="6646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A.3.3冲洗装置</a:t>
            </a:r>
          </a:p>
        </p:txBody>
      </p:sp>
      <p:cxnSp>
        <p:nvCxnSpPr>
          <p:cNvPr id="48" name="Straight Arrow Connector 47"/>
          <p:cNvCxnSpPr>
            <a:cxnSpLocks/>
            <a:stCxn id="104" idx="3"/>
            <a:endCxn id="45" idx="2"/>
          </p:cNvCxnSpPr>
          <p:nvPr/>
        </p:nvCxnSpPr>
        <p:spPr>
          <a:xfrm>
            <a:off x="7727404" y="3211023"/>
            <a:ext cx="1113514" cy="10378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a:stCxn id="104" idx="3"/>
            <a:endCxn id="47" idx="2"/>
          </p:cNvCxnSpPr>
          <p:nvPr/>
        </p:nvCxnSpPr>
        <p:spPr>
          <a:xfrm>
            <a:off x="7727404" y="3211023"/>
            <a:ext cx="465581" cy="17744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Cloud 52"/>
          <p:cNvSpPr/>
          <p:nvPr/>
        </p:nvSpPr>
        <p:spPr>
          <a:xfrm>
            <a:off x="8802705" y="836712"/>
            <a:ext cx="2397376" cy="6646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6.3粪便可视性</a:t>
            </a:r>
          </a:p>
        </p:txBody>
      </p:sp>
      <p:cxnSp>
        <p:nvCxnSpPr>
          <p:cNvPr id="54" name="Straight Arrow Connector 53"/>
          <p:cNvCxnSpPr>
            <a:cxnSpLocks/>
            <a:stCxn id="104" idx="3"/>
            <a:endCxn id="53" idx="2"/>
          </p:cNvCxnSpPr>
          <p:nvPr/>
        </p:nvCxnSpPr>
        <p:spPr>
          <a:xfrm flipV="1">
            <a:off x="7727404" y="1169016"/>
            <a:ext cx="1082737" cy="2042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p:cNvCxnSpPr/>
          <p:nvPr/>
        </p:nvCxnSpPr>
        <p:spPr>
          <a:xfrm flipV="1">
            <a:off x="5128439" y="630360"/>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Connector: Elbow 78"/>
          <p:cNvCxnSpPr/>
          <p:nvPr/>
        </p:nvCxnSpPr>
        <p:spPr>
          <a:xfrm flipV="1">
            <a:off x="5128439" y="905170"/>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p:cNvCxnSpPr>
            <a:cxnSpLocks/>
          </p:cNvCxnSpPr>
          <p:nvPr/>
        </p:nvCxnSpPr>
        <p:spPr>
          <a:xfrm flipV="1">
            <a:off x="5128439" y="1179950"/>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p:cNvCxnSpPr>
            <a:cxnSpLocks/>
          </p:cNvCxnSpPr>
          <p:nvPr/>
        </p:nvCxnSpPr>
        <p:spPr>
          <a:xfrm flipV="1">
            <a:off x="5128439" y="1458386"/>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p:cNvCxnSpPr>
            <a:cxnSpLocks/>
          </p:cNvCxnSpPr>
          <p:nvPr/>
        </p:nvCxnSpPr>
        <p:spPr>
          <a:xfrm>
            <a:off x="5128438" y="1572117"/>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p:cNvCxnSpPr>
            <a:cxnSpLocks/>
          </p:cNvCxnSpPr>
          <p:nvPr/>
        </p:nvCxnSpPr>
        <p:spPr>
          <a:xfrm>
            <a:off x="5128438" y="1572116"/>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p:cNvCxnSpPr>
            <a:cxnSpLocks/>
          </p:cNvCxnSpPr>
          <p:nvPr/>
        </p:nvCxnSpPr>
        <p:spPr>
          <a:xfrm>
            <a:off x="5128439" y="1572117"/>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Connector: Elbow 84"/>
          <p:cNvCxnSpPr>
            <a:cxnSpLocks/>
          </p:cNvCxnSpPr>
          <p:nvPr/>
        </p:nvCxnSpPr>
        <p:spPr>
          <a:xfrm>
            <a:off x="5128439" y="1572117"/>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Connector: Elbow 85"/>
          <p:cNvCxnSpPr>
            <a:cxnSpLocks/>
          </p:cNvCxnSpPr>
          <p:nvPr/>
        </p:nvCxnSpPr>
        <p:spPr>
          <a:xfrm flipV="1">
            <a:off x="5128438" y="2857971"/>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7" name="Connector: Elbow 86"/>
          <p:cNvCxnSpPr>
            <a:cxnSpLocks/>
          </p:cNvCxnSpPr>
          <p:nvPr/>
        </p:nvCxnSpPr>
        <p:spPr>
          <a:xfrm flipV="1">
            <a:off x="5128438" y="3211023"/>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8" name="Connector: Elbow 87"/>
          <p:cNvCxnSpPr>
            <a:cxnSpLocks/>
          </p:cNvCxnSpPr>
          <p:nvPr/>
        </p:nvCxnSpPr>
        <p:spPr>
          <a:xfrm flipV="1">
            <a:off x="5128439" y="3560155"/>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9" name="Connector: Elbow 88"/>
          <p:cNvCxnSpPr>
            <a:cxnSpLocks/>
          </p:cNvCxnSpPr>
          <p:nvPr/>
        </p:nvCxnSpPr>
        <p:spPr>
          <a:xfrm>
            <a:off x="5128439" y="3683449"/>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onnector: Elbow 89"/>
          <p:cNvCxnSpPr>
            <a:cxnSpLocks/>
          </p:cNvCxnSpPr>
          <p:nvPr/>
        </p:nvCxnSpPr>
        <p:spPr>
          <a:xfrm>
            <a:off x="5128438" y="3683450"/>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1" name="Connector: Elbow 90"/>
          <p:cNvCxnSpPr>
            <a:cxnSpLocks/>
          </p:cNvCxnSpPr>
          <p:nvPr/>
        </p:nvCxnSpPr>
        <p:spPr>
          <a:xfrm>
            <a:off x="5128438" y="3683449"/>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2" name="Connector: Elbow 91"/>
          <p:cNvCxnSpPr>
            <a:cxnSpLocks/>
          </p:cNvCxnSpPr>
          <p:nvPr/>
        </p:nvCxnSpPr>
        <p:spPr>
          <a:xfrm>
            <a:off x="5128439" y="3683449"/>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p:cNvCxnSpPr>
            <a:cxnSpLocks/>
          </p:cNvCxnSpPr>
          <p:nvPr/>
        </p:nvCxnSpPr>
        <p:spPr>
          <a:xfrm>
            <a:off x="5128438" y="3683449"/>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4" name="Connector: Elbow 93"/>
          <p:cNvCxnSpPr>
            <a:cxnSpLocks/>
          </p:cNvCxnSpPr>
          <p:nvPr/>
        </p:nvCxnSpPr>
        <p:spPr>
          <a:xfrm flipV="1">
            <a:off x="5128438" y="5781858"/>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Connector: Elbow 94"/>
          <p:cNvCxnSpPr>
            <a:cxnSpLocks/>
          </p:cNvCxnSpPr>
          <p:nvPr/>
        </p:nvCxnSpPr>
        <p:spPr>
          <a:xfrm>
            <a:off x="5128438" y="5876872"/>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6" name="Rectangle: Rounded Corners 95">
            <a:hlinkClick r:id="rId4" action="ppaction://hlinksldjump"/>
          </p:cNvPr>
          <p:cNvSpPr/>
          <p:nvPr/>
        </p:nvSpPr>
        <p:spPr>
          <a:xfrm>
            <a:off x="5564350" y="548680"/>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97" name="Rectangle: Rounded Corners 96">
            <a:hlinkClick r:id="rId5" action="ppaction://hlinksldjump"/>
          </p:cNvPr>
          <p:cNvSpPr/>
          <p:nvPr/>
        </p:nvSpPr>
        <p:spPr>
          <a:xfrm>
            <a:off x="5566621" y="1100861"/>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98" name="Rectangle: Rounded Corners 97">
            <a:hlinkClick r:id="rId6" action="ppaction://hlinksldjump"/>
          </p:cNvPr>
          <p:cNvSpPr/>
          <p:nvPr/>
        </p:nvSpPr>
        <p:spPr>
          <a:xfrm>
            <a:off x="5570050" y="1370035"/>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99" name="Rectangle: Rounded Corners 98">
            <a:hlinkClick r:id="rId7" action="ppaction://hlinksldjump"/>
          </p:cNvPr>
          <p:cNvSpPr/>
          <p:nvPr/>
        </p:nvSpPr>
        <p:spPr>
          <a:xfrm>
            <a:off x="5570050" y="819739"/>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100" name="Rectangle: Rounded Corners 99">
            <a:hlinkClick r:id="rId8" action="ppaction://hlinksldjump"/>
          </p:cNvPr>
          <p:cNvSpPr/>
          <p:nvPr/>
        </p:nvSpPr>
        <p:spPr>
          <a:xfrm>
            <a:off x="5575889" y="1870378"/>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101" name="Rectangle: Rounded Corners 100">
            <a:hlinkClick r:id="rId9" action="ppaction://hlinksldjump"/>
          </p:cNvPr>
          <p:cNvSpPr/>
          <p:nvPr/>
        </p:nvSpPr>
        <p:spPr>
          <a:xfrm>
            <a:off x="5566930" y="2140915"/>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102" name="Rectangle: Rounded Corners 101">
            <a:hlinkClick r:id="rId10" action="ppaction://hlinksldjump"/>
          </p:cNvPr>
          <p:cNvSpPr/>
          <p:nvPr/>
        </p:nvSpPr>
        <p:spPr>
          <a:xfrm>
            <a:off x="5561091" y="1622490"/>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103" name="Rectangle: Rounded Corners 102">
            <a:hlinkClick r:id="rId11" action="ppaction://hlinksldjump"/>
          </p:cNvPr>
          <p:cNvSpPr/>
          <p:nvPr/>
        </p:nvSpPr>
        <p:spPr>
          <a:xfrm>
            <a:off x="5582142" y="273331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104" name="Rectangle: Rounded Corners 103">
            <a:hlinkClick r:id="rId12" action="ppaction://hlinksldjump"/>
          </p:cNvPr>
          <p:cNvSpPr/>
          <p:nvPr/>
        </p:nvSpPr>
        <p:spPr>
          <a:xfrm>
            <a:off x="5577384" y="3086366"/>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105" name="Rectangle: Rounded Corners 104">
            <a:hlinkClick r:id="rId13" action="ppaction://hlinksldjump"/>
          </p:cNvPr>
          <p:cNvSpPr/>
          <p:nvPr/>
        </p:nvSpPr>
        <p:spPr>
          <a:xfrm>
            <a:off x="5586711" y="3435499"/>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06" name="Rectangle: Rounded Corners 105">
            <a:hlinkClick r:id="rId14" action="ppaction://hlinksldjump"/>
          </p:cNvPr>
          <p:cNvSpPr/>
          <p:nvPr/>
        </p:nvSpPr>
        <p:spPr>
          <a:xfrm>
            <a:off x="5586711" y="379134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07" name="Rectangle: Rounded Corners 106">
            <a:hlinkClick r:id="rId15" action="ppaction://hlinksldjump"/>
          </p:cNvPr>
          <p:cNvSpPr/>
          <p:nvPr/>
        </p:nvSpPr>
        <p:spPr>
          <a:xfrm>
            <a:off x="5577752" y="41420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108" name="Rectangle: Rounded Corners 107">
            <a:hlinkClick r:id="rId16" action="ppaction://hlinksldjump"/>
          </p:cNvPr>
          <p:cNvSpPr/>
          <p:nvPr/>
        </p:nvSpPr>
        <p:spPr>
          <a:xfrm>
            <a:off x="5577384" y="45162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109" name="Rectangle: Rounded Corners 108">
            <a:hlinkClick r:id="rId17" action="ppaction://hlinksldjump"/>
          </p:cNvPr>
          <p:cNvSpPr/>
          <p:nvPr/>
        </p:nvSpPr>
        <p:spPr>
          <a:xfrm>
            <a:off x="5580097" y="488359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110" name="Rectangle: Rounded Corners 109">
            <a:hlinkClick r:id="rId18" action="ppaction://hlinksldjump"/>
          </p:cNvPr>
          <p:cNvSpPr/>
          <p:nvPr/>
        </p:nvSpPr>
        <p:spPr>
          <a:xfrm>
            <a:off x="5582142" y="5687972"/>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11" name="Rectangle: Rounded Corners 110">
            <a:hlinkClick r:id="rId19" action="ppaction://hlinksldjump"/>
          </p:cNvPr>
          <p:cNvSpPr/>
          <p:nvPr/>
        </p:nvSpPr>
        <p:spPr>
          <a:xfrm>
            <a:off x="5575580" y="598943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13" name="Rectangle: Rounded Corners 112">
            <a:hlinkClick r:id="rId20" action="ppaction://hlinksldjump"/>
          </p:cNvPr>
          <p:cNvSpPr/>
          <p:nvPr/>
        </p:nvSpPr>
        <p:spPr>
          <a:xfrm>
            <a:off x="5576612" y="2426269"/>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14" name="Rectangle: Rounded Corners 113">
            <a:hlinkClick r:id="rId21" action="ppaction://hlinksldjump"/>
          </p:cNvPr>
          <p:cNvSpPr/>
          <p:nvPr/>
        </p:nvSpPr>
        <p:spPr>
          <a:xfrm>
            <a:off x="5582142" y="522953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6" name="Slide Number Placeholder 5">
            <a:extLst>
              <a:ext uri="{FF2B5EF4-FFF2-40B4-BE49-F238E27FC236}">
                <a16:creationId xmlns:a16="http://schemas.microsoft.com/office/drawing/2014/main" id="{D8CC4DDC-0072-544B-BFF1-22A80FEA593A}"/>
              </a:ext>
            </a:extLst>
          </p:cNvPr>
          <p:cNvSpPr>
            <a:spLocks noGrp="1"/>
          </p:cNvSpPr>
          <p:nvPr>
            <p:ph type="sldNum" sz="quarter" idx="12"/>
          </p:nvPr>
        </p:nvSpPr>
        <p:spPr/>
        <p:txBody>
          <a:bodyPr rtlCol="0"/>
          <a:lstStyle/>
          <a:p>
            <a:pPr rtl="0"/>
            <a:fld id="{FA0B7275-42E7-9344-8EE7-3495E2503A86}" type="slidenum">
              <a:rPr lang="en-US" smtClean="0"/>
              <a:t>19</a:t>
            </a:fld>
            <a:endParaRPr lang="en-US" dirty="0"/>
          </a:p>
        </p:txBody>
      </p:sp>
      <p:sp>
        <p:nvSpPr>
          <p:cNvPr id="61" name="Rectangle 60"/>
          <p:cNvSpPr/>
          <p:nvPr/>
        </p:nvSpPr>
        <p:spPr>
          <a:xfrm>
            <a:off x="3211044" y="548680"/>
            <a:ext cx="4673603" cy="2095236"/>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
        <p:nvSpPr>
          <p:cNvPr id="62" name="Rectangle 61"/>
          <p:cNvSpPr/>
          <p:nvPr/>
        </p:nvSpPr>
        <p:spPr>
          <a:xfrm>
            <a:off x="3262615" y="5426620"/>
            <a:ext cx="4673603" cy="1009359"/>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338104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0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1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1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1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1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p:cTn id="95" dur="500" fill="hold"/>
                                        <p:tgtEl>
                                          <p:spTgt spid="30"/>
                                        </p:tgtEl>
                                        <p:attrNameLst>
                                          <p:attrName>ppt_w</p:attrName>
                                        </p:attrNameLst>
                                      </p:cBhvr>
                                      <p:tavLst>
                                        <p:tav tm="0">
                                          <p:val>
                                            <p:fltVal val="0"/>
                                          </p:val>
                                        </p:tav>
                                        <p:tav tm="100000">
                                          <p:val>
                                            <p:strVal val="#ppt_w"/>
                                          </p:val>
                                        </p:tav>
                                      </p:tavLst>
                                    </p:anim>
                                    <p:anim calcmode="lin" valueType="num">
                                      <p:cBhvr>
                                        <p:cTn id="96" dur="500" fill="hold"/>
                                        <p:tgtEl>
                                          <p:spTgt spid="30"/>
                                        </p:tgtEl>
                                        <p:attrNameLst>
                                          <p:attrName>ppt_h</p:attrName>
                                        </p:attrNameLst>
                                      </p:cBhvr>
                                      <p:tavLst>
                                        <p:tav tm="0">
                                          <p:val>
                                            <p:fltVal val="0"/>
                                          </p:val>
                                        </p:tav>
                                        <p:tav tm="100000">
                                          <p:val>
                                            <p:strVal val="#ppt_h"/>
                                          </p:val>
                                        </p:tav>
                                      </p:tavLst>
                                    </p:anim>
                                    <p:animEffect transition="in" filter="fade">
                                      <p:cBhvr>
                                        <p:cTn id="97" dur="500"/>
                                        <p:tgtEl>
                                          <p:spTgt spid="3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 calcmode="lin" valueType="num">
                                      <p:cBhvr>
                                        <p:cTn id="100" dur="500" fill="hold"/>
                                        <p:tgtEl>
                                          <p:spTgt spid="37"/>
                                        </p:tgtEl>
                                        <p:attrNameLst>
                                          <p:attrName>ppt_w</p:attrName>
                                        </p:attrNameLst>
                                      </p:cBhvr>
                                      <p:tavLst>
                                        <p:tav tm="0">
                                          <p:val>
                                            <p:fltVal val="0"/>
                                          </p:val>
                                        </p:tav>
                                        <p:tav tm="100000">
                                          <p:val>
                                            <p:strVal val="#ppt_w"/>
                                          </p:val>
                                        </p:tav>
                                      </p:tavLst>
                                    </p:anim>
                                    <p:anim calcmode="lin" valueType="num">
                                      <p:cBhvr>
                                        <p:cTn id="101" dur="500" fill="hold"/>
                                        <p:tgtEl>
                                          <p:spTgt spid="37"/>
                                        </p:tgtEl>
                                        <p:attrNameLst>
                                          <p:attrName>ppt_h</p:attrName>
                                        </p:attrNameLst>
                                      </p:cBhvr>
                                      <p:tavLst>
                                        <p:tav tm="0">
                                          <p:val>
                                            <p:fltVal val="0"/>
                                          </p:val>
                                        </p:tav>
                                        <p:tav tm="100000">
                                          <p:val>
                                            <p:strVal val="#ppt_h"/>
                                          </p:val>
                                        </p:tav>
                                      </p:tavLst>
                                    </p:anim>
                                    <p:animEffect transition="in" filter="fade">
                                      <p:cBhvr>
                                        <p:cTn id="102" dur="500"/>
                                        <p:tgtEl>
                                          <p:spTgt spid="37"/>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38"/>
                                        </p:tgtEl>
                                        <p:attrNameLst>
                                          <p:attrName>style.visibility</p:attrName>
                                        </p:attrNameLst>
                                      </p:cBhvr>
                                      <p:to>
                                        <p:strVal val="visible"/>
                                      </p:to>
                                    </p:set>
                                    <p:anim calcmode="lin" valueType="num">
                                      <p:cBhvr>
                                        <p:cTn id="105" dur="500" fill="hold"/>
                                        <p:tgtEl>
                                          <p:spTgt spid="38"/>
                                        </p:tgtEl>
                                        <p:attrNameLst>
                                          <p:attrName>ppt_w</p:attrName>
                                        </p:attrNameLst>
                                      </p:cBhvr>
                                      <p:tavLst>
                                        <p:tav tm="0">
                                          <p:val>
                                            <p:fltVal val="0"/>
                                          </p:val>
                                        </p:tav>
                                        <p:tav tm="100000">
                                          <p:val>
                                            <p:strVal val="#ppt_w"/>
                                          </p:val>
                                        </p:tav>
                                      </p:tavLst>
                                    </p:anim>
                                    <p:anim calcmode="lin" valueType="num">
                                      <p:cBhvr>
                                        <p:cTn id="106" dur="500" fill="hold"/>
                                        <p:tgtEl>
                                          <p:spTgt spid="38"/>
                                        </p:tgtEl>
                                        <p:attrNameLst>
                                          <p:attrName>ppt_h</p:attrName>
                                        </p:attrNameLst>
                                      </p:cBhvr>
                                      <p:tavLst>
                                        <p:tav tm="0">
                                          <p:val>
                                            <p:fltVal val="0"/>
                                          </p:val>
                                        </p:tav>
                                        <p:tav tm="100000">
                                          <p:val>
                                            <p:strVal val="#ppt_h"/>
                                          </p:val>
                                        </p:tav>
                                      </p:tavLst>
                                    </p:anim>
                                    <p:animEffect transition="in" filter="fade">
                                      <p:cBhvr>
                                        <p:cTn id="107" dur="500"/>
                                        <p:tgtEl>
                                          <p:spTgt spid="38"/>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 calcmode="lin" valueType="num">
                                      <p:cBhvr>
                                        <p:cTn id="110" dur="500" fill="hold"/>
                                        <p:tgtEl>
                                          <p:spTgt spid="45"/>
                                        </p:tgtEl>
                                        <p:attrNameLst>
                                          <p:attrName>ppt_w</p:attrName>
                                        </p:attrNameLst>
                                      </p:cBhvr>
                                      <p:tavLst>
                                        <p:tav tm="0">
                                          <p:val>
                                            <p:fltVal val="0"/>
                                          </p:val>
                                        </p:tav>
                                        <p:tav tm="100000">
                                          <p:val>
                                            <p:strVal val="#ppt_w"/>
                                          </p:val>
                                        </p:tav>
                                      </p:tavLst>
                                    </p:anim>
                                    <p:anim calcmode="lin" valueType="num">
                                      <p:cBhvr>
                                        <p:cTn id="111" dur="500" fill="hold"/>
                                        <p:tgtEl>
                                          <p:spTgt spid="45"/>
                                        </p:tgtEl>
                                        <p:attrNameLst>
                                          <p:attrName>ppt_h</p:attrName>
                                        </p:attrNameLst>
                                      </p:cBhvr>
                                      <p:tavLst>
                                        <p:tav tm="0">
                                          <p:val>
                                            <p:fltVal val="0"/>
                                          </p:val>
                                        </p:tav>
                                        <p:tav tm="100000">
                                          <p:val>
                                            <p:strVal val="#ppt_h"/>
                                          </p:val>
                                        </p:tav>
                                      </p:tavLst>
                                    </p:anim>
                                    <p:animEffect transition="in" filter="fade">
                                      <p:cBhvr>
                                        <p:cTn id="112" dur="500"/>
                                        <p:tgtEl>
                                          <p:spTgt spid="45"/>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47"/>
                                        </p:tgtEl>
                                        <p:attrNameLst>
                                          <p:attrName>style.visibility</p:attrName>
                                        </p:attrNameLst>
                                      </p:cBhvr>
                                      <p:to>
                                        <p:strVal val="visible"/>
                                      </p:to>
                                    </p:set>
                                    <p:anim calcmode="lin" valueType="num">
                                      <p:cBhvr>
                                        <p:cTn id="115" dur="500" fill="hold"/>
                                        <p:tgtEl>
                                          <p:spTgt spid="47"/>
                                        </p:tgtEl>
                                        <p:attrNameLst>
                                          <p:attrName>ppt_w</p:attrName>
                                        </p:attrNameLst>
                                      </p:cBhvr>
                                      <p:tavLst>
                                        <p:tav tm="0">
                                          <p:val>
                                            <p:fltVal val="0"/>
                                          </p:val>
                                        </p:tav>
                                        <p:tav tm="100000">
                                          <p:val>
                                            <p:strVal val="#ppt_w"/>
                                          </p:val>
                                        </p:tav>
                                      </p:tavLst>
                                    </p:anim>
                                    <p:anim calcmode="lin" valueType="num">
                                      <p:cBhvr>
                                        <p:cTn id="116" dur="500" fill="hold"/>
                                        <p:tgtEl>
                                          <p:spTgt spid="47"/>
                                        </p:tgtEl>
                                        <p:attrNameLst>
                                          <p:attrName>ppt_h</p:attrName>
                                        </p:attrNameLst>
                                      </p:cBhvr>
                                      <p:tavLst>
                                        <p:tav tm="0">
                                          <p:val>
                                            <p:fltVal val="0"/>
                                          </p:val>
                                        </p:tav>
                                        <p:tav tm="100000">
                                          <p:val>
                                            <p:strVal val="#ppt_h"/>
                                          </p:val>
                                        </p:tav>
                                      </p:tavLst>
                                    </p:anim>
                                    <p:animEffect transition="in" filter="fade">
                                      <p:cBhvr>
                                        <p:cTn id="117" dur="500"/>
                                        <p:tgtEl>
                                          <p:spTgt spid="47"/>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53"/>
                                        </p:tgtEl>
                                        <p:attrNameLst>
                                          <p:attrName>style.visibility</p:attrName>
                                        </p:attrNameLst>
                                      </p:cBhvr>
                                      <p:to>
                                        <p:strVal val="visible"/>
                                      </p:to>
                                    </p:set>
                                    <p:anim calcmode="lin" valueType="num">
                                      <p:cBhvr>
                                        <p:cTn id="120" dur="500" fill="hold"/>
                                        <p:tgtEl>
                                          <p:spTgt spid="53"/>
                                        </p:tgtEl>
                                        <p:attrNameLst>
                                          <p:attrName>ppt_w</p:attrName>
                                        </p:attrNameLst>
                                      </p:cBhvr>
                                      <p:tavLst>
                                        <p:tav tm="0">
                                          <p:val>
                                            <p:fltVal val="0"/>
                                          </p:val>
                                        </p:tav>
                                        <p:tav tm="100000">
                                          <p:val>
                                            <p:strVal val="#ppt_w"/>
                                          </p:val>
                                        </p:tav>
                                      </p:tavLst>
                                    </p:anim>
                                    <p:anim calcmode="lin" valueType="num">
                                      <p:cBhvr>
                                        <p:cTn id="121" dur="500" fill="hold"/>
                                        <p:tgtEl>
                                          <p:spTgt spid="53"/>
                                        </p:tgtEl>
                                        <p:attrNameLst>
                                          <p:attrName>ppt_h</p:attrName>
                                        </p:attrNameLst>
                                      </p:cBhvr>
                                      <p:tavLst>
                                        <p:tav tm="0">
                                          <p:val>
                                            <p:fltVal val="0"/>
                                          </p:val>
                                        </p:tav>
                                        <p:tav tm="100000">
                                          <p:val>
                                            <p:strVal val="#ppt_h"/>
                                          </p:val>
                                        </p:tav>
                                      </p:tavLst>
                                    </p:anim>
                                    <p:animEffect transition="in" filter="fade">
                                      <p:cBhvr>
                                        <p:cTn id="122" dur="500"/>
                                        <p:tgtEl>
                                          <p:spTgt spid="53"/>
                                        </p:tgtEl>
                                      </p:cBhvr>
                                    </p:animEffect>
                                  </p:childTnLst>
                                </p:cTn>
                              </p:par>
                              <p:par>
                                <p:cTn id="123" presetID="53" presetClass="entr" presetSubtype="16" fill="hold" nodeType="withEffect">
                                  <p:stCondLst>
                                    <p:cond delay="0"/>
                                  </p:stCondLst>
                                  <p:childTnLst>
                                    <p:set>
                                      <p:cBhvr>
                                        <p:cTn id="124" dur="1" fill="hold">
                                          <p:stCondLst>
                                            <p:cond delay="0"/>
                                          </p:stCondLst>
                                        </p:cTn>
                                        <p:tgtEl>
                                          <p:spTgt spid="49"/>
                                        </p:tgtEl>
                                        <p:attrNameLst>
                                          <p:attrName>style.visibility</p:attrName>
                                        </p:attrNameLst>
                                      </p:cBhvr>
                                      <p:to>
                                        <p:strVal val="visible"/>
                                      </p:to>
                                    </p:set>
                                    <p:anim calcmode="lin" valueType="num">
                                      <p:cBhvr>
                                        <p:cTn id="125" dur="500" fill="hold"/>
                                        <p:tgtEl>
                                          <p:spTgt spid="49"/>
                                        </p:tgtEl>
                                        <p:attrNameLst>
                                          <p:attrName>ppt_w</p:attrName>
                                        </p:attrNameLst>
                                      </p:cBhvr>
                                      <p:tavLst>
                                        <p:tav tm="0">
                                          <p:val>
                                            <p:fltVal val="0"/>
                                          </p:val>
                                        </p:tav>
                                        <p:tav tm="100000">
                                          <p:val>
                                            <p:strVal val="#ppt_w"/>
                                          </p:val>
                                        </p:tav>
                                      </p:tavLst>
                                    </p:anim>
                                    <p:anim calcmode="lin" valueType="num">
                                      <p:cBhvr>
                                        <p:cTn id="126" dur="500" fill="hold"/>
                                        <p:tgtEl>
                                          <p:spTgt spid="49"/>
                                        </p:tgtEl>
                                        <p:attrNameLst>
                                          <p:attrName>ppt_h</p:attrName>
                                        </p:attrNameLst>
                                      </p:cBhvr>
                                      <p:tavLst>
                                        <p:tav tm="0">
                                          <p:val>
                                            <p:fltVal val="0"/>
                                          </p:val>
                                        </p:tav>
                                        <p:tav tm="100000">
                                          <p:val>
                                            <p:strVal val="#ppt_h"/>
                                          </p:val>
                                        </p:tav>
                                      </p:tavLst>
                                    </p:anim>
                                    <p:animEffect transition="in" filter="fade">
                                      <p:cBhvr>
                                        <p:cTn id="127" dur="500"/>
                                        <p:tgtEl>
                                          <p:spTgt spid="49"/>
                                        </p:tgtEl>
                                      </p:cBhvr>
                                    </p:animEffect>
                                  </p:childTnLst>
                                </p:cTn>
                              </p:par>
                              <p:par>
                                <p:cTn id="128" presetID="53" presetClass="entr" presetSubtype="16" fill="hold" nodeType="withEffect">
                                  <p:stCondLst>
                                    <p:cond delay="0"/>
                                  </p:stCondLst>
                                  <p:childTnLst>
                                    <p:set>
                                      <p:cBhvr>
                                        <p:cTn id="129" dur="1" fill="hold">
                                          <p:stCondLst>
                                            <p:cond delay="0"/>
                                          </p:stCondLst>
                                        </p:cTn>
                                        <p:tgtEl>
                                          <p:spTgt spid="48"/>
                                        </p:tgtEl>
                                        <p:attrNameLst>
                                          <p:attrName>style.visibility</p:attrName>
                                        </p:attrNameLst>
                                      </p:cBhvr>
                                      <p:to>
                                        <p:strVal val="visible"/>
                                      </p:to>
                                    </p:set>
                                    <p:anim calcmode="lin" valueType="num">
                                      <p:cBhvr>
                                        <p:cTn id="130" dur="500" fill="hold"/>
                                        <p:tgtEl>
                                          <p:spTgt spid="48"/>
                                        </p:tgtEl>
                                        <p:attrNameLst>
                                          <p:attrName>ppt_w</p:attrName>
                                        </p:attrNameLst>
                                      </p:cBhvr>
                                      <p:tavLst>
                                        <p:tav tm="0">
                                          <p:val>
                                            <p:fltVal val="0"/>
                                          </p:val>
                                        </p:tav>
                                        <p:tav tm="100000">
                                          <p:val>
                                            <p:strVal val="#ppt_w"/>
                                          </p:val>
                                        </p:tav>
                                      </p:tavLst>
                                    </p:anim>
                                    <p:anim calcmode="lin" valueType="num">
                                      <p:cBhvr>
                                        <p:cTn id="131" dur="500" fill="hold"/>
                                        <p:tgtEl>
                                          <p:spTgt spid="48"/>
                                        </p:tgtEl>
                                        <p:attrNameLst>
                                          <p:attrName>ppt_h</p:attrName>
                                        </p:attrNameLst>
                                      </p:cBhvr>
                                      <p:tavLst>
                                        <p:tav tm="0">
                                          <p:val>
                                            <p:fltVal val="0"/>
                                          </p:val>
                                        </p:tav>
                                        <p:tav tm="100000">
                                          <p:val>
                                            <p:strVal val="#ppt_h"/>
                                          </p:val>
                                        </p:tav>
                                      </p:tavLst>
                                    </p:anim>
                                    <p:animEffect transition="in" filter="fade">
                                      <p:cBhvr>
                                        <p:cTn id="132" dur="500"/>
                                        <p:tgtEl>
                                          <p:spTgt spid="48"/>
                                        </p:tgtEl>
                                      </p:cBhvr>
                                    </p:animEffect>
                                  </p:childTnLst>
                                </p:cTn>
                              </p:par>
                              <p:par>
                                <p:cTn id="133" presetID="53" presetClass="entr" presetSubtype="16" fill="hold" nodeType="withEffect">
                                  <p:stCondLst>
                                    <p:cond delay="0"/>
                                  </p:stCondLst>
                                  <p:childTnLst>
                                    <p:set>
                                      <p:cBhvr>
                                        <p:cTn id="134" dur="1" fill="hold">
                                          <p:stCondLst>
                                            <p:cond delay="0"/>
                                          </p:stCondLst>
                                        </p:cTn>
                                        <p:tgtEl>
                                          <p:spTgt spid="44"/>
                                        </p:tgtEl>
                                        <p:attrNameLst>
                                          <p:attrName>style.visibility</p:attrName>
                                        </p:attrNameLst>
                                      </p:cBhvr>
                                      <p:to>
                                        <p:strVal val="visible"/>
                                      </p:to>
                                    </p:set>
                                    <p:anim calcmode="lin" valueType="num">
                                      <p:cBhvr>
                                        <p:cTn id="135" dur="500" fill="hold"/>
                                        <p:tgtEl>
                                          <p:spTgt spid="44"/>
                                        </p:tgtEl>
                                        <p:attrNameLst>
                                          <p:attrName>ppt_w</p:attrName>
                                        </p:attrNameLst>
                                      </p:cBhvr>
                                      <p:tavLst>
                                        <p:tav tm="0">
                                          <p:val>
                                            <p:fltVal val="0"/>
                                          </p:val>
                                        </p:tav>
                                        <p:tav tm="100000">
                                          <p:val>
                                            <p:strVal val="#ppt_w"/>
                                          </p:val>
                                        </p:tav>
                                      </p:tavLst>
                                    </p:anim>
                                    <p:anim calcmode="lin" valueType="num">
                                      <p:cBhvr>
                                        <p:cTn id="136" dur="500" fill="hold"/>
                                        <p:tgtEl>
                                          <p:spTgt spid="44"/>
                                        </p:tgtEl>
                                        <p:attrNameLst>
                                          <p:attrName>ppt_h</p:attrName>
                                        </p:attrNameLst>
                                      </p:cBhvr>
                                      <p:tavLst>
                                        <p:tav tm="0">
                                          <p:val>
                                            <p:fltVal val="0"/>
                                          </p:val>
                                        </p:tav>
                                        <p:tav tm="100000">
                                          <p:val>
                                            <p:strVal val="#ppt_h"/>
                                          </p:val>
                                        </p:tav>
                                      </p:tavLst>
                                    </p:anim>
                                    <p:animEffect transition="in" filter="fade">
                                      <p:cBhvr>
                                        <p:cTn id="137" dur="500"/>
                                        <p:tgtEl>
                                          <p:spTgt spid="44"/>
                                        </p:tgtEl>
                                      </p:cBhvr>
                                    </p:animEffect>
                                  </p:childTnLst>
                                </p:cTn>
                              </p:par>
                              <p:par>
                                <p:cTn id="138" presetID="53" presetClass="entr" presetSubtype="16" fill="hold" nodeType="withEffect">
                                  <p:stCondLst>
                                    <p:cond delay="0"/>
                                  </p:stCondLst>
                                  <p:childTnLst>
                                    <p:set>
                                      <p:cBhvr>
                                        <p:cTn id="139" dur="1" fill="hold">
                                          <p:stCondLst>
                                            <p:cond delay="0"/>
                                          </p:stCondLst>
                                        </p:cTn>
                                        <p:tgtEl>
                                          <p:spTgt spid="42"/>
                                        </p:tgtEl>
                                        <p:attrNameLst>
                                          <p:attrName>style.visibility</p:attrName>
                                        </p:attrNameLst>
                                      </p:cBhvr>
                                      <p:to>
                                        <p:strVal val="visible"/>
                                      </p:to>
                                    </p:set>
                                    <p:anim calcmode="lin" valueType="num">
                                      <p:cBhvr>
                                        <p:cTn id="140" dur="500" fill="hold"/>
                                        <p:tgtEl>
                                          <p:spTgt spid="42"/>
                                        </p:tgtEl>
                                        <p:attrNameLst>
                                          <p:attrName>ppt_w</p:attrName>
                                        </p:attrNameLst>
                                      </p:cBhvr>
                                      <p:tavLst>
                                        <p:tav tm="0">
                                          <p:val>
                                            <p:fltVal val="0"/>
                                          </p:val>
                                        </p:tav>
                                        <p:tav tm="100000">
                                          <p:val>
                                            <p:strVal val="#ppt_w"/>
                                          </p:val>
                                        </p:tav>
                                      </p:tavLst>
                                    </p:anim>
                                    <p:anim calcmode="lin" valueType="num">
                                      <p:cBhvr>
                                        <p:cTn id="141" dur="500" fill="hold"/>
                                        <p:tgtEl>
                                          <p:spTgt spid="42"/>
                                        </p:tgtEl>
                                        <p:attrNameLst>
                                          <p:attrName>ppt_h</p:attrName>
                                        </p:attrNameLst>
                                      </p:cBhvr>
                                      <p:tavLst>
                                        <p:tav tm="0">
                                          <p:val>
                                            <p:fltVal val="0"/>
                                          </p:val>
                                        </p:tav>
                                        <p:tav tm="100000">
                                          <p:val>
                                            <p:strVal val="#ppt_h"/>
                                          </p:val>
                                        </p:tav>
                                      </p:tavLst>
                                    </p:anim>
                                    <p:animEffect transition="in" filter="fade">
                                      <p:cBhvr>
                                        <p:cTn id="142" dur="500"/>
                                        <p:tgtEl>
                                          <p:spTgt spid="42"/>
                                        </p:tgtEl>
                                      </p:cBhvr>
                                    </p:animEffect>
                                  </p:childTnLst>
                                </p:cTn>
                              </p:par>
                              <p:par>
                                <p:cTn id="143" presetID="53" presetClass="entr" presetSubtype="16" fill="hold" nodeType="withEffect">
                                  <p:stCondLst>
                                    <p:cond delay="0"/>
                                  </p:stCondLst>
                                  <p:childTnLst>
                                    <p:set>
                                      <p:cBhvr>
                                        <p:cTn id="144" dur="1" fill="hold">
                                          <p:stCondLst>
                                            <p:cond delay="0"/>
                                          </p:stCondLst>
                                        </p:cTn>
                                        <p:tgtEl>
                                          <p:spTgt spid="41"/>
                                        </p:tgtEl>
                                        <p:attrNameLst>
                                          <p:attrName>style.visibility</p:attrName>
                                        </p:attrNameLst>
                                      </p:cBhvr>
                                      <p:to>
                                        <p:strVal val="visible"/>
                                      </p:to>
                                    </p:set>
                                    <p:anim calcmode="lin" valueType="num">
                                      <p:cBhvr>
                                        <p:cTn id="145" dur="500" fill="hold"/>
                                        <p:tgtEl>
                                          <p:spTgt spid="41"/>
                                        </p:tgtEl>
                                        <p:attrNameLst>
                                          <p:attrName>ppt_w</p:attrName>
                                        </p:attrNameLst>
                                      </p:cBhvr>
                                      <p:tavLst>
                                        <p:tav tm="0">
                                          <p:val>
                                            <p:fltVal val="0"/>
                                          </p:val>
                                        </p:tav>
                                        <p:tav tm="100000">
                                          <p:val>
                                            <p:strVal val="#ppt_w"/>
                                          </p:val>
                                        </p:tav>
                                      </p:tavLst>
                                    </p:anim>
                                    <p:anim calcmode="lin" valueType="num">
                                      <p:cBhvr>
                                        <p:cTn id="146" dur="500" fill="hold"/>
                                        <p:tgtEl>
                                          <p:spTgt spid="41"/>
                                        </p:tgtEl>
                                        <p:attrNameLst>
                                          <p:attrName>ppt_h</p:attrName>
                                        </p:attrNameLst>
                                      </p:cBhvr>
                                      <p:tavLst>
                                        <p:tav tm="0">
                                          <p:val>
                                            <p:fltVal val="0"/>
                                          </p:val>
                                        </p:tav>
                                        <p:tav tm="100000">
                                          <p:val>
                                            <p:strVal val="#ppt_h"/>
                                          </p:val>
                                        </p:tav>
                                      </p:tavLst>
                                    </p:anim>
                                    <p:animEffect transition="in" filter="fade">
                                      <p:cBhvr>
                                        <p:cTn id="147" dur="500"/>
                                        <p:tgtEl>
                                          <p:spTgt spid="41"/>
                                        </p:tgtEl>
                                      </p:cBhvr>
                                    </p:animEffect>
                                  </p:childTnLst>
                                </p:cTn>
                              </p:par>
                              <p:par>
                                <p:cTn id="148" presetID="53" presetClass="entr" presetSubtype="16" fill="hold" nodeType="withEffect">
                                  <p:stCondLst>
                                    <p:cond delay="0"/>
                                  </p:stCondLst>
                                  <p:childTnLst>
                                    <p:set>
                                      <p:cBhvr>
                                        <p:cTn id="149" dur="1" fill="hold">
                                          <p:stCondLst>
                                            <p:cond delay="0"/>
                                          </p:stCondLst>
                                        </p:cTn>
                                        <p:tgtEl>
                                          <p:spTgt spid="54"/>
                                        </p:tgtEl>
                                        <p:attrNameLst>
                                          <p:attrName>style.visibility</p:attrName>
                                        </p:attrNameLst>
                                      </p:cBhvr>
                                      <p:to>
                                        <p:strVal val="visible"/>
                                      </p:to>
                                    </p:set>
                                    <p:anim calcmode="lin" valueType="num">
                                      <p:cBhvr>
                                        <p:cTn id="150" dur="500" fill="hold"/>
                                        <p:tgtEl>
                                          <p:spTgt spid="54"/>
                                        </p:tgtEl>
                                        <p:attrNameLst>
                                          <p:attrName>ppt_w</p:attrName>
                                        </p:attrNameLst>
                                      </p:cBhvr>
                                      <p:tavLst>
                                        <p:tav tm="0">
                                          <p:val>
                                            <p:fltVal val="0"/>
                                          </p:val>
                                        </p:tav>
                                        <p:tav tm="100000">
                                          <p:val>
                                            <p:strVal val="#ppt_w"/>
                                          </p:val>
                                        </p:tav>
                                      </p:tavLst>
                                    </p:anim>
                                    <p:anim calcmode="lin" valueType="num">
                                      <p:cBhvr>
                                        <p:cTn id="151" dur="500" fill="hold"/>
                                        <p:tgtEl>
                                          <p:spTgt spid="54"/>
                                        </p:tgtEl>
                                        <p:attrNameLst>
                                          <p:attrName>ppt_h</p:attrName>
                                        </p:attrNameLst>
                                      </p:cBhvr>
                                      <p:tavLst>
                                        <p:tav tm="0">
                                          <p:val>
                                            <p:fltVal val="0"/>
                                          </p:val>
                                        </p:tav>
                                        <p:tav tm="100000">
                                          <p:val>
                                            <p:strVal val="#ppt_h"/>
                                          </p:val>
                                        </p:tav>
                                      </p:tavLst>
                                    </p:anim>
                                    <p:animEffect transition="in" filter="fade">
                                      <p:cBhvr>
                                        <p:cTn id="15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0" grpId="0" animBg="1"/>
      <p:bldP spid="37" grpId="0" animBg="1"/>
      <p:bldP spid="38" grpId="0" animBg="1"/>
      <p:bldP spid="45" grpId="0" animBg="1"/>
      <p:bldP spid="47" grpId="0" animBg="1"/>
      <p:bldP spid="53"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3" grpId="0" animBg="1"/>
      <p:bldP spid="1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dirty="0"/>
              <a:t>环境参数</a:t>
            </a:r>
          </a:p>
        </p:txBody>
      </p:sp>
      <p:sp>
        <p:nvSpPr>
          <p:cNvPr id="5" name="Rectangle: Beveled 4"/>
          <p:cNvSpPr/>
          <p:nvPr/>
        </p:nvSpPr>
        <p:spPr>
          <a:xfrm>
            <a:off x="3766251" y="1214556"/>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766251" y="3282969"/>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766251" y="5498629"/>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521030" y="2582708"/>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313119" y="1644125"/>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p:cNvCxnSpPr>
          <p:nvPr/>
        </p:nvCxnSpPr>
        <p:spPr>
          <a:xfrm>
            <a:off x="3313119" y="3759942"/>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313119" y="3755457"/>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0" name="Cloud 29"/>
          <p:cNvSpPr/>
          <p:nvPr/>
        </p:nvSpPr>
        <p:spPr>
          <a:xfrm>
            <a:off x="9387888" y="1580860"/>
            <a:ext cx="1620180" cy="5267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COD</a:t>
            </a:r>
          </a:p>
        </p:txBody>
      </p:sp>
      <p:sp>
        <p:nvSpPr>
          <p:cNvPr id="37" name="Cloud 36"/>
          <p:cNvSpPr/>
          <p:nvPr/>
        </p:nvSpPr>
        <p:spPr>
          <a:xfrm>
            <a:off x="9237944" y="2150194"/>
            <a:ext cx="1980220" cy="5267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TSS</a:t>
            </a:r>
          </a:p>
        </p:txBody>
      </p:sp>
      <p:sp>
        <p:nvSpPr>
          <p:cNvPr id="38" name="Cloud 37"/>
          <p:cNvSpPr/>
          <p:nvPr/>
        </p:nvSpPr>
        <p:spPr>
          <a:xfrm>
            <a:off x="9381960" y="2807634"/>
            <a:ext cx="1620180" cy="5267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总氮</a:t>
            </a:r>
          </a:p>
        </p:txBody>
      </p:sp>
      <p:cxnSp>
        <p:nvCxnSpPr>
          <p:cNvPr id="41" name="Straight Arrow Connector 40"/>
          <p:cNvCxnSpPr>
            <a:cxnSpLocks/>
            <a:stCxn id="93" idx="3"/>
            <a:endCxn id="30" idx="2"/>
          </p:cNvCxnSpPr>
          <p:nvPr/>
        </p:nvCxnSpPr>
        <p:spPr>
          <a:xfrm flipV="1">
            <a:off x="8143484" y="1844214"/>
            <a:ext cx="1249430" cy="1787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93" idx="3"/>
            <a:endCxn id="37" idx="2"/>
          </p:cNvCxnSpPr>
          <p:nvPr/>
        </p:nvCxnSpPr>
        <p:spPr>
          <a:xfrm flipV="1">
            <a:off x="8143484" y="2413548"/>
            <a:ext cx="1100602" cy="1218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a:stCxn id="93" idx="3"/>
            <a:endCxn id="38" idx="2"/>
          </p:cNvCxnSpPr>
          <p:nvPr/>
        </p:nvCxnSpPr>
        <p:spPr>
          <a:xfrm flipV="1">
            <a:off x="8143484" y="3070988"/>
            <a:ext cx="1243502" cy="561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Cloud 44"/>
          <p:cNvSpPr/>
          <p:nvPr/>
        </p:nvSpPr>
        <p:spPr>
          <a:xfrm>
            <a:off x="9394896" y="3455706"/>
            <a:ext cx="1620180" cy="5267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总磷</a:t>
            </a:r>
          </a:p>
        </p:txBody>
      </p:sp>
      <p:sp>
        <p:nvSpPr>
          <p:cNvPr id="46" name="Cloud 45"/>
          <p:cNvSpPr/>
          <p:nvPr/>
        </p:nvSpPr>
        <p:spPr>
          <a:xfrm>
            <a:off x="9394896" y="4126429"/>
            <a:ext cx="1620180" cy="5267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pH</a:t>
            </a:r>
          </a:p>
        </p:txBody>
      </p:sp>
      <p:cxnSp>
        <p:nvCxnSpPr>
          <p:cNvPr id="13" name="Straight Arrow Connector 12"/>
          <p:cNvCxnSpPr>
            <a:cxnSpLocks/>
            <a:stCxn id="93" idx="3"/>
            <a:endCxn id="45" idx="2"/>
          </p:cNvCxnSpPr>
          <p:nvPr/>
        </p:nvCxnSpPr>
        <p:spPr>
          <a:xfrm>
            <a:off x="8143484" y="3632164"/>
            <a:ext cx="1256438" cy="868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a:stCxn id="93" idx="3"/>
            <a:endCxn id="46" idx="2"/>
          </p:cNvCxnSpPr>
          <p:nvPr/>
        </p:nvCxnSpPr>
        <p:spPr>
          <a:xfrm>
            <a:off x="8143484" y="3632164"/>
            <a:ext cx="1256438" cy="7576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p:cNvCxnSpPr/>
          <p:nvPr/>
        </p:nvCxnSpPr>
        <p:spPr>
          <a:xfrm flipV="1">
            <a:off x="5535192" y="702368"/>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Connector: Elbow 66"/>
          <p:cNvCxnSpPr/>
          <p:nvPr/>
        </p:nvCxnSpPr>
        <p:spPr>
          <a:xfrm flipV="1">
            <a:off x="5535192" y="977178"/>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p:cNvCxnSpPr>
            <a:cxnSpLocks/>
          </p:cNvCxnSpPr>
          <p:nvPr/>
        </p:nvCxnSpPr>
        <p:spPr>
          <a:xfrm flipV="1">
            <a:off x="5535192" y="1251958"/>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onnector: Elbow 68"/>
          <p:cNvCxnSpPr>
            <a:cxnSpLocks/>
          </p:cNvCxnSpPr>
          <p:nvPr/>
        </p:nvCxnSpPr>
        <p:spPr>
          <a:xfrm flipV="1">
            <a:off x="5535192" y="1530394"/>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p:cNvCxnSpPr>
            <a:cxnSpLocks/>
          </p:cNvCxnSpPr>
          <p:nvPr/>
        </p:nvCxnSpPr>
        <p:spPr>
          <a:xfrm>
            <a:off x="5535191" y="1644125"/>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p:cNvCxnSpPr>
            <a:cxnSpLocks/>
          </p:cNvCxnSpPr>
          <p:nvPr/>
        </p:nvCxnSpPr>
        <p:spPr>
          <a:xfrm>
            <a:off x="5535191" y="1644124"/>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p:cNvCxnSpPr>
            <a:cxnSpLocks/>
          </p:cNvCxnSpPr>
          <p:nvPr/>
        </p:nvCxnSpPr>
        <p:spPr>
          <a:xfrm>
            <a:off x="5535192" y="1644125"/>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p:cNvCxnSpPr>
            <a:cxnSpLocks/>
          </p:cNvCxnSpPr>
          <p:nvPr/>
        </p:nvCxnSpPr>
        <p:spPr>
          <a:xfrm>
            <a:off x="5535192" y="1644125"/>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p:cNvCxnSpPr>
            <a:cxnSpLocks/>
          </p:cNvCxnSpPr>
          <p:nvPr/>
        </p:nvCxnSpPr>
        <p:spPr>
          <a:xfrm flipV="1">
            <a:off x="5535191" y="2929979"/>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p:cNvCxnSpPr>
            <a:cxnSpLocks/>
          </p:cNvCxnSpPr>
          <p:nvPr/>
        </p:nvCxnSpPr>
        <p:spPr>
          <a:xfrm flipV="1">
            <a:off x="5535191" y="3283031"/>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p:cNvCxnSpPr>
            <a:cxnSpLocks/>
          </p:cNvCxnSpPr>
          <p:nvPr/>
        </p:nvCxnSpPr>
        <p:spPr>
          <a:xfrm flipV="1">
            <a:off x="5535192" y="3632163"/>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p:cNvCxnSpPr>
            <a:cxnSpLocks/>
          </p:cNvCxnSpPr>
          <p:nvPr/>
        </p:nvCxnSpPr>
        <p:spPr>
          <a:xfrm>
            <a:off x="5535192" y="3755457"/>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p:cNvCxnSpPr>
            <a:cxnSpLocks/>
          </p:cNvCxnSpPr>
          <p:nvPr/>
        </p:nvCxnSpPr>
        <p:spPr>
          <a:xfrm>
            <a:off x="5535191" y="3755458"/>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nector: Elbow 78"/>
          <p:cNvCxnSpPr>
            <a:cxnSpLocks/>
          </p:cNvCxnSpPr>
          <p:nvPr/>
        </p:nvCxnSpPr>
        <p:spPr>
          <a:xfrm>
            <a:off x="5535191" y="3755457"/>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p:cNvCxnSpPr>
            <a:cxnSpLocks/>
          </p:cNvCxnSpPr>
          <p:nvPr/>
        </p:nvCxnSpPr>
        <p:spPr>
          <a:xfrm>
            <a:off x="5535192" y="3755457"/>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p:cNvCxnSpPr>
            <a:cxnSpLocks/>
          </p:cNvCxnSpPr>
          <p:nvPr/>
        </p:nvCxnSpPr>
        <p:spPr>
          <a:xfrm>
            <a:off x="5535191" y="3755457"/>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p:cNvCxnSpPr>
            <a:cxnSpLocks/>
          </p:cNvCxnSpPr>
          <p:nvPr/>
        </p:nvCxnSpPr>
        <p:spPr>
          <a:xfrm flipV="1">
            <a:off x="5535191" y="5853866"/>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p:cNvCxnSpPr>
            <a:cxnSpLocks/>
          </p:cNvCxnSpPr>
          <p:nvPr/>
        </p:nvCxnSpPr>
        <p:spPr>
          <a:xfrm>
            <a:off x="5535191" y="5948880"/>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4" name="Rectangle: Rounded Corners 83">
            <a:hlinkClick r:id="rId4" action="ppaction://hlinksldjump"/>
          </p:cNvPr>
          <p:cNvSpPr/>
          <p:nvPr/>
        </p:nvSpPr>
        <p:spPr>
          <a:xfrm>
            <a:off x="5971103" y="620688"/>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85" name="Rectangle: Rounded Corners 84">
            <a:hlinkClick r:id="rId5" action="ppaction://hlinksldjump"/>
          </p:cNvPr>
          <p:cNvSpPr/>
          <p:nvPr/>
        </p:nvSpPr>
        <p:spPr>
          <a:xfrm>
            <a:off x="5973374" y="1172869"/>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86" name="Rectangle: Rounded Corners 85">
            <a:hlinkClick r:id="rId6" action="ppaction://hlinksldjump"/>
          </p:cNvPr>
          <p:cNvSpPr/>
          <p:nvPr/>
        </p:nvSpPr>
        <p:spPr>
          <a:xfrm>
            <a:off x="5976803" y="1442043"/>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87" name="Rectangle: Rounded Corners 86">
            <a:hlinkClick r:id="rId7" action="ppaction://hlinksldjump"/>
          </p:cNvPr>
          <p:cNvSpPr/>
          <p:nvPr/>
        </p:nvSpPr>
        <p:spPr>
          <a:xfrm>
            <a:off x="5976803" y="891747"/>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88" name="Rectangle: Rounded Corners 87">
            <a:hlinkClick r:id="rId8" action="ppaction://hlinksldjump"/>
          </p:cNvPr>
          <p:cNvSpPr/>
          <p:nvPr/>
        </p:nvSpPr>
        <p:spPr>
          <a:xfrm>
            <a:off x="5982642" y="1942386"/>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89" name="Rectangle: Rounded Corners 88">
            <a:hlinkClick r:id="rId9" action="ppaction://hlinksldjump"/>
          </p:cNvPr>
          <p:cNvSpPr/>
          <p:nvPr/>
        </p:nvSpPr>
        <p:spPr>
          <a:xfrm>
            <a:off x="5973683" y="2212923"/>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90" name="Rectangle: Rounded Corners 89">
            <a:hlinkClick r:id="rId10" action="ppaction://hlinksldjump"/>
          </p:cNvPr>
          <p:cNvSpPr/>
          <p:nvPr/>
        </p:nvSpPr>
        <p:spPr>
          <a:xfrm>
            <a:off x="5967844" y="1694498"/>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91" name="Rectangle: Rounded Corners 90">
            <a:hlinkClick r:id="rId11" action="ppaction://hlinksldjump"/>
          </p:cNvPr>
          <p:cNvSpPr/>
          <p:nvPr/>
        </p:nvSpPr>
        <p:spPr>
          <a:xfrm>
            <a:off x="5988895" y="280532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92" name="Rectangle: Rounded Corners 91">
            <a:hlinkClick r:id="rId12" action="ppaction://hlinksldjump"/>
          </p:cNvPr>
          <p:cNvSpPr/>
          <p:nvPr/>
        </p:nvSpPr>
        <p:spPr>
          <a:xfrm>
            <a:off x="5984137" y="31583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93" name="Rectangle: Rounded Corners 92">
            <a:hlinkClick r:id="rId13" action="ppaction://hlinksldjump"/>
          </p:cNvPr>
          <p:cNvSpPr/>
          <p:nvPr/>
        </p:nvSpPr>
        <p:spPr>
          <a:xfrm>
            <a:off x="5993464" y="350750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4" name="Rectangle: Rounded Corners 93">
            <a:hlinkClick r:id="rId14" action="ppaction://hlinksldjump"/>
          </p:cNvPr>
          <p:cNvSpPr/>
          <p:nvPr/>
        </p:nvSpPr>
        <p:spPr>
          <a:xfrm>
            <a:off x="5993464" y="386335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95" name="Rectangle: Rounded Corners 94">
            <a:hlinkClick r:id="rId15" action="ppaction://hlinksldjump"/>
          </p:cNvPr>
          <p:cNvSpPr/>
          <p:nvPr/>
        </p:nvSpPr>
        <p:spPr>
          <a:xfrm>
            <a:off x="5984505" y="421408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96" name="Rectangle: Rounded Corners 95">
            <a:hlinkClick r:id="rId16" action="ppaction://hlinksldjump"/>
          </p:cNvPr>
          <p:cNvSpPr/>
          <p:nvPr/>
        </p:nvSpPr>
        <p:spPr>
          <a:xfrm>
            <a:off x="5984137" y="458825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97" name="Rectangle: Rounded Corners 96">
            <a:hlinkClick r:id="rId17" action="ppaction://hlinksldjump"/>
          </p:cNvPr>
          <p:cNvSpPr/>
          <p:nvPr/>
        </p:nvSpPr>
        <p:spPr>
          <a:xfrm>
            <a:off x="5986850" y="495560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98" name="Rectangle: Rounded Corners 97">
            <a:hlinkClick r:id="rId18" action="ppaction://hlinksldjump"/>
          </p:cNvPr>
          <p:cNvSpPr/>
          <p:nvPr/>
        </p:nvSpPr>
        <p:spPr>
          <a:xfrm>
            <a:off x="5988895" y="575998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9" name="Rectangle: Rounded Corners 98">
            <a:hlinkClick r:id="rId19" action="ppaction://hlinksldjump"/>
          </p:cNvPr>
          <p:cNvSpPr/>
          <p:nvPr/>
        </p:nvSpPr>
        <p:spPr>
          <a:xfrm>
            <a:off x="5982333" y="6061438"/>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01" name="Rectangle: Rounded Corners 100">
            <a:hlinkClick r:id="rId20" action="ppaction://hlinksldjump"/>
          </p:cNvPr>
          <p:cNvSpPr/>
          <p:nvPr/>
        </p:nvSpPr>
        <p:spPr>
          <a:xfrm>
            <a:off x="5983365" y="2498277"/>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02" name="Rectangle: Rounded Corners 101">
            <a:hlinkClick r:id="rId21" action="ppaction://hlinksldjump"/>
          </p:cNvPr>
          <p:cNvSpPr/>
          <p:nvPr/>
        </p:nvSpPr>
        <p:spPr>
          <a:xfrm>
            <a:off x="5988895" y="53015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3" name="Rectangle 2">
            <a:hlinkClick r:id="rId22" action="ppaction://hlinksldjump"/>
          </p:cNvPr>
          <p:cNvSpPr/>
          <p:nvPr/>
        </p:nvSpPr>
        <p:spPr>
          <a:xfrm>
            <a:off x="8970087" y="1092020"/>
            <a:ext cx="2653804" cy="395793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SG" sz="3200" dirty="0">
              <a:solidFill>
                <a:schemeClr val="tx1"/>
              </a:solidFill>
            </a:endParaRPr>
          </a:p>
        </p:txBody>
      </p:sp>
      <p:sp>
        <p:nvSpPr>
          <p:cNvPr id="7" name="Slide Number Placeholder 6">
            <a:extLst>
              <a:ext uri="{FF2B5EF4-FFF2-40B4-BE49-F238E27FC236}">
                <a16:creationId xmlns:a16="http://schemas.microsoft.com/office/drawing/2014/main" id="{C2B58F9C-1B7B-BE4E-B9B3-E696C27BD722}"/>
              </a:ext>
            </a:extLst>
          </p:cNvPr>
          <p:cNvSpPr>
            <a:spLocks noGrp="1"/>
          </p:cNvSpPr>
          <p:nvPr>
            <p:ph type="sldNum" sz="quarter" idx="12"/>
          </p:nvPr>
        </p:nvSpPr>
        <p:spPr/>
        <p:txBody>
          <a:bodyPr rtlCol="0"/>
          <a:lstStyle/>
          <a:p>
            <a:pPr rtl="0"/>
            <a:fld id="{FA0B7275-42E7-9344-8EE7-3495E2503A86}" type="slidenum">
              <a:rPr lang="en-US" smtClean="0"/>
              <a:t>20</a:t>
            </a:fld>
            <a:endParaRPr lang="en-US" dirty="0"/>
          </a:p>
        </p:txBody>
      </p:sp>
      <p:sp>
        <p:nvSpPr>
          <p:cNvPr id="60" name="Rectangle 59"/>
          <p:cNvSpPr/>
          <p:nvPr/>
        </p:nvSpPr>
        <p:spPr>
          <a:xfrm>
            <a:off x="3636110" y="620688"/>
            <a:ext cx="4673603" cy="2095236"/>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
        <p:nvSpPr>
          <p:cNvPr id="61" name="Rectangle 60"/>
          <p:cNvSpPr/>
          <p:nvPr/>
        </p:nvSpPr>
        <p:spPr>
          <a:xfrm>
            <a:off x="3687681" y="5498628"/>
            <a:ext cx="4673603" cy="1009359"/>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198177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0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p:cTn id="95" dur="500" fill="hold"/>
                                        <p:tgtEl>
                                          <p:spTgt spid="30"/>
                                        </p:tgtEl>
                                        <p:attrNameLst>
                                          <p:attrName>ppt_w</p:attrName>
                                        </p:attrNameLst>
                                      </p:cBhvr>
                                      <p:tavLst>
                                        <p:tav tm="0">
                                          <p:val>
                                            <p:fltVal val="0"/>
                                          </p:val>
                                        </p:tav>
                                        <p:tav tm="100000">
                                          <p:val>
                                            <p:strVal val="#ppt_w"/>
                                          </p:val>
                                        </p:tav>
                                      </p:tavLst>
                                    </p:anim>
                                    <p:anim calcmode="lin" valueType="num">
                                      <p:cBhvr>
                                        <p:cTn id="96" dur="500" fill="hold"/>
                                        <p:tgtEl>
                                          <p:spTgt spid="30"/>
                                        </p:tgtEl>
                                        <p:attrNameLst>
                                          <p:attrName>ppt_h</p:attrName>
                                        </p:attrNameLst>
                                      </p:cBhvr>
                                      <p:tavLst>
                                        <p:tav tm="0">
                                          <p:val>
                                            <p:fltVal val="0"/>
                                          </p:val>
                                        </p:tav>
                                        <p:tav tm="100000">
                                          <p:val>
                                            <p:strVal val="#ppt_h"/>
                                          </p:val>
                                        </p:tav>
                                      </p:tavLst>
                                    </p:anim>
                                    <p:animEffect transition="in" filter="fade">
                                      <p:cBhvr>
                                        <p:cTn id="97" dur="500"/>
                                        <p:tgtEl>
                                          <p:spTgt spid="3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 calcmode="lin" valueType="num">
                                      <p:cBhvr>
                                        <p:cTn id="100" dur="500" fill="hold"/>
                                        <p:tgtEl>
                                          <p:spTgt spid="37"/>
                                        </p:tgtEl>
                                        <p:attrNameLst>
                                          <p:attrName>ppt_w</p:attrName>
                                        </p:attrNameLst>
                                      </p:cBhvr>
                                      <p:tavLst>
                                        <p:tav tm="0">
                                          <p:val>
                                            <p:fltVal val="0"/>
                                          </p:val>
                                        </p:tav>
                                        <p:tav tm="100000">
                                          <p:val>
                                            <p:strVal val="#ppt_w"/>
                                          </p:val>
                                        </p:tav>
                                      </p:tavLst>
                                    </p:anim>
                                    <p:anim calcmode="lin" valueType="num">
                                      <p:cBhvr>
                                        <p:cTn id="101" dur="500" fill="hold"/>
                                        <p:tgtEl>
                                          <p:spTgt spid="37"/>
                                        </p:tgtEl>
                                        <p:attrNameLst>
                                          <p:attrName>ppt_h</p:attrName>
                                        </p:attrNameLst>
                                      </p:cBhvr>
                                      <p:tavLst>
                                        <p:tav tm="0">
                                          <p:val>
                                            <p:fltVal val="0"/>
                                          </p:val>
                                        </p:tav>
                                        <p:tav tm="100000">
                                          <p:val>
                                            <p:strVal val="#ppt_h"/>
                                          </p:val>
                                        </p:tav>
                                      </p:tavLst>
                                    </p:anim>
                                    <p:animEffect transition="in" filter="fade">
                                      <p:cBhvr>
                                        <p:cTn id="102" dur="500"/>
                                        <p:tgtEl>
                                          <p:spTgt spid="37"/>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38"/>
                                        </p:tgtEl>
                                        <p:attrNameLst>
                                          <p:attrName>style.visibility</p:attrName>
                                        </p:attrNameLst>
                                      </p:cBhvr>
                                      <p:to>
                                        <p:strVal val="visible"/>
                                      </p:to>
                                    </p:set>
                                    <p:anim calcmode="lin" valueType="num">
                                      <p:cBhvr>
                                        <p:cTn id="105" dur="500" fill="hold"/>
                                        <p:tgtEl>
                                          <p:spTgt spid="38"/>
                                        </p:tgtEl>
                                        <p:attrNameLst>
                                          <p:attrName>ppt_w</p:attrName>
                                        </p:attrNameLst>
                                      </p:cBhvr>
                                      <p:tavLst>
                                        <p:tav tm="0">
                                          <p:val>
                                            <p:fltVal val="0"/>
                                          </p:val>
                                        </p:tav>
                                        <p:tav tm="100000">
                                          <p:val>
                                            <p:strVal val="#ppt_w"/>
                                          </p:val>
                                        </p:tav>
                                      </p:tavLst>
                                    </p:anim>
                                    <p:anim calcmode="lin" valueType="num">
                                      <p:cBhvr>
                                        <p:cTn id="106" dur="500" fill="hold"/>
                                        <p:tgtEl>
                                          <p:spTgt spid="38"/>
                                        </p:tgtEl>
                                        <p:attrNameLst>
                                          <p:attrName>ppt_h</p:attrName>
                                        </p:attrNameLst>
                                      </p:cBhvr>
                                      <p:tavLst>
                                        <p:tav tm="0">
                                          <p:val>
                                            <p:fltVal val="0"/>
                                          </p:val>
                                        </p:tav>
                                        <p:tav tm="100000">
                                          <p:val>
                                            <p:strVal val="#ppt_h"/>
                                          </p:val>
                                        </p:tav>
                                      </p:tavLst>
                                    </p:anim>
                                    <p:animEffect transition="in" filter="fade">
                                      <p:cBhvr>
                                        <p:cTn id="107" dur="500"/>
                                        <p:tgtEl>
                                          <p:spTgt spid="38"/>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 calcmode="lin" valueType="num">
                                      <p:cBhvr>
                                        <p:cTn id="110" dur="500" fill="hold"/>
                                        <p:tgtEl>
                                          <p:spTgt spid="45"/>
                                        </p:tgtEl>
                                        <p:attrNameLst>
                                          <p:attrName>ppt_w</p:attrName>
                                        </p:attrNameLst>
                                      </p:cBhvr>
                                      <p:tavLst>
                                        <p:tav tm="0">
                                          <p:val>
                                            <p:fltVal val="0"/>
                                          </p:val>
                                        </p:tav>
                                        <p:tav tm="100000">
                                          <p:val>
                                            <p:strVal val="#ppt_w"/>
                                          </p:val>
                                        </p:tav>
                                      </p:tavLst>
                                    </p:anim>
                                    <p:anim calcmode="lin" valueType="num">
                                      <p:cBhvr>
                                        <p:cTn id="111" dur="500" fill="hold"/>
                                        <p:tgtEl>
                                          <p:spTgt spid="45"/>
                                        </p:tgtEl>
                                        <p:attrNameLst>
                                          <p:attrName>ppt_h</p:attrName>
                                        </p:attrNameLst>
                                      </p:cBhvr>
                                      <p:tavLst>
                                        <p:tav tm="0">
                                          <p:val>
                                            <p:fltVal val="0"/>
                                          </p:val>
                                        </p:tav>
                                        <p:tav tm="100000">
                                          <p:val>
                                            <p:strVal val="#ppt_h"/>
                                          </p:val>
                                        </p:tav>
                                      </p:tavLst>
                                    </p:anim>
                                    <p:animEffect transition="in" filter="fade">
                                      <p:cBhvr>
                                        <p:cTn id="112" dur="500"/>
                                        <p:tgtEl>
                                          <p:spTgt spid="45"/>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46"/>
                                        </p:tgtEl>
                                        <p:attrNameLst>
                                          <p:attrName>style.visibility</p:attrName>
                                        </p:attrNameLst>
                                      </p:cBhvr>
                                      <p:to>
                                        <p:strVal val="visible"/>
                                      </p:to>
                                    </p:set>
                                    <p:anim calcmode="lin" valueType="num">
                                      <p:cBhvr>
                                        <p:cTn id="115" dur="500" fill="hold"/>
                                        <p:tgtEl>
                                          <p:spTgt spid="46"/>
                                        </p:tgtEl>
                                        <p:attrNameLst>
                                          <p:attrName>ppt_w</p:attrName>
                                        </p:attrNameLst>
                                      </p:cBhvr>
                                      <p:tavLst>
                                        <p:tav tm="0">
                                          <p:val>
                                            <p:fltVal val="0"/>
                                          </p:val>
                                        </p:tav>
                                        <p:tav tm="100000">
                                          <p:val>
                                            <p:strVal val="#ppt_w"/>
                                          </p:val>
                                        </p:tav>
                                      </p:tavLst>
                                    </p:anim>
                                    <p:anim calcmode="lin" valueType="num">
                                      <p:cBhvr>
                                        <p:cTn id="116" dur="500" fill="hold"/>
                                        <p:tgtEl>
                                          <p:spTgt spid="46"/>
                                        </p:tgtEl>
                                        <p:attrNameLst>
                                          <p:attrName>ppt_h</p:attrName>
                                        </p:attrNameLst>
                                      </p:cBhvr>
                                      <p:tavLst>
                                        <p:tav tm="0">
                                          <p:val>
                                            <p:fltVal val="0"/>
                                          </p:val>
                                        </p:tav>
                                        <p:tav tm="100000">
                                          <p:val>
                                            <p:strVal val="#ppt_h"/>
                                          </p:val>
                                        </p:tav>
                                      </p:tavLst>
                                    </p:anim>
                                    <p:animEffect transition="in" filter="fade">
                                      <p:cBhvr>
                                        <p:cTn id="117" dur="500"/>
                                        <p:tgtEl>
                                          <p:spTgt spid="46"/>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
                                        </p:tgtEl>
                                        <p:attrNameLst>
                                          <p:attrName>style.visibility</p:attrName>
                                        </p:attrNameLst>
                                      </p:cBhvr>
                                      <p:to>
                                        <p:strVal val="visible"/>
                                      </p:to>
                                    </p:set>
                                    <p:anim calcmode="lin" valueType="num">
                                      <p:cBhvr>
                                        <p:cTn id="120" dur="500" fill="hold"/>
                                        <p:tgtEl>
                                          <p:spTgt spid="3"/>
                                        </p:tgtEl>
                                        <p:attrNameLst>
                                          <p:attrName>ppt_w</p:attrName>
                                        </p:attrNameLst>
                                      </p:cBhvr>
                                      <p:tavLst>
                                        <p:tav tm="0">
                                          <p:val>
                                            <p:fltVal val="0"/>
                                          </p:val>
                                        </p:tav>
                                        <p:tav tm="100000">
                                          <p:val>
                                            <p:strVal val="#ppt_w"/>
                                          </p:val>
                                        </p:tav>
                                      </p:tavLst>
                                    </p:anim>
                                    <p:anim calcmode="lin" valueType="num">
                                      <p:cBhvr>
                                        <p:cTn id="121" dur="500" fill="hold"/>
                                        <p:tgtEl>
                                          <p:spTgt spid="3"/>
                                        </p:tgtEl>
                                        <p:attrNameLst>
                                          <p:attrName>ppt_h</p:attrName>
                                        </p:attrNameLst>
                                      </p:cBhvr>
                                      <p:tavLst>
                                        <p:tav tm="0">
                                          <p:val>
                                            <p:fltVal val="0"/>
                                          </p:val>
                                        </p:tav>
                                        <p:tav tm="100000">
                                          <p:val>
                                            <p:strVal val="#ppt_h"/>
                                          </p:val>
                                        </p:tav>
                                      </p:tavLst>
                                    </p:anim>
                                    <p:animEffect transition="in" filter="fade">
                                      <p:cBhvr>
                                        <p:cTn id="122" dur="500"/>
                                        <p:tgtEl>
                                          <p:spTgt spid="3"/>
                                        </p:tgtEl>
                                      </p:cBhvr>
                                    </p:animEffect>
                                  </p:childTnLst>
                                </p:cTn>
                              </p:par>
                              <p:par>
                                <p:cTn id="123" presetID="53" presetClass="entr" presetSubtype="16" fill="hold" nodeType="withEffect">
                                  <p:stCondLst>
                                    <p:cond delay="0"/>
                                  </p:stCondLst>
                                  <p:childTnLst>
                                    <p:set>
                                      <p:cBhvr>
                                        <p:cTn id="124" dur="1" fill="hold">
                                          <p:stCondLst>
                                            <p:cond delay="0"/>
                                          </p:stCondLst>
                                        </p:cTn>
                                        <p:tgtEl>
                                          <p:spTgt spid="16"/>
                                        </p:tgtEl>
                                        <p:attrNameLst>
                                          <p:attrName>style.visibility</p:attrName>
                                        </p:attrNameLst>
                                      </p:cBhvr>
                                      <p:to>
                                        <p:strVal val="visible"/>
                                      </p:to>
                                    </p:set>
                                    <p:anim calcmode="lin" valueType="num">
                                      <p:cBhvr>
                                        <p:cTn id="125" dur="500" fill="hold"/>
                                        <p:tgtEl>
                                          <p:spTgt spid="16"/>
                                        </p:tgtEl>
                                        <p:attrNameLst>
                                          <p:attrName>ppt_w</p:attrName>
                                        </p:attrNameLst>
                                      </p:cBhvr>
                                      <p:tavLst>
                                        <p:tav tm="0">
                                          <p:val>
                                            <p:fltVal val="0"/>
                                          </p:val>
                                        </p:tav>
                                        <p:tav tm="100000">
                                          <p:val>
                                            <p:strVal val="#ppt_w"/>
                                          </p:val>
                                        </p:tav>
                                      </p:tavLst>
                                    </p:anim>
                                    <p:anim calcmode="lin" valueType="num">
                                      <p:cBhvr>
                                        <p:cTn id="126" dur="500" fill="hold"/>
                                        <p:tgtEl>
                                          <p:spTgt spid="16"/>
                                        </p:tgtEl>
                                        <p:attrNameLst>
                                          <p:attrName>ppt_h</p:attrName>
                                        </p:attrNameLst>
                                      </p:cBhvr>
                                      <p:tavLst>
                                        <p:tav tm="0">
                                          <p:val>
                                            <p:fltVal val="0"/>
                                          </p:val>
                                        </p:tav>
                                        <p:tav tm="100000">
                                          <p:val>
                                            <p:strVal val="#ppt_h"/>
                                          </p:val>
                                        </p:tav>
                                      </p:tavLst>
                                    </p:anim>
                                    <p:animEffect transition="in" filter="fade">
                                      <p:cBhvr>
                                        <p:cTn id="127" dur="500"/>
                                        <p:tgtEl>
                                          <p:spTgt spid="16"/>
                                        </p:tgtEl>
                                      </p:cBhvr>
                                    </p:animEffect>
                                  </p:childTnLst>
                                </p:cTn>
                              </p:par>
                              <p:par>
                                <p:cTn id="128" presetID="53" presetClass="entr" presetSubtype="16" fill="hold" nodeType="withEffect">
                                  <p:stCondLst>
                                    <p:cond delay="0"/>
                                  </p:stCondLst>
                                  <p:childTnLst>
                                    <p:set>
                                      <p:cBhvr>
                                        <p:cTn id="129" dur="1" fill="hold">
                                          <p:stCondLst>
                                            <p:cond delay="0"/>
                                          </p:stCondLst>
                                        </p:cTn>
                                        <p:tgtEl>
                                          <p:spTgt spid="13"/>
                                        </p:tgtEl>
                                        <p:attrNameLst>
                                          <p:attrName>style.visibility</p:attrName>
                                        </p:attrNameLst>
                                      </p:cBhvr>
                                      <p:to>
                                        <p:strVal val="visible"/>
                                      </p:to>
                                    </p:set>
                                    <p:anim calcmode="lin" valueType="num">
                                      <p:cBhvr>
                                        <p:cTn id="130" dur="500" fill="hold"/>
                                        <p:tgtEl>
                                          <p:spTgt spid="13"/>
                                        </p:tgtEl>
                                        <p:attrNameLst>
                                          <p:attrName>ppt_w</p:attrName>
                                        </p:attrNameLst>
                                      </p:cBhvr>
                                      <p:tavLst>
                                        <p:tav tm="0">
                                          <p:val>
                                            <p:fltVal val="0"/>
                                          </p:val>
                                        </p:tav>
                                        <p:tav tm="100000">
                                          <p:val>
                                            <p:strVal val="#ppt_w"/>
                                          </p:val>
                                        </p:tav>
                                      </p:tavLst>
                                    </p:anim>
                                    <p:anim calcmode="lin" valueType="num">
                                      <p:cBhvr>
                                        <p:cTn id="131" dur="500" fill="hold"/>
                                        <p:tgtEl>
                                          <p:spTgt spid="13"/>
                                        </p:tgtEl>
                                        <p:attrNameLst>
                                          <p:attrName>ppt_h</p:attrName>
                                        </p:attrNameLst>
                                      </p:cBhvr>
                                      <p:tavLst>
                                        <p:tav tm="0">
                                          <p:val>
                                            <p:fltVal val="0"/>
                                          </p:val>
                                        </p:tav>
                                        <p:tav tm="100000">
                                          <p:val>
                                            <p:strVal val="#ppt_h"/>
                                          </p:val>
                                        </p:tav>
                                      </p:tavLst>
                                    </p:anim>
                                    <p:animEffect transition="in" filter="fade">
                                      <p:cBhvr>
                                        <p:cTn id="132" dur="500"/>
                                        <p:tgtEl>
                                          <p:spTgt spid="13"/>
                                        </p:tgtEl>
                                      </p:cBhvr>
                                    </p:animEffect>
                                  </p:childTnLst>
                                </p:cTn>
                              </p:par>
                              <p:par>
                                <p:cTn id="133" presetID="53" presetClass="entr" presetSubtype="16" fill="hold" nodeType="withEffect">
                                  <p:stCondLst>
                                    <p:cond delay="0"/>
                                  </p:stCondLst>
                                  <p:childTnLst>
                                    <p:set>
                                      <p:cBhvr>
                                        <p:cTn id="134" dur="1" fill="hold">
                                          <p:stCondLst>
                                            <p:cond delay="0"/>
                                          </p:stCondLst>
                                        </p:cTn>
                                        <p:tgtEl>
                                          <p:spTgt spid="44"/>
                                        </p:tgtEl>
                                        <p:attrNameLst>
                                          <p:attrName>style.visibility</p:attrName>
                                        </p:attrNameLst>
                                      </p:cBhvr>
                                      <p:to>
                                        <p:strVal val="visible"/>
                                      </p:to>
                                    </p:set>
                                    <p:anim calcmode="lin" valueType="num">
                                      <p:cBhvr>
                                        <p:cTn id="135" dur="500" fill="hold"/>
                                        <p:tgtEl>
                                          <p:spTgt spid="44"/>
                                        </p:tgtEl>
                                        <p:attrNameLst>
                                          <p:attrName>ppt_w</p:attrName>
                                        </p:attrNameLst>
                                      </p:cBhvr>
                                      <p:tavLst>
                                        <p:tav tm="0">
                                          <p:val>
                                            <p:fltVal val="0"/>
                                          </p:val>
                                        </p:tav>
                                        <p:tav tm="100000">
                                          <p:val>
                                            <p:strVal val="#ppt_w"/>
                                          </p:val>
                                        </p:tav>
                                      </p:tavLst>
                                    </p:anim>
                                    <p:anim calcmode="lin" valueType="num">
                                      <p:cBhvr>
                                        <p:cTn id="136" dur="500" fill="hold"/>
                                        <p:tgtEl>
                                          <p:spTgt spid="44"/>
                                        </p:tgtEl>
                                        <p:attrNameLst>
                                          <p:attrName>ppt_h</p:attrName>
                                        </p:attrNameLst>
                                      </p:cBhvr>
                                      <p:tavLst>
                                        <p:tav tm="0">
                                          <p:val>
                                            <p:fltVal val="0"/>
                                          </p:val>
                                        </p:tav>
                                        <p:tav tm="100000">
                                          <p:val>
                                            <p:strVal val="#ppt_h"/>
                                          </p:val>
                                        </p:tav>
                                      </p:tavLst>
                                    </p:anim>
                                    <p:animEffect transition="in" filter="fade">
                                      <p:cBhvr>
                                        <p:cTn id="137" dur="500"/>
                                        <p:tgtEl>
                                          <p:spTgt spid="44"/>
                                        </p:tgtEl>
                                      </p:cBhvr>
                                    </p:animEffect>
                                  </p:childTnLst>
                                </p:cTn>
                              </p:par>
                              <p:par>
                                <p:cTn id="138" presetID="53" presetClass="entr" presetSubtype="16" fill="hold" nodeType="withEffect">
                                  <p:stCondLst>
                                    <p:cond delay="0"/>
                                  </p:stCondLst>
                                  <p:childTnLst>
                                    <p:set>
                                      <p:cBhvr>
                                        <p:cTn id="139" dur="1" fill="hold">
                                          <p:stCondLst>
                                            <p:cond delay="0"/>
                                          </p:stCondLst>
                                        </p:cTn>
                                        <p:tgtEl>
                                          <p:spTgt spid="42"/>
                                        </p:tgtEl>
                                        <p:attrNameLst>
                                          <p:attrName>style.visibility</p:attrName>
                                        </p:attrNameLst>
                                      </p:cBhvr>
                                      <p:to>
                                        <p:strVal val="visible"/>
                                      </p:to>
                                    </p:set>
                                    <p:anim calcmode="lin" valueType="num">
                                      <p:cBhvr>
                                        <p:cTn id="140" dur="500" fill="hold"/>
                                        <p:tgtEl>
                                          <p:spTgt spid="42"/>
                                        </p:tgtEl>
                                        <p:attrNameLst>
                                          <p:attrName>ppt_w</p:attrName>
                                        </p:attrNameLst>
                                      </p:cBhvr>
                                      <p:tavLst>
                                        <p:tav tm="0">
                                          <p:val>
                                            <p:fltVal val="0"/>
                                          </p:val>
                                        </p:tav>
                                        <p:tav tm="100000">
                                          <p:val>
                                            <p:strVal val="#ppt_w"/>
                                          </p:val>
                                        </p:tav>
                                      </p:tavLst>
                                    </p:anim>
                                    <p:anim calcmode="lin" valueType="num">
                                      <p:cBhvr>
                                        <p:cTn id="141" dur="500" fill="hold"/>
                                        <p:tgtEl>
                                          <p:spTgt spid="42"/>
                                        </p:tgtEl>
                                        <p:attrNameLst>
                                          <p:attrName>ppt_h</p:attrName>
                                        </p:attrNameLst>
                                      </p:cBhvr>
                                      <p:tavLst>
                                        <p:tav tm="0">
                                          <p:val>
                                            <p:fltVal val="0"/>
                                          </p:val>
                                        </p:tav>
                                        <p:tav tm="100000">
                                          <p:val>
                                            <p:strVal val="#ppt_h"/>
                                          </p:val>
                                        </p:tav>
                                      </p:tavLst>
                                    </p:anim>
                                    <p:animEffect transition="in" filter="fade">
                                      <p:cBhvr>
                                        <p:cTn id="142" dur="500"/>
                                        <p:tgtEl>
                                          <p:spTgt spid="42"/>
                                        </p:tgtEl>
                                      </p:cBhvr>
                                    </p:animEffect>
                                  </p:childTnLst>
                                </p:cTn>
                              </p:par>
                              <p:par>
                                <p:cTn id="143" presetID="53" presetClass="entr" presetSubtype="16" fill="hold" nodeType="withEffect">
                                  <p:stCondLst>
                                    <p:cond delay="0"/>
                                  </p:stCondLst>
                                  <p:childTnLst>
                                    <p:set>
                                      <p:cBhvr>
                                        <p:cTn id="144" dur="1" fill="hold">
                                          <p:stCondLst>
                                            <p:cond delay="0"/>
                                          </p:stCondLst>
                                        </p:cTn>
                                        <p:tgtEl>
                                          <p:spTgt spid="41"/>
                                        </p:tgtEl>
                                        <p:attrNameLst>
                                          <p:attrName>style.visibility</p:attrName>
                                        </p:attrNameLst>
                                      </p:cBhvr>
                                      <p:to>
                                        <p:strVal val="visible"/>
                                      </p:to>
                                    </p:set>
                                    <p:anim calcmode="lin" valueType="num">
                                      <p:cBhvr>
                                        <p:cTn id="145" dur="500" fill="hold"/>
                                        <p:tgtEl>
                                          <p:spTgt spid="41"/>
                                        </p:tgtEl>
                                        <p:attrNameLst>
                                          <p:attrName>ppt_w</p:attrName>
                                        </p:attrNameLst>
                                      </p:cBhvr>
                                      <p:tavLst>
                                        <p:tav tm="0">
                                          <p:val>
                                            <p:fltVal val="0"/>
                                          </p:val>
                                        </p:tav>
                                        <p:tav tm="100000">
                                          <p:val>
                                            <p:strVal val="#ppt_w"/>
                                          </p:val>
                                        </p:tav>
                                      </p:tavLst>
                                    </p:anim>
                                    <p:anim calcmode="lin" valueType="num">
                                      <p:cBhvr>
                                        <p:cTn id="146" dur="500" fill="hold"/>
                                        <p:tgtEl>
                                          <p:spTgt spid="41"/>
                                        </p:tgtEl>
                                        <p:attrNameLst>
                                          <p:attrName>ppt_h</p:attrName>
                                        </p:attrNameLst>
                                      </p:cBhvr>
                                      <p:tavLst>
                                        <p:tav tm="0">
                                          <p:val>
                                            <p:fltVal val="0"/>
                                          </p:val>
                                        </p:tav>
                                        <p:tav tm="100000">
                                          <p:val>
                                            <p:strVal val="#ppt_h"/>
                                          </p:val>
                                        </p:tav>
                                      </p:tavLst>
                                    </p:anim>
                                    <p:animEffect transition="in" filter="fade">
                                      <p:cBhvr>
                                        <p:cTn id="14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0" grpId="0" animBg="1"/>
      <p:bldP spid="37" grpId="0" animBg="1"/>
      <p:bldP spid="38" grpId="0" animBg="1"/>
      <p:bldP spid="45" grpId="0" animBg="1"/>
      <p:bldP spid="46"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1" grpId="0" animBg="1"/>
      <p:bldP spid="10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lstStyle/>
          <a:p>
            <a:pPr rtl="0"/>
            <a:r>
              <a:rPr lang="zh"/>
              <a:t>无下水管道厕所卫生处理系统</a:t>
            </a:r>
          </a:p>
        </p:txBody>
      </p:sp>
      <p:sp>
        <p:nvSpPr>
          <p:cNvPr id="7" name="Slide Number Placeholder 6">
            <a:extLst>
              <a:ext uri="{FF2B5EF4-FFF2-40B4-BE49-F238E27FC236}">
                <a16:creationId xmlns:a16="http://schemas.microsoft.com/office/drawing/2014/main" id="{50E25C7E-3003-1E4A-8225-DF32CC232AEA}"/>
              </a:ext>
            </a:extLst>
          </p:cNvPr>
          <p:cNvSpPr>
            <a:spLocks noGrp="1"/>
          </p:cNvSpPr>
          <p:nvPr>
            <p:ph type="sldNum" sz="quarter" idx="12"/>
          </p:nvPr>
        </p:nvSpPr>
        <p:spPr/>
        <p:txBody>
          <a:bodyPr rtlCol="0"/>
          <a:lstStyle/>
          <a:p>
            <a:pPr rtl="0"/>
            <a:fld id="{FA0B7275-42E7-9344-8EE7-3495E2503A86}" type="slidenum">
              <a:rPr lang="en-US" smtClean="0"/>
              <a:t>3</a:t>
            </a:fld>
            <a:endParaRPr lang="en-US" dirty="0"/>
          </a:p>
        </p:txBody>
      </p:sp>
      <p:grpSp>
        <p:nvGrpSpPr>
          <p:cNvPr id="6" name="Grupare 5">
            <a:extLst>
              <a:ext uri="{FF2B5EF4-FFF2-40B4-BE49-F238E27FC236}">
                <a16:creationId xmlns:a16="http://schemas.microsoft.com/office/drawing/2014/main" id="{E6F4477B-4BC2-4E09-B511-04D66A6AF1EE}"/>
              </a:ext>
            </a:extLst>
          </p:cNvPr>
          <p:cNvGrpSpPr/>
          <p:nvPr/>
        </p:nvGrpSpPr>
        <p:grpSpPr>
          <a:xfrm>
            <a:off x="2351584" y="1465809"/>
            <a:ext cx="6792416" cy="4439598"/>
            <a:chOff x="1127760" y="136525"/>
            <a:chExt cx="9666514" cy="5255666"/>
          </a:xfrm>
        </p:grpSpPr>
        <p:pic>
          <p:nvPicPr>
            <p:cNvPr id="8" name="Imagine 7">
              <a:extLst>
                <a:ext uri="{FF2B5EF4-FFF2-40B4-BE49-F238E27FC236}">
                  <a16:creationId xmlns:a16="http://schemas.microsoft.com/office/drawing/2014/main" id="{7918722A-C41C-40AD-BE4F-FD3FDFD13D70}"/>
                </a:ext>
              </a:extLst>
            </p:cNvPr>
            <p:cNvPicPr>
              <a:picLocks noChangeAspect="1"/>
            </p:cNvPicPr>
            <p:nvPr/>
          </p:nvPicPr>
          <p:blipFill rotWithShape="1">
            <a:blip r:embed="rId4"/>
            <a:srcRect l="899" r="5386" b="9619"/>
            <a:stretch/>
          </p:blipFill>
          <p:spPr>
            <a:xfrm>
              <a:off x="1127760" y="136525"/>
              <a:ext cx="9666514" cy="5255666"/>
            </a:xfrm>
            <a:prstGeom prst="rect">
              <a:avLst/>
            </a:prstGeom>
          </p:spPr>
        </p:pic>
        <p:sp>
          <p:nvSpPr>
            <p:cNvPr id="9" name="CasetăText 9">
              <a:extLst>
                <a:ext uri="{FF2B5EF4-FFF2-40B4-BE49-F238E27FC236}">
                  <a16:creationId xmlns:a16="http://schemas.microsoft.com/office/drawing/2014/main" id="{A4A08D27-1A70-4AB2-B885-21707B2705F2}"/>
                </a:ext>
              </a:extLst>
            </p:cNvPr>
            <p:cNvSpPr txBox="1"/>
            <p:nvPr/>
          </p:nvSpPr>
          <p:spPr>
            <a:xfrm>
              <a:off x="1260474" y="2622391"/>
              <a:ext cx="1330325" cy="255046"/>
            </a:xfrm>
            <a:prstGeom prst="rect">
              <a:avLst/>
            </a:prstGeom>
            <a:noFill/>
          </p:spPr>
          <p:txBody>
            <a:bodyPr wrap="square" rtlCol="0">
              <a:spAutoFit/>
            </a:bodyPr>
            <a:lstStyle/>
            <a:p>
              <a:pPr algn="ctr" rtl="0"/>
              <a:r>
                <a:rPr lang="zh" sz="800">
                  <a:latin typeface="Arial" panose="020B0604020202020204" pitchFamily="34" charset="0"/>
                  <a:cs typeface="Arial" panose="020B0604020202020204" pitchFamily="34" charset="0"/>
                </a:rPr>
                <a:t>输入物</a:t>
              </a:r>
            </a:p>
          </p:txBody>
        </p:sp>
        <p:sp>
          <p:nvSpPr>
            <p:cNvPr id="10" name="CasetăText 10">
              <a:extLst>
                <a:ext uri="{FF2B5EF4-FFF2-40B4-BE49-F238E27FC236}">
                  <a16:creationId xmlns:a16="http://schemas.microsoft.com/office/drawing/2014/main" id="{3D06F70E-CC10-49C4-A434-AB4068EF0067}"/>
                </a:ext>
              </a:extLst>
            </p:cNvPr>
            <p:cNvSpPr txBox="1"/>
            <p:nvPr/>
          </p:nvSpPr>
          <p:spPr>
            <a:xfrm>
              <a:off x="4016375" y="2030968"/>
              <a:ext cx="1330325" cy="255046"/>
            </a:xfrm>
            <a:prstGeom prst="rect">
              <a:avLst/>
            </a:prstGeom>
            <a:noFill/>
          </p:spPr>
          <p:txBody>
            <a:bodyPr wrap="square" rtlCol="0">
              <a:spAutoFit/>
            </a:bodyPr>
            <a:lstStyle/>
            <a:p>
              <a:pPr algn="ctr" rtl="0"/>
              <a:r>
                <a:rPr lang="zh" sz="800">
                  <a:latin typeface="Arial" panose="020B0604020202020204" pitchFamily="34" charset="0"/>
                  <a:cs typeface="Arial" panose="020B0604020202020204" pitchFamily="34" charset="0"/>
                </a:rPr>
                <a:t>前端（多个）</a:t>
              </a:r>
            </a:p>
          </p:txBody>
        </p:sp>
        <p:sp>
          <p:nvSpPr>
            <p:cNvPr id="11" name="CasetăText 11">
              <a:extLst>
                <a:ext uri="{FF2B5EF4-FFF2-40B4-BE49-F238E27FC236}">
                  <a16:creationId xmlns:a16="http://schemas.microsoft.com/office/drawing/2014/main" id="{C1AA4F36-0C88-4B7F-B1CF-BF8E5B6E108E}"/>
                </a:ext>
              </a:extLst>
            </p:cNvPr>
            <p:cNvSpPr txBox="1"/>
            <p:nvPr/>
          </p:nvSpPr>
          <p:spPr>
            <a:xfrm>
              <a:off x="5768975" y="2030968"/>
              <a:ext cx="1330325" cy="255046"/>
            </a:xfrm>
            <a:prstGeom prst="rect">
              <a:avLst/>
            </a:prstGeom>
            <a:noFill/>
          </p:spPr>
          <p:txBody>
            <a:bodyPr wrap="square" rtlCol="0">
              <a:spAutoFit/>
            </a:bodyPr>
            <a:lstStyle/>
            <a:p>
              <a:pPr algn="ctr" rtl="0"/>
              <a:r>
                <a:rPr lang="zh" sz="800">
                  <a:latin typeface="Arial" panose="020B0604020202020204" pitchFamily="34" charset="0"/>
                  <a:cs typeface="Arial" panose="020B0604020202020204" pitchFamily="34" charset="0"/>
                </a:rPr>
                <a:t>后端</a:t>
              </a:r>
            </a:p>
          </p:txBody>
        </p:sp>
        <p:sp>
          <p:nvSpPr>
            <p:cNvPr id="12" name="CasetăText 12">
              <a:extLst>
                <a:ext uri="{FF2B5EF4-FFF2-40B4-BE49-F238E27FC236}">
                  <a16:creationId xmlns:a16="http://schemas.microsoft.com/office/drawing/2014/main" id="{AC873D48-0C7F-4B1C-B19D-8C12A81C3066}"/>
                </a:ext>
              </a:extLst>
            </p:cNvPr>
            <p:cNvSpPr txBox="1"/>
            <p:nvPr/>
          </p:nvSpPr>
          <p:spPr>
            <a:xfrm>
              <a:off x="4124325" y="3573859"/>
              <a:ext cx="2917826" cy="255046"/>
            </a:xfrm>
            <a:prstGeom prst="rect">
              <a:avLst/>
            </a:prstGeom>
            <a:noFill/>
          </p:spPr>
          <p:txBody>
            <a:bodyPr wrap="square" rtlCol="0">
              <a:spAutoFit/>
            </a:bodyPr>
            <a:lstStyle/>
            <a:p>
              <a:pPr algn="ctr" rtl="0"/>
              <a:r>
                <a:rPr lang="zh" sz="800">
                  <a:latin typeface="Arial" panose="020B0604020202020204" pitchFamily="34" charset="0"/>
                  <a:cs typeface="Arial" panose="020B0604020202020204" pitchFamily="34" charset="0"/>
                </a:rPr>
                <a:t>收集/输送</a:t>
              </a:r>
            </a:p>
          </p:txBody>
        </p:sp>
        <p:sp>
          <p:nvSpPr>
            <p:cNvPr id="13" name="CasetăText 13">
              <a:extLst>
                <a:ext uri="{FF2B5EF4-FFF2-40B4-BE49-F238E27FC236}">
                  <a16:creationId xmlns:a16="http://schemas.microsoft.com/office/drawing/2014/main" id="{13C11A6B-05EB-4A34-9404-C2ED6A1BA04C}"/>
                </a:ext>
              </a:extLst>
            </p:cNvPr>
            <p:cNvSpPr txBox="1"/>
            <p:nvPr/>
          </p:nvSpPr>
          <p:spPr>
            <a:xfrm rot="5400000">
              <a:off x="6170772" y="2649350"/>
              <a:ext cx="2917826" cy="306606"/>
            </a:xfrm>
            <a:prstGeom prst="rect">
              <a:avLst/>
            </a:prstGeom>
            <a:noFill/>
          </p:spPr>
          <p:txBody>
            <a:bodyPr wrap="square" rtlCol="0">
              <a:spAutoFit/>
            </a:bodyPr>
            <a:lstStyle/>
            <a:p>
              <a:pPr algn="ctr" rtl="0"/>
              <a:r>
                <a:rPr lang="zh" sz="800">
                  <a:latin typeface="Arial" panose="020B0604020202020204" pitchFamily="34" charset="0"/>
                  <a:cs typeface="Arial" panose="020B0604020202020204" pitchFamily="34" charset="0"/>
                </a:rPr>
                <a:t>输出物</a:t>
              </a:r>
            </a:p>
          </p:txBody>
        </p:sp>
        <p:sp>
          <p:nvSpPr>
            <p:cNvPr id="14" name="CasetăText 14">
              <a:extLst>
                <a:ext uri="{FF2B5EF4-FFF2-40B4-BE49-F238E27FC236}">
                  <a16:creationId xmlns:a16="http://schemas.microsoft.com/office/drawing/2014/main" id="{78D45798-32A7-4D61-AB8E-92F28BCB4734}"/>
                </a:ext>
              </a:extLst>
            </p:cNvPr>
            <p:cNvSpPr txBox="1"/>
            <p:nvPr/>
          </p:nvSpPr>
          <p:spPr>
            <a:xfrm>
              <a:off x="8306203" y="540838"/>
              <a:ext cx="1330325" cy="553999"/>
            </a:xfrm>
            <a:prstGeom prst="rect">
              <a:avLst/>
            </a:prstGeom>
            <a:noFill/>
          </p:spPr>
          <p:txBody>
            <a:bodyPr wrap="square" rtlCol="0">
              <a:spAutoFit/>
            </a:bodyPr>
            <a:lstStyle/>
            <a:p>
              <a:pPr algn="ctr" rtl="0"/>
              <a:r>
                <a:rPr lang="zh" sz="800" dirty="0">
                  <a:latin typeface="Arial" panose="020B0604020202020204" pitchFamily="34" charset="0"/>
                  <a:cs typeface="Arial" panose="020B0604020202020204" pitchFamily="34" charset="0"/>
                </a:rPr>
                <a:t>固体安全排放或再利用</a:t>
              </a:r>
            </a:p>
          </p:txBody>
        </p:sp>
        <p:sp>
          <p:nvSpPr>
            <p:cNvPr id="15" name="CasetăText 15">
              <a:extLst>
                <a:ext uri="{FF2B5EF4-FFF2-40B4-BE49-F238E27FC236}">
                  <a16:creationId xmlns:a16="http://schemas.microsoft.com/office/drawing/2014/main" id="{3DCA08CE-EDE5-4C54-A570-D457465039B6}"/>
                </a:ext>
              </a:extLst>
            </p:cNvPr>
            <p:cNvSpPr txBox="1"/>
            <p:nvPr/>
          </p:nvSpPr>
          <p:spPr>
            <a:xfrm>
              <a:off x="9042802" y="1353396"/>
              <a:ext cx="1330325" cy="553999"/>
            </a:xfrm>
            <a:prstGeom prst="rect">
              <a:avLst/>
            </a:prstGeom>
            <a:noFill/>
          </p:spPr>
          <p:txBody>
            <a:bodyPr wrap="square" rtlCol="0">
              <a:spAutoFit/>
            </a:bodyPr>
            <a:lstStyle/>
            <a:p>
              <a:pPr algn="ctr" rtl="0"/>
              <a:r>
                <a:rPr lang="zh" sz="800" dirty="0">
                  <a:latin typeface="Arial" panose="020B0604020202020204" pitchFamily="34" charset="0"/>
                  <a:cs typeface="Arial" panose="020B0604020202020204" pitchFamily="34" charset="0"/>
                </a:rPr>
                <a:t>液体安全排放或再利用</a:t>
              </a:r>
            </a:p>
          </p:txBody>
        </p:sp>
        <p:sp>
          <p:nvSpPr>
            <p:cNvPr id="16" name="CasetăText 16">
              <a:extLst>
                <a:ext uri="{FF2B5EF4-FFF2-40B4-BE49-F238E27FC236}">
                  <a16:creationId xmlns:a16="http://schemas.microsoft.com/office/drawing/2014/main" id="{FE9BA0A6-C542-4DCF-9652-2D4200240C95}"/>
                </a:ext>
              </a:extLst>
            </p:cNvPr>
            <p:cNvSpPr txBox="1"/>
            <p:nvPr/>
          </p:nvSpPr>
          <p:spPr>
            <a:xfrm>
              <a:off x="9253857" y="2632135"/>
              <a:ext cx="1330325" cy="255046"/>
            </a:xfrm>
            <a:prstGeom prst="rect">
              <a:avLst/>
            </a:prstGeom>
            <a:noFill/>
          </p:spPr>
          <p:txBody>
            <a:bodyPr wrap="square" rtlCol="0">
              <a:spAutoFit/>
            </a:bodyPr>
            <a:lstStyle/>
            <a:p>
              <a:pPr algn="ctr" rtl="0"/>
              <a:r>
                <a:rPr lang="zh" sz="800">
                  <a:latin typeface="Arial" panose="020B0604020202020204" pitchFamily="34" charset="0"/>
                  <a:cs typeface="Arial" panose="020B0604020202020204" pitchFamily="34" charset="0"/>
                </a:rPr>
                <a:t>气体排放</a:t>
              </a:r>
            </a:p>
          </p:txBody>
        </p:sp>
        <p:sp>
          <p:nvSpPr>
            <p:cNvPr id="17" name="CasetăText 17">
              <a:extLst>
                <a:ext uri="{FF2B5EF4-FFF2-40B4-BE49-F238E27FC236}">
                  <a16:creationId xmlns:a16="http://schemas.microsoft.com/office/drawing/2014/main" id="{422BEFCB-6989-4D47-ABE5-530027AB7835}"/>
                </a:ext>
              </a:extLst>
            </p:cNvPr>
            <p:cNvSpPr txBox="1"/>
            <p:nvPr/>
          </p:nvSpPr>
          <p:spPr>
            <a:xfrm>
              <a:off x="9042802" y="3865326"/>
              <a:ext cx="1330325" cy="255046"/>
            </a:xfrm>
            <a:prstGeom prst="rect">
              <a:avLst/>
            </a:prstGeom>
            <a:noFill/>
          </p:spPr>
          <p:txBody>
            <a:bodyPr wrap="square" rtlCol="0">
              <a:spAutoFit/>
            </a:bodyPr>
            <a:lstStyle/>
            <a:p>
              <a:pPr algn="ctr" rtl="0"/>
              <a:r>
                <a:rPr lang="zh" sz="800">
                  <a:latin typeface="Arial" panose="020B0604020202020204" pitchFamily="34" charset="0"/>
                  <a:cs typeface="Arial" panose="020B0604020202020204" pitchFamily="34" charset="0"/>
                </a:rPr>
                <a:t>气味</a:t>
              </a:r>
            </a:p>
          </p:txBody>
        </p:sp>
        <p:sp>
          <p:nvSpPr>
            <p:cNvPr id="18" name="CasetăText 18">
              <a:extLst>
                <a:ext uri="{FF2B5EF4-FFF2-40B4-BE49-F238E27FC236}">
                  <a16:creationId xmlns:a16="http://schemas.microsoft.com/office/drawing/2014/main" id="{BD68CEFE-4B87-427D-B2CD-7ADD8BE87F96}"/>
                </a:ext>
              </a:extLst>
            </p:cNvPr>
            <p:cNvSpPr txBox="1"/>
            <p:nvPr/>
          </p:nvSpPr>
          <p:spPr>
            <a:xfrm>
              <a:off x="8306201" y="4684912"/>
              <a:ext cx="1330325" cy="255046"/>
            </a:xfrm>
            <a:prstGeom prst="rect">
              <a:avLst/>
            </a:prstGeom>
            <a:noFill/>
          </p:spPr>
          <p:txBody>
            <a:bodyPr wrap="square" rtlCol="0">
              <a:spAutoFit/>
            </a:bodyPr>
            <a:lstStyle/>
            <a:p>
              <a:pPr algn="ctr" rtl="0"/>
              <a:r>
                <a:rPr lang="zh" sz="800">
                  <a:latin typeface="Arial" panose="020B0604020202020204" pitchFamily="34" charset="0"/>
                  <a:cs typeface="Arial" panose="020B0604020202020204" pitchFamily="34" charset="0"/>
                </a:rPr>
                <a:t>噪音</a:t>
              </a:r>
            </a:p>
          </p:txBody>
        </p:sp>
      </p:grpSp>
    </p:spTree>
    <p:custDataLst>
      <p:tags r:id="rId1"/>
    </p:custDataLst>
    <p:extLst>
      <p:ext uri="{BB962C8B-B14F-4D97-AF65-F5344CB8AC3E}">
        <p14:creationId xmlns:p14="http://schemas.microsoft.com/office/powerpoint/2010/main" val="1275161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E22A53E-6609-4D16-9AC9-974B5A520B50}"/>
              </a:ext>
            </a:extLst>
          </p:cNvPr>
          <p:cNvSpPr txBox="1">
            <a:spLocks/>
          </p:cNvSpPr>
          <p:nvPr/>
        </p:nvSpPr>
        <p:spPr>
          <a:xfrm>
            <a:off x="293077" y="136525"/>
            <a:ext cx="11193237" cy="906829"/>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4000" b="1" kern="1200">
                <a:solidFill>
                  <a:srgbClr val="0A55A3"/>
                </a:solidFill>
                <a:latin typeface="Arial" panose="020B0604020202020204" pitchFamily="34" charset="0"/>
                <a:ea typeface="+mj-ea"/>
                <a:cs typeface="Arial" panose="020B0604020202020204" pitchFamily="34" charset="0"/>
              </a:defRPr>
            </a:lvl1pPr>
          </a:lstStyle>
          <a:p>
            <a:pPr rtl="0"/>
            <a:r>
              <a:rPr lang="zh"/>
              <a:t>环境参数阈值</a:t>
            </a:r>
            <a:endParaRPr lang="en-SG" dirty="0"/>
          </a:p>
        </p:txBody>
      </p:sp>
      <p:sp>
        <p:nvSpPr>
          <p:cNvPr id="13" name="Arrow: Right 12">
            <a:extLst>
              <a:ext uri="{FF2B5EF4-FFF2-40B4-BE49-F238E27FC236}">
                <a16:creationId xmlns:a16="http://schemas.microsoft.com/office/drawing/2014/main" id="{DC4474DE-3C11-4BB7-A18D-5D9F1FBEE0FE}"/>
              </a:ext>
            </a:extLst>
          </p:cNvPr>
          <p:cNvSpPr/>
          <p:nvPr/>
        </p:nvSpPr>
        <p:spPr>
          <a:xfrm flipH="1">
            <a:off x="9480376" y="5589240"/>
            <a:ext cx="792088" cy="50405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hlinkClick r:id="rId3" action="ppaction://hlinksldjump"/>
              </a:rPr>
              <a:t>返回</a:t>
            </a:r>
            <a:endParaRPr lang="en-SG" dirty="0"/>
          </a:p>
        </p:txBody>
      </p:sp>
      <p:pic>
        <p:nvPicPr>
          <p:cNvPr id="14" name="Picture 13">
            <a:extLst>
              <a:ext uri="{FF2B5EF4-FFF2-40B4-BE49-F238E27FC236}">
                <a16:creationId xmlns:a16="http://schemas.microsoft.com/office/drawing/2014/main" id="{C2B95E76-7B47-4AF0-BCEF-207DC88868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4945" y="124884"/>
            <a:ext cx="664561" cy="664561"/>
          </a:xfrm>
          <a:prstGeom prst="rect">
            <a:avLst/>
          </a:prstGeom>
        </p:spPr>
      </p:pic>
      <p:sp>
        <p:nvSpPr>
          <p:cNvPr id="15" name="Slide Number Placeholder 3">
            <a:extLst>
              <a:ext uri="{FF2B5EF4-FFF2-40B4-BE49-F238E27FC236}">
                <a16:creationId xmlns:a16="http://schemas.microsoft.com/office/drawing/2014/main" id="{966AFCC8-59B4-4D5B-B60D-C5637561946E}"/>
              </a:ext>
            </a:extLst>
          </p:cNvPr>
          <p:cNvSpPr>
            <a:spLocks noGrp="1"/>
          </p:cNvSpPr>
          <p:nvPr>
            <p:ph type="sldNum" sz="quarter" idx="12"/>
          </p:nvPr>
        </p:nvSpPr>
        <p:spPr>
          <a:xfrm>
            <a:off x="8610600" y="6356350"/>
            <a:ext cx="2743200" cy="365125"/>
          </a:xfrm>
        </p:spPr>
        <p:txBody>
          <a:bodyPr rtlCol="0"/>
          <a:lstStyle/>
          <a:p>
            <a:pPr rtl="0"/>
            <a:fld id="{FA0B7275-42E7-9344-8EE7-3495E2503A86}" type="slidenum">
              <a:rPr lang="en-US" smtClean="0"/>
              <a:t>21</a:t>
            </a:fld>
            <a:endParaRPr lang="en-US" dirty="0"/>
          </a:p>
        </p:txBody>
      </p:sp>
      <p:graphicFrame>
        <p:nvGraphicFramePr>
          <p:cNvPr id="16" name="Tabel 10">
            <a:extLst>
              <a:ext uri="{FF2B5EF4-FFF2-40B4-BE49-F238E27FC236}">
                <a16:creationId xmlns:a16="http://schemas.microsoft.com/office/drawing/2014/main" id="{65DC233B-0480-4D1D-8353-2544E363D102}"/>
              </a:ext>
            </a:extLst>
          </p:cNvPr>
          <p:cNvGraphicFramePr>
            <a:graphicFrameLocks noGrp="1"/>
          </p:cNvGraphicFramePr>
          <p:nvPr>
            <p:extLst>
              <p:ext uri="{D42A27DB-BD31-4B8C-83A1-F6EECF244321}">
                <p14:modId xmlns:p14="http://schemas.microsoft.com/office/powerpoint/2010/main" val="1859983984"/>
              </p:ext>
            </p:extLst>
          </p:nvPr>
        </p:nvGraphicFramePr>
        <p:xfrm>
          <a:off x="1955800" y="1042783"/>
          <a:ext cx="8068733" cy="3492842"/>
        </p:xfrm>
        <a:graphic>
          <a:graphicData uri="http://schemas.openxmlformats.org/drawingml/2006/table">
            <a:tbl>
              <a:tblPr firstRow="1" firstCol="1" bandRow="1">
                <a:tableStyleId>{5C22544A-7EE6-4342-B048-85BDC9FD1C3A}</a:tableStyleId>
              </a:tblPr>
              <a:tblGrid>
                <a:gridCol w="1271799">
                  <a:extLst>
                    <a:ext uri="{9D8B030D-6E8A-4147-A177-3AD203B41FA5}">
                      <a16:colId xmlns:a16="http://schemas.microsoft.com/office/drawing/2014/main" val="1171248289"/>
                    </a:ext>
                  </a:extLst>
                </a:gridCol>
                <a:gridCol w="1884716">
                  <a:extLst>
                    <a:ext uri="{9D8B030D-6E8A-4147-A177-3AD203B41FA5}">
                      <a16:colId xmlns:a16="http://schemas.microsoft.com/office/drawing/2014/main" val="2446640565"/>
                    </a:ext>
                  </a:extLst>
                </a:gridCol>
                <a:gridCol w="1167704">
                  <a:extLst>
                    <a:ext uri="{9D8B030D-6E8A-4147-A177-3AD203B41FA5}">
                      <a16:colId xmlns:a16="http://schemas.microsoft.com/office/drawing/2014/main" val="4012727256"/>
                    </a:ext>
                  </a:extLst>
                </a:gridCol>
                <a:gridCol w="1822259">
                  <a:extLst>
                    <a:ext uri="{9D8B030D-6E8A-4147-A177-3AD203B41FA5}">
                      <a16:colId xmlns:a16="http://schemas.microsoft.com/office/drawing/2014/main" val="176445486"/>
                    </a:ext>
                  </a:extLst>
                </a:gridCol>
                <a:gridCol w="1922255">
                  <a:extLst>
                    <a:ext uri="{9D8B030D-6E8A-4147-A177-3AD203B41FA5}">
                      <a16:colId xmlns:a16="http://schemas.microsoft.com/office/drawing/2014/main" val="3292993357"/>
                    </a:ext>
                  </a:extLst>
                </a:gridCol>
              </a:tblGrid>
              <a:tr h="85320">
                <a:tc gridSpan="5">
                  <a:txBody>
                    <a:bodyPr/>
                    <a:lstStyle/>
                    <a:p>
                      <a:pPr algn="ctr" rtl="0">
                        <a:spcAft>
                          <a:spcPts val="0"/>
                        </a:spcAft>
                      </a:pPr>
                      <a:r>
                        <a:rPr lang="zh" sz="1600" b="1">
                          <a:solidFill>
                            <a:schemeClr val="tx1"/>
                          </a:solidFill>
                          <a:effectLst/>
                          <a:latin typeface="Times New Roman" panose="02020603050405020304" pitchFamily="18" charset="0"/>
                          <a:cs typeface="Times New Roman" panose="02020603050405020304" pitchFamily="18" charset="0"/>
                        </a:rPr>
                        <a:t>表6—出水环境排放阈值</a:t>
                      </a:r>
                    </a:p>
                    <a:p>
                      <a:pPr algn="ctr" rtl="0">
                        <a:spcAft>
                          <a:spcPts val="0"/>
                        </a:spcAft>
                      </a:pPr>
                      <a:endParaRPr lang="en-US" sz="105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12700" cmpd="sng">
                      <a:noFill/>
                    </a:lnL>
                  </a:tcPr>
                </a:tc>
                <a:tc hMerge="1">
                  <a:txBody>
                    <a:bodyPr/>
                    <a:lstStyle/>
                    <a:p>
                      <a:pPr rtl="0"/>
                      <a:endParaRPr lang="en-US"/>
                    </a:p>
                  </a:txBody>
                  <a:tcPr/>
                </a:tc>
                <a:tc hMerge="1">
                  <a:txBody>
                    <a:bodyPr/>
                    <a:lstStyle/>
                    <a:p>
                      <a:pPr rtl="0"/>
                      <a:endParaRPr lang="en-US"/>
                    </a:p>
                  </a:txBody>
                  <a:tcPr/>
                </a:tc>
                <a:extLst>
                  <a:ext uri="{0D108BD9-81ED-4DB2-BD59-A6C34878D82A}">
                    <a16:rowId xmlns:a16="http://schemas.microsoft.com/office/drawing/2014/main" val="76219147"/>
                  </a:ext>
                </a:extLst>
              </a:tr>
              <a:tr h="341281">
                <a:tc>
                  <a:txBody>
                    <a:bodyPr/>
                    <a:lstStyle/>
                    <a:p>
                      <a:pPr algn="ctr" rtl="0">
                        <a:spcAft>
                          <a:spcPts val="0"/>
                        </a:spcAft>
                      </a:pPr>
                      <a:r>
                        <a:rPr lang="zh" sz="1100" b="1">
                          <a:solidFill>
                            <a:schemeClr val="tx1"/>
                          </a:solidFill>
                          <a:effectLst/>
                          <a:latin typeface="Times New Roman" panose="02020603050405020304" pitchFamily="18" charset="0"/>
                          <a:cs typeface="Times New Roman" panose="02020603050405020304" pitchFamily="18" charset="0"/>
                        </a:rPr>
                        <a:t> </a:t>
                      </a:r>
                      <a:endParaRPr lang="en-US" sz="11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spcAft>
                          <a:spcPts val="0"/>
                        </a:spcAft>
                      </a:pPr>
                      <a:r>
                        <a:rPr lang="zh" sz="1100" b="1">
                          <a:solidFill>
                            <a:schemeClr val="tx1"/>
                          </a:solidFill>
                          <a:effectLst/>
                          <a:latin typeface="Times New Roman" panose="02020603050405020304" pitchFamily="18" charset="0"/>
                          <a:cs typeface="Times New Roman" panose="02020603050405020304" pitchFamily="18" charset="0"/>
                        </a:rPr>
                        <a:t>A类用途：</a:t>
                      </a:r>
                    </a:p>
                    <a:p>
                      <a:pPr algn="ctr" rtl="0">
                        <a:spcAft>
                          <a:spcPts val="0"/>
                        </a:spcAft>
                      </a:pPr>
                      <a:r>
                        <a:rPr lang="zh" sz="1100" b="1">
                          <a:solidFill>
                            <a:schemeClr val="tx1"/>
                          </a:solidFill>
                          <a:effectLst/>
                          <a:latin typeface="Times New Roman" panose="02020603050405020304" pitchFamily="18" charset="0"/>
                          <a:cs typeface="Times New Roman" panose="02020603050405020304" pitchFamily="18" charset="0"/>
                        </a:rPr>
                        <a:t>灌溉和无特殊要求的城市应用</a:t>
                      </a:r>
                      <a:endParaRPr lang="en-US" sz="11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gridSpan="2">
                  <a:txBody>
                    <a:bodyPr/>
                    <a:lstStyle/>
                    <a:p>
                      <a:pPr algn="ctr" rtl="0">
                        <a:spcAft>
                          <a:spcPts val="0"/>
                        </a:spcAft>
                      </a:pPr>
                      <a:r>
                        <a:rPr lang="zh" sz="1100" b="1">
                          <a:solidFill>
                            <a:schemeClr val="tx1"/>
                          </a:solidFill>
                          <a:effectLst/>
                          <a:latin typeface="Times New Roman" panose="02020603050405020304" pitchFamily="18" charset="0"/>
                          <a:cs typeface="Times New Roman" panose="02020603050405020304" pitchFamily="18" charset="0"/>
                        </a:rPr>
                        <a:t>B类用途：</a:t>
                      </a:r>
                    </a:p>
                    <a:p>
                      <a:pPr algn="ctr" rtl="0">
                        <a:spcAft>
                          <a:spcPts val="0"/>
                        </a:spcAft>
                      </a:pPr>
                      <a:r>
                        <a:rPr lang="zh" sz="1100" b="1">
                          <a:solidFill>
                            <a:schemeClr val="tx1"/>
                          </a:solidFill>
                          <a:effectLst/>
                          <a:latin typeface="Times New Roman" panose="02020603050405020304" pitchFamily="18" charset="0"/>
                          <a:cs typeface="Times New Roman" panose="02020603050405020304" pitchFamily="18" charset="0"/>
                        </a:rPr>
                        <a:t>排入地表水或有特殊要求的城市应用</a:t>
                      </a:r>
                      <a:endParaRPr lang="en-US" sz="11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extLst>
                  <a:ext uri="{0D108BD9-81ED-4DB2-BD59-A6C34878D82A}">
                    <a16:rowId xmlns:a16="http://schemas.microsoft.com/office/drawing/2014/main" val="3091846318"/>
                  </a:ext>
                </a:extLst>
              </a:tr>
              <a:tr h="85320">
                <a:tc>
                  <a:txBody>
                    <a:bodyPr/>
                    <a:lstStyle/>
                    <a:p>
                      <a:pP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COD (mg/L)</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 50</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gridSpan="2">
                  <a:txBody>
                    <a:bodyPr/>
                    <a:lstStyle/>
                    <a:p>
                      <a:pPr algn="ct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 150</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extLst>
                  <a:ext uri="{0D108BD9-81ED-4DB2-BD59-A6C34878D82A}">
                    <a16:rowId xmlns:a16="http://schemas.microsoft.com/office/drawing/2014/main" val="390222090"/>
                  </a:ext>
                </a:extLst>
              </a:tr>
              <a:tr h="85320">
                <a:tc>
                  <a:txBody>
                    <a:bodyPr/>
                    <a:lstStyle/>
                    <a:p>
                      <a:pP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TSS (mg/L)</a:t>
                      </a:r>
                      <a:endParaRPr lang="en-US" sz="11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 10</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gridSpan="2">
                  <a:txBody>
                    <a:bodyPr/>
                    <a:lstStyle/>
                    <a:p>
                      <a:pPr algn="ct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 30</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extLst>
                  <a:ext uri="{0D108BD9-81ED-4DB2-BD59-A6C34878D82A}">
                    <a16:rowId xmlns:a16="http://schemas.microsoft.com/office/drawing/2014/main" val="1771877207"/>
                  </a:ext>
                </a:extLst>
              </a:tr>
              <a:tr h="633140">
                <a:tc gridSpan="5">
                  <a:txBody>
                    <a:bodyPr/>
                    <a:lstStyle/>
                    <a:p>
                      <a:pP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注1：  根据参考文献</a:t>
                      </a:r>
                      <a:r>
                        <a:rPr lang="zh" sz="1100" b="0" u="sng">
                          <a:solidFill>
                            <a:srgbClr val="0000FF"/>
                          </a:solidFill>
                          <a:effectLst/>
                          <a:latin typeface="Times New Roman" panose="02020603050405020304" pitchFamily="18" charset="0"/>
                          <a:cs typeface="Times New Roman" panose="02020603050405020304" pitchFamily="18" charset="0"/>
                        </a:rPr>
                        <a:t>[81]</a:t>
                      </a:r>
                      <a:r>
                        <a:rPr lang="zh" sz="1100" b="0">
                          <a:solidFill>
                            <a:schemeClr val="tx1"/>
                          </a:solidFill>
                          <a:effectLst/>
                          <a:latin typeface="Times New Roman" panose="02020603050405020304" pitchFamily="18" charset="0"/>
                          <a:cs typeface="Times New Roman" panose="02020603050405020304" pitchFamily="18" charset="0"/>
                        </a:rPr>
                        <a:t>，A类用途中无限制的城市用水包括所有公共使用不受限的用途（例如，景观灌溉和厕所用水）。</a:t>
                      </a:r>
                    </a:p>
                    <a:p>
                      <a:pPr rtl="0">
                        <a:spcAft>
                          <a:spcPts val="0"/>
                        </a:spcAft>
                      </a:pPr>
                      <a:endParaRPr lang="en-US" sz="1100" b="0" dirty="0">
                        <a:solidFill>
                          <a:schemeClr val="tx1"/>
                        </a:solidFill>
                        <a:effectLst/>
                        <a:latin typeface="Times New Roman" panose="02020603050405020304" pitchFamily="18" charset="0"/>
                        <a:cs typeface="Times New Roman" panose="02020603050405020304" pitchFamily="18" charset="0"/>
                      </a:endParaRPr>
                    </a:p>
                    <a:p>
                      <a:pP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注2：   根据参考文献</a:t>
                      </a:r>
                      <a:r>
                        <a:rPr lang="zh" sz="1100" b="0" u="sng">
                          <a:solidFill>
                            <a:srgbClr val="0000FF"/>
                          </a:solidFill>
                          <a:effectLst/>
                          <a:latin typeface="Times New Roman" panose="02020603050405020304" pitchFamily="18" charset="0"/>
                          <a:cs typeface="Times New Roman" panose="02020603050405020304" pitchFamily="18" charset="0"/>
                        </a:rPr>
                        <a:t>[81]</a:t>
                      </a:r>
                      <a:r>
                        <a:rPr lang="zh" sz="1100" b="0">
                          <a:solidFill>
                            <a:schemeClr val="tx1"/>
                          </a:solidFill>
                          <a:effectLst/>
                          <a:latin typeface="Times New Roman" panose="02020603050405020304" pitchFamily="18" charset="0"/>
                          <a:cs typeface="Times New Roman" panose="02020603050405020304" pitchFamily="18" charset="0"/>
                        </a:rPr>
                        <a:t>，B类用途排入地表水或有限制的城市用水包括所有公共使用受物理或制度障碍控制或限制的用途（例如，栅栏隔离和暂时性使用受限）。</a:t>
                      </a:r>
                    </a:p>
                    <a:p>
                      <a:pPr rtl="0">
                        <a:spcAft>
                          <a:spcPts val="0"/>
                        </a:spcAft>
                      </a:pPr>
                      <a:endParaRPr lang="en-US" sz="1100" b="0" dirty="0">
                        <a:solidFill>
                          <a:schemeClr val="tx1"/>
                        </a:solidFill>
                        <a:effectLst/>
                        <a:latin typeface="Times New Roman" panose="02020603050405020304" pitchFamily="18" charset="0"/>
                        <a:cs typeface="Times New Roman" panose="02020603050405020304" pitchFamily="18" charset="0"/>
                      </a:endParaRPr>
                    </a:p>
                    <a:p>
                      <a:pP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注3：   COD为未经过滤情况下的总化学需氧量。</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tc>
                <a:extLst>
                  <a:ext uri="{0D108BD9-81ED-4DB2-BD59-A6C34878D82A}">
                    <a16:rowId xmlns:a16="http://schemas.microsoft.com/office/drawing/2014/main" val="3823717249"/>
                  </a:ext>
                </a:extLst>
              </a:tr>
              <a:tr h="170641">
                <a:tc gridSpan="5">
                  <a:txBody>
                    <a:bodyPr/>
                    <a:lstStyle/>
                    <a:p>
                      <a:pPr marL="0" algn="ctr" defTabSz="914400" rtl="0" eaLnBrk="1" latinLnBrk="0" hangingPunct="1">
                        <a:spcAft>
                          <a:spcPts val="0"/>
                        </a:spcAft>
                      </a:pPr>
                      <a:endParaRPr lang="ru-RU" sz="1200" b="1" kern="1200" dirty="0">
                        <a:solidFill>
                          <a:schemeClr val="tx1"/>
                        </a:solidFill>
                        <a:effectLst/>
                        <a:latin typeface="Times New Roman" panose="02020603050405020304" pitchFamily="18" charset="0"/>
                        <a:ea typeface="+mn-ea"/>
                        <a:cs typeface="Times New Roman" panose="02020603050405020304" pitchFamily="18" charset="0"/>
                      </a:endParaRPr>
                    </a:p>
                    <a:p>
                      <a:pPr marL="0" algn="ctr" defTabSz="914400" rtl="0" eaLnBrk="1" latinLnBrk="0" hangingPunct="1">
                        <a:spcAft>
                          <a:spcPts val="1200"/>
                        </a:spcAft>
                      </a:pPr>
                      <a:r>
                        <a:rPr lang="zh" sz="1400" b="1" kern="1200">
                          <a:solidFill>
                            <a:schemeClr val="tx1"/>
                          </a:solidFill>
                          <a:effectLst/>
                          <a:latin typeface="Times New Roman" panose="02020603050405020304" pitchFamily="18" charset="0"/>
                          <a:ea typeface="+mn-ea"/>
                          <a:cs typeface="Times New Roman" panose="02020603050405020304" pitchFamily="18" charset="0"/>
                        </a:rPr>
                        <a:t>表7—出水排放营养物减荷百分比（环境要求）</a:t>
                      </a:r>
                      <a:endParaRPr lang="ro-MD" sz="1400" b="1" kern="1200" dirty="0">
                        <a:solidFill>
                          <a:schemeClr val="tx1"/>
                        </a:solidFill>
                        <a:effectLst/>
                        <a:latin typeface="Times New Roman" panose="02020603050405020304" pitchFamily="18" charset="0"/>
                        <a:ea typeface="+mn-ea"/>
                        <a:cs typeface="Times New Roman" panose="02020603050405020304" pitchFamily="18" charset="0"/>
                      </a:endParaRPr>
                    </a:p>
                    <a:p>
                      <a:pPr marL="0" algn="ctr" defTabSz="914400" rtl="0" eaLnBrk="1" latinLnBrk="0" hangingPunct="1">
                        <a:spcAft>
                          <a:spcPts val="0"/>
                        </a:spcAft>
                      </a:pPr>
                      <a:endParaRPr lang="en-US" sz="10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12700" cmpd="sng">
                      <a:noFill/>
                    </a:lnL>
                  </a:tcPr>
                </a:tc>
                <a:tc hMerge="1">
                  <a:txBody>
                    <a:bodyPr/>
                    <a:lstStyle/>
                    <a:p>
                      <a:pPr rtl="0"/>
                      <a:endParaRPr lang="en-US"/>
                    </a:p>
                  </a:txBody>
                  <a:tcPr/>
                </a:tc>
                <a:tc hMerge="1">
                  <a:txBody>
                    <a:bodyPr/>
                    <a:lstStyle/>
                    <a:p>
                      <a:pPr rtl="0"/>
                      <a:endParaRPr lang="en-US"/>
                    </a:p>
                  </a:txBody>
                  <a:tcPr/>
                </a:tc>
                <a:extLst>
                  <a:ext uri="{0D108BD9-81ED-4DB2-BD59-A6C34878D82A}">
                    <a16:rowId xmlns:a16="http://schemas.microsoft.com/office/drawing/2014/main" val="408087313"/>
                  </a:ext>
                </a:extLst>
              </a:tr>
              <a:tr h="48046">
                <a:tc rowSpan="3">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rtl="0"/>
                      <a:r>
                        <a:rPr lang="zh" sz="1400" b="0" dirty="0">
                          <a:solidFill>
                            <a:schemeClr val="tx1"/>
                          </a:solidFill>
                          <a:effectLst/>
                          <a:latin typeface="Times New Roman" panose="02020603050405020304" pitchFamily="18" charset="0"/>
                          <a:cs typeface="Times New Roman" panose="02020603050405020304" pitchFamily="18" charset="0"/>
                        </a:rPr>
                        <a:t> </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spcAft>
                          <a:spcPts val="0"/>
                        </a:spcAft>
                      </a:pPr>
                      <a:r>
                        <a:rPr lang="zh" sz="1400" b="1" dirty="0">
                          <a:solidFill>
                            <a:schemeClr val="tx1"/>
                          </a:solidFill>
                          <a:effectLst/>
                          <a:latin typeface="Times New Roman" panose="02020603050405020304" pitchFamily="18" charset="0"/>
                          <a:cs typeface="Times New Roman" panose="02020603050405020304" pitchFamily="18" charset="0"/>
                        </a:rPr>
                        <a:t>最低减荷百分比%</a:t>
                      </a:r>
                      <a:r>
                        <a:rPr lang="zh" sz="1400" b="0" dirty="0">
                          <a:solidFill>
                            <a:schemeClr val="tx1"/>
                          </a:solidFill>
                          <a:effectLst/>
                          <a:latin typeface="Times New Roman" panose="02020603050405020304" pitchFamily="18" charset="0"/>
                          <a:cs typeface="Times New Roman" panose="02020603050405020304" pitchFamily="18" charset="0"/>
                        </a:rPr>
                        <a:t> </a:t>
                      </a:r>
                      <a:endParaRPr lang="en-US" sz="14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rowSpan="3">
                  <a:txBody>
                    <a:bodyPr/>
                    <a:lstStyle/>
                    <a:p>
                      <a:pPr rtl="0">
                        <a:spcAft>
                          <a:spcPts val="0"/>
                        </a:spcAft>
                      </a:pPr>
                      <a:r>
                        <a:rPr lang="zh" sz="900" b="0" dirty="0">
                          <a:solidFill>
                            <a:schemeClr val="tx1"/>
                          </a:solidFill>
                          <a:effectLst/>
                          <a:latin typeface="Times New Roman" panose="02020603050405020304" pitchFamily="18" charset="0"/>
                          <a:cs typeface="Times New Roman" panose="02020603050405020304" pitchFamily="18" charset="0"/>
                        </a:rPr>
                        <a:t> </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p>
                      <a:pPr rtl="0">
                        <a:spcAft>
                          <a:spcPts val="0"/>
                        </a:spcAft>
                      </a:pPr>
                      <a:r>
                        <a:rPr lang="zh" sz="900" b="0" dirty="0">
                          <a:solidFill>
                            <a:schemeClr val="tx1"/>
                          </a:solidFill>
                          <a:effectLst/>
                          <a:latin typeface="Times New Roman" panose="02020603050405020304" pitchFamily="18" charset="0"/>
                          <a:cs typeface="Times New Roman" panose="02020603050405020304" pitchFamily="18" charset="0"/>
                        </a:rPr>
                        <a:t> </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p>
                      <a:pPr rtl="0">
                        <a:spcAft>
                          <a:spcPts val="0"/>
                        </a:spcAft>
                      </a:pPr>
                      <a:r>
                        <a:rPr lang="zh" sz="900" b="0" dirty="0">
                          <a:solidFill>
                            <a:schemeClr val="tx1"/>
                          </a:solidFill>
                          <a:effectLst/>
                          <a:latin typeface="Times New Roman" panose="02020603050405020304" pitchFamily="18" charset="0"/>
                          <a:cs typeface="Times New Roman" panose="02020603050405020304" pitchFamily="18" charset="0"/>
                        </a:rPr>
                        <a:t> </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3802217364"/>
                  </a:ext>
                </a:extLst>
              </a:tr>
              <a:tr h="255961">
                <a:tc vMerge="1">
                  <a:txBody>
                    <a:bodyPr/>
                    <a:lstStyle/>
                    <a:p>
                      <a:pPr rtl="0">
                        <a:spcAft>
                          <a:spcPts val="0"/>
                        </a:spcAft>
                      </a:pP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1400" b="0" dirty="0">
                          <a:solidFill>
                            <a:schemeClr val="tx1"/>
                          </a:solidFill>
                          <a:effectLst/>
                          <a:latin typeface="Times New Roman" panose="02020603050405020304" pitchFamily="18" charset="0"/>
                          <a:cs typeface="Times New Roman" panose="02020603050405020304" pitchFamily="18" charset="0"/>
                        </a:rPr>
                        <a:t>总氮</a:t>
                      </a:r>
                      <a:r>
                        <a:rPr lang="en-GB" sz="1500" b="0" i="0" u="none" strike="noStrike" kern="1200" baseline="0" dirty="0">
                          <a:solidFill>
                            <a:schemeClr val="dk1"/>
                          </a:solidFill>
                          <a:latin typeface="+mn-lt"/>
                          <a:ea typeface="+mn-ea"/>
                          <a:cs typeface="+mn-cs"/>
                        </a:rPr>
                        <a:t>(mg/L)</a:t>
                      </a:r>
                      <a:endParaRPr lang="en-US" sz="15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spcAft>
                          <a:spcPts val="0"/>
                        </a:spcAft>
                      </a:pPr>
                      <a:r>
                        <a:rPr lang="zh" sz="1400" b="0" dirty="0">
                          <a:solidFill>
                            <a:schemeClr val="tx1"/>
                          </a:solidFill>
                          <a:effectLst/>
                          <a:latin typeface="Times New Roman" panose="02020603050405020304" pitchFamily="18" charset="0"/>
                          <a:cs typeface="Times New Roman" panose="02020603050405020304" pitchFamily="18" charset="0"/>
                        </a:rPr>
                        <a:t>70 </a:t>
                      </a:r>
                      <a:endParaRPr lang="en-US" sz="14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vMerge="1">
                  <a:txBody>
                    <a:bodyPr/>
                    <a:lstStyle/>
                    <a:p>
                      <a:pPr rtl="0">
                        <a:spcAft>
                          <a:spcPts val="0"/>
                        </a:spcAft>
                      </a:pP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6988319"/>
                  </a:ext>
                </a:extLst>
              </a:tr>
              <a:tr h="170641">
                <a:tc vMerge="1">
                  <a:txBody>
                    <a:bodyPr/>
                    <a:lstStyle/>
                    <a:p>
                      <a:pPr rtl="0">
                        <a:spcAft>
                          <a:spcPts val="0"/>
                        </a:spcAft>
                      </a:pP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1400" b="0" dirty="0">
                          <a:solidFill>
                            <a:schemeClr val="tx1"/>
                          </a:solidFill>
                          <a:effectLst/>
                          <a:latin typeface="Times New Roman" panose="02020603050405020304" pitchFamily="18" charset="0"/>
                          <a:cs typeface="Times New Roman" panose="02020603050405020304" pitchFamily="18" charset="0"/>
                        </a:rPr>
                        <a:t>总磷</a:t>
                      </a:r>
                      <a:r>
                        <a:rPr lang="en-GB" sz="1500" b="0" i="0" u="none" strike="noStrike" kern="1200" baseline="0" dirty="0">
                          <a:solidFill>
                            <a:schemeClr val="dk1"/>
                          </a:solidFill>
                          <a:latin typeface="+mn-lt"/>
                          <a:ea typeface="+mn-ea"/>
                          <a:cs typeface="+mn-cs"/>
                        </a:rPr>
                        <a:t>(mg/L)</a:t>
                      </a:r>
                      <a:endParaRPr lang="en-US" sz="15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spcAft>
                          <a:spcPts val="0"/>
                        </a:spcAft>
                      </a:pPr>
                      <a:r>
                        <a:rPr lang="zh" sz="1400" b="0" dirty="0">
                          <a:solidFill>
                            <a:schemeClr val="tx1"/>
                          </a:solidFill>
                          <a:effectLst/>
                          <a:latin typeface="Times New Roman" panose="02020603050405020304" pitchFamily="18" charset="0"/>
                          <a:cs typeface="Times New Roman" panose="02020603050405020304" pitchFamily="18" charset="0"/>
                        </a:rPr>
                        <a:t>80</a:t>
                      </a:r>
                      <a:endParaRPr lang="en-US" sz="14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vMerge="1">
                  <a:txBody>
                    <a:bodyPr/>
                    <a:lstStyle/>
                    <a:p>
                      <a:pPr rtl="0">
                        <a:spcAft>
                          <a:spcPts val="0"/>
                        </a:spcAft>
                      </a:pP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1219119"/>
                  </a:ext>
                </a:extLst>
              </a:tr>
            </a:tbl>
          </a:graphicData>
        </a:graphic>
      </p:graphicFrame>
      <p:graphicFrame>
        <p:nvGraphicFramePr>
          <p:cNvPr id="17" name="Tabel 12">
            <a:extLst>
              <a:ext uri="{FF2B5EF4-FFF2-40B4-BE49-F238E27FC236}">
                <a16:creationId xmlns:a16="http://schemas.microsoft.com/office/drawing/2014/main" id="{9B07C92B-F494-4A65-8370-1116A5F25EC6}"/>
              </a:ext>
            </a:extLst>
          </p:cNvPr>
          <p:cNvGraphicFramePr>
            <a:graphicFrameLocks noGrp="1"/>
          </p:cNvGraphicFramePr>
          <p:nvPr>
            <p:extLst>
              <p:ext uri="{D42A27DB-BD31-4B8C-83A1-F6EECF244321}">
                <p14:modId xmlns:p14="http://schemas.microsoft.com/office/powerpoint/2010/main" val="3504920522"/>
              </p:ext>
            </p:extLst>
          </p:nvPr>
        </p:nvGraphicFramePr>
        <p:xfrm>
          <a:off x="3234266" y="5680840"/>
          <a:ext cx="5054601" cy="426720"/>
        </p:xfrm>
        <a:graphic>
          <a:graphicData uri="http://schemas.openxmlformats.org/drawingml/2006/table">
            <a:tbl>
              <a:tblPr firstRow="1" firstCol="1" bandRow="1">
                <a:tableStyleId>{5C22544A-7EE6-4342-B048-85BDC9FD1C3A}</a:tableStyleId>
              </a:tblPr>
              <a:tblGrid>
                <a:gridCol w="1278467">
                  <a:extLst>
                    <a:ext uri="{9D8B030D-6E8A-4147-A177-3AD203B41FA5}">
                      <a16:colId xmlns:a16="http://schemas.microsoft.com/office/drawing/2014/main" val="1021854167"/>
                    </a:ext>
                  </a:extLst>
                </a:gridCol>
                <a:gridCol w="3776134">
                  <a:extLst>
                    <a:ext uri="{9D8B030D-6E8A-4147-A177-3AD203B41FA5}">
                      <a16:colId xmlns:a16="http://schemas.microsoft.com/office/drawing/2014/main" val="3987538864"/>
                    </a:ext>
                  </a:extLst>
                </a:gridCol>
              </a:tblGrid>
              <a:tr h="0">
                <a:tc>
                  <a:txBody>
                    <a:bodyPr/>
                    <a:lstStyle/>
                    <a:p>
                      <a:pPr rtl="0">
                        <a:spcAft>
                          <a:spcPts val="0"/>
                        </a:spcAft>
                      </a:pPr>
                      <a:r>
                        <a:rPr lang="zh" sz="1400">
                          <a:solidFill>
                            <a:schemeClr val="tx1"/>
                          </a:solidFill>
                          <a:effectLst/>
                          <a:latin typeface="Times New Roman" panose="02020603050405020304" pitchFamily="18" charset="0"/>
                          <a:cs typeface="Times New Roman" panose="02020603050405020304" pitchFamily="18" charset="0"/>
                        </a:rPr>
                        <a:t> </a:t>
                      </a:r>
                      <a:endParaRPr lang="en-US"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spcAft>
                          <a:spcPts val="0"/>
                        </a:spcAft>
                      </a:pPr>
                      <a:r>
                        <a:rPr lang="zh" sz="1400">
                          <a:solidFill>
                            <a:schemeClr val="tx1"/>
                          </a:solidFill>
                          <a:effectLst/>
                          <a:latin typeface="Times New Roman" panose="02020603050405020304" pitchFamily="18" charset="0"/>
                          <a:cs typeface="Times New Roman" panose="02020603050405020304" pitchFamily="18" charset="0"/>
                        </a:rPr>
                        <a:t>回用要求</a:t>
                      </a:r>
                      <a:endParaRPr lang="en-US"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8943145"/>
                  </a:ext>
                </a:extLst>
              </a:tr>
              <a:tr h="0">
                <a:tc>
                  <a:txBody>
                    <a:bodyPr/>
                    <a:lstStyle/>
                    <a:p>
                      <a:pPr algn="ctr" rtl="0">
                        <a:spcAft>
                          <a:spcPts val="0"/>
                        </a:spcAft>
                      </a:pPr>
                      <a:r>
                        <a:rPr lang="zh" sz="1400" b="0">
                          <a:solidFill>
                            <a:schemeClr val="tx1"/>
                          </a:solidFill>
                          <a:effectLst/>
                          <a:latin typeface="Times New Roman" panose="02020603050405020304" pitchFamily="18" charset="0"/>
                          <a:cs typeface="Times New Roman" panose="02020603050405020304" pitchFamily="18" charset="0"/>
                        </a:rPr>
                        <a:t>pH</a:t>
                      </a:r>
                      <a:endParaRPr lang="en-US" sz="14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spcAft>
                          <a:spcPts val="0"/>
                        </a:spcAft>
                      </a:pPr>
                      <a:r>
                        <a:rPr lang="zh" sz="1400">
                          <a:solidFill>
                            <a:schemeClr val="tx1"/>
                          </a:solidFill>
                          <a:effectLst/>
                          <a:latin typeface="Times New Roman" panose="02020603050405020304" pitchFamily="18" charset="0"/>
                          <a:cs typeface="Times New Roman" panose="02020603050405020304" pitchFamily="18" charset="0"/>
                        </a:rPr>
                        <a:t>6-9</a:t>
                      </a:r>
                      <a:endParaRPr lang="en-US"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2059225"/>
                  </a:ext>
                </a:extLst>
              </a:tr>
            </a:tbl>
          </a:graphicData>
        </a:graphic>
      </p:graphicFrame>
      <p:sp>
        <p:nvSpPr>
          <p:cNvPr id="18" name="Rectangle 1">
            <a:extLst>
              <a:ext uri="{FF2B5EF4-FFF2-40B4-BE49-F238E27FC236}">
                <a16:creationId xmlns:a16="http://schemas.microsoft.com/office/drawing/2014/main" id="{15853997-656A-42B2-9D13-A3C61FDC710D}"/>
              </a:ext>
            </a:extLst>
          </p:cNvPr>
          <p:cNvSpPr>
            <a:spLocks noChangeArrowheads="1"/>
          </p:cNvSpPr>
          <p:nvPr/>
        </p:nvSpPr>
        <p:spPr bwMode="auto">
          <a:xfrm>
            <a:off x="2879447" y="5309157"/>
            <a:ext cx="602049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zh" sz="1400" b="1" i="0" u="none" strike="noStrike" cap="none" normalizeH="0">
                <a:ln>
                  <a:noFill/>
                </a:ln>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表8—出水排放pH 值范围（环境要求）</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213890459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dirty="0"/>
              <a:t>人体健康参数</a:t>
            </a:r>
          </a:p>
        </p:txBody>
      </p:sp>
      <p:sp>
        <p:nvSpPr>
          <p:cNvPr id="5" name="Rectangle: Beveled 4"/>
          <p:cNvSpPr/>
          <p:nvPr/>
        </p:nvSpPr>
        <p:spPr>
          <a:xfrm>
            <a:off x="3934867" y="1142548"/>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934867" y="3210961"/>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934867" y="5426621"/>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689646" y="2510700"/>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481735" y="1572117"/>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481735" y="3687934"/>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481735" y="3683449"/>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0" name="Cloud 29"/>
          <p:cNvSpPr/>
          <p:nvPr/>
        </p:nvSpPr>
        <p:spPr>
          <a:xfrm>
            <a:off x="9564229" y="2060848"/>
            <a:ext cx="1511066" cy="60294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细菌</a:t>
            </a:r>
          </a:p>
        </p:txBody>
      </p:sp>
      <p:sp>
        <p:nvSpPr>
          <p:cNvPr id="37" name="Cloud 36"/>
          <p:cNvSpPr/>
          <p:nvPr/>
        </p:nvSpPr>
        <p:spPr>
          <a:xfrm>
            <a:off x="9414285" y="2682044"/>
            <a:ext cx="1846858" cy="60294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蠕虫</a:t>
            </a:r>
          </a:p>
        </p:txBody>
      </p:sp>
      <p:sp>
        <p:nvSpPr>
          <p:cNvPr id="38" name="Cloud 37"/>
          <p:cNvSpPr/>
          <p:nvPr/>
        </p:nvSpPr>
        <p:spPr>
          <a:xfrm>
            <a:off x="9558301" y="3330116"/>
            <a:ext cx="1511066" cy="60294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原生物</a:t>
            </a:r>
          </a:p>
        </p:txBody>
      </p:sp>
      <p:cxnSp>
        <p:nvCxnSpPr>
          <p:cNvPr id="41" name="Straight Arrow Connector 40"/>
          <p:cNvCxnSpPr>
            <a:cxnSpLocks/>
            <a:stCxn id="94" idx="3"/>
            <a:endCxn id="30" idx="2"/>
          </p:cNvCxnSpPr>
          <p:nvPr/>
        </p:nvCxnSpPr>
        <p:spPr>
          <a:xfrm flipV="1">
            <a:off x="8312100" y="2362318"/>
            <a:ext cx="1256816" cy="15536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94" idx="3"/>
            <a:endCxn id="37" idx="2"/>
          </p:cNvCxnSpPr>
          <p:nvPr/>
        </p:nvCxnSpPr>
        <p:spPr>
          <a:xfrm flipV="1">
            <a:off x="8312100" y="2983514"/>
            <a:ext cx="1107914" cy="932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a:stCxn id="94" idx="3"/>
            <a:endCxn id="38" idx="2"/>
          </p:cNvCxnSpPr>
          <p:nvPr/>
        </p:nvCxnSpPr>
        <p:spPr>
          <a:xfrm flipV="1">
            <a:off x="8312100" y="3631586"/>
            <a:ext cx="1250888" cy="2844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Cloud 44"/>
          <p:cNvSpPr/>
          <p:nvPr/>
        </p:nvSpPr>
        <p:spPr>
          <a:xfrm>
            <a:off x="9571237" y="3978188"/>
            <a:ext cx="1511066" cy="60294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病毒</a:t>
            </a:r>
          </a:p>
        </p:txBody>
      </p:sp>
      <p:cxnSp>
        <p:nvCxnSpPr>
          <p:cNvPr id="47" name="Straight Arrow Connector 46"/>
          <p:cNvCxnSpPr>
            <a:cxnSpLocks/>
            <a:stCxn id="94" idx="3"/>
            <a:endCxn id="45" idx="2"/>
          </p:cNvCxnSpPr>
          <p:nvPr/>
        </p:nvCxnSpPr>
        <p:spPr>
          <a:xfrm>
            <a:off x="8312100" y="3916004"/>
            <a:ext cx="1263824" cy="363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p:cNvCxnSpPr/>
          <p:nvPr/>
        </p:nvCxnSpPr>
        <p:spPr>
          <a:xfrm flipV="1">
            <a:off x="5703808" y="630360"/>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Connector: Elbow 66"/>
          <p:cNvCxnSpPr/>
          <p:nvPr/>
        </p:nvCxnSpPr>
        <p:spPr>
          <a:xfrm flipV="1">
            <a:off x="5703808" y="905170"/>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p:cNvCxnSpPr>
            <a:cxnSpLocks/>
          </p:cNvCxnSpPr>
          <p:nvPr/>
        </p:nvCxnSpPr>
        <p:spPr>
          <a:xfrm flipV="1">
            <a:off x="5703808" y="1179950"/>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onnector: Elbow 68"/>
          <p:cNvCxnSpPr>
            <a:cxnSpLocks/>
          </p:cNvCxnSpPr>
          <p:nvPr/>
        </p:nvCxnSpPr>
        <p:spPr>
          <a:xfrm flipV="1">
            <a:off x="5703808" y="1458386"/>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p:cNvCxnSpPr>
            <a:cxnSpLocks/>
          </p:cNvCxnSpPr>
          <p:nvPr/>
        </p:nvCxnSpPr>
        <p:spPr>
          <a:xfrm>
            <a:off x="5703807" y="1572117"/>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p:cNvCxnSpPr>
            <a:cxnSpLocks/>
          </p:cNvCxnSpPr>
          <p:nvPr/>
        </p:nvCxnSpPr>
        <p:spPr>
          <a:xfrm>
            <a:off x="5703807" y="1572116"/>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p:cNvCxnSpPr>
            <a:cxnSpLocks/>
          </p:cNvCxnSpPr>
          <p:nvPr/>
        </p:nvCxnSpPr>
        <p:spPr>
          <a:xfrm>
            <a:off x="5703808" y="1572117"/>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p:cNvCxnSpPr>
            <a:cxnSpLocks/>
          </p:cNvCxnSpPr>
          <p:nvPr/>
        </p:nvCxnSpPr>
        <p:spPr>
          <a:xfrm>
            <a:off x="5703808" y="1572117"/>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p:cNvCxnSpPr>
            <a:cxnSpLocks/>
          </p:cNvCxnSpPr>
          <p:nvPr/>
        </p:nvCxnSpPr>
        <p:spPr>
          <a:xfrm flipV="1">
            <a:off x="5703807" y="2857971"/>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p:cNvCxnSpPr>
            <a:cxnSpLocks/>
          </p:cNvCxnSpPr>
          <p:nvPr/>
        </p:nvCxnSpPr>
        <p:spPr>
          <a:xfrm flipV="1">
            <a:off x="5703807" y="3211023"/>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p:cNvCxnSpPr>
            <a:cxnSpLocks/>
          </p:cNvCxnSpPr>
          <p:nvPr/>
        </p:nvCxnSpPr>
        <p:spPr>
          <a:xfrm flipV="1">
            <a:off x="5703808" y="3560155"/>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p:cNvCxnSpPr>
            <a:cxnSpLocks/>
          </p:cNvCxnSpPr>
          <p:nvPr/>
        </p:nvCxnSpPr>
        <p:spPr>
          <a:xfrm>
            <a:off x="5703808" y="3683449"/>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p:cNvCxnSpPr>
            <a:cxnSpLocks/>
          </p:cNvCxnSpPr>
          <p:nvPr/>
        </p:nvCxnSpPr>
        <p:spPr>
          <a:xfrm>
            <a:off x="5703807" y="3683450"/>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nector: Elbow 78"/>
          <p:cNvCxnSpPr>
            <a:cxnSpLocks/>
          </p:cNvCxnSpPr>
          <p:nvPr/>
        </p:nvCxnSpPr>
        <p:spPr>
          <a:xfrm>
            <a:off x="5703807" y="3683449"/>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p:cNvCxnSpPr>
            <a:cxnSpLocks/>
          </p:cNvCxnSpPr>
          <p:nvPr/>
        </p:nvCxnSpPr>
        <p:spPr>
          <a:xfrm>
            <a:off x="5703808" y="3683449"/>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p:cNvCxnSpPr>
            <a:cxnSpLocks/>
          </p:cNvCxnSpPr>
          <p:nvPr/>
        </p:nvCxnSpPr>
        <p:spPr>
          <a:xfrm>
            <a:off x="5703807" y="3683449"/>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p:cNvCxnSpPr>
            <a:cxnSpLocks/>
          </p:cNvCxnSpPr>
          <p:nvPr/>
        </p:nvCxnSpPr>
        <p:spPr>
          <a:xfrm flipV="1">
            <a:off x="5703807" y="5781858"/>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p:cNvCxnSpPr>
            <a:cxnSpLocks/>
          </p:cNvCxnSpPr>
          <p:nvPr/>
        </p:nvCxnSpPr>
        <p:spPr>
          <a:xfrm>
            <a:off x="5703807" y="5876872"/>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4" name="Rectangle: Rounded Corners 83">
            <a:hlinkClick r:id="rId4" action="ppaction://hlinksldjump"/>
          </p:cNvPr>
          <p:cNvSpPr/>
          <p:nvPr/>
        </p:nvSpPr>
        <p:spPr>
          <a:xfrm>
            <a:off x="6139719" y="548680"/>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85" name="Rectangle: Rounded Corners 84">
            <a:hlinkClick r:id="rId5" action="ppaction://hlinksldjump"/>
          </p:cNvPr>
          <p:cNvSpPr/>
          <p:nvPr/>
        </p:nvSpPr>
        <p:spPr>
          <a:xfrm>
            <a:off x="6141990" y="1100861"/>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86" name="Rectangle: Rounded Corners 85">
            <a:hlinkClick r:id="rId6" action="ppaction://hlinksldjump"/>
          </p:cNvPr>
          <p:cNvSpPr/>
          <p:nvPr/>
        </p:nvSpPr>
        <p:spPr>
          <a:xfrm>
            <a:off x="6145419" y="1370035"/>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87" name="Rectangle: Rounded Corners 86">
            <a:hlinkClick r:id="rId7" action="ppaction://hlinksldjump"/>
          </p:cNvPr>
          <p:cNvSpPr/>
          <p:nvPr/>
        </p:nvSpPr>
        <p:spPr>
          <a:xfrm>
            <a:off x="6145419" y="819739"/>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88" name="Rectangle: Rounded Corners 87">
            <a:hlinkClick r:id="rId8" action="ppaction://hlinksldjump"/>
          </p:cNvPr>
          <p:cNvSpPr/>
          <p:nvPr/>
        </p:nvSpPr>
        <p:spPr>
          <a:xfrm>
            <a:off x="6151258" y="1870378"/>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89" name="Rectangle: Rounded Corners 88">
            <a:hlinkClick r:id="rId9" action="ppaction://hlinksldjump"/>
          </p:cNvPr>
          <p:cNvSpPr/>
          <p:nvPr/>
        </p:nvSpPr>
        <p:spPr>
          <a:xfrm>
            <a:off x="6142299" y="2140915"/>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90" name="Rectangle: Rounded Corners 89">
            <a:hlinkClick r:id="rId10" action="ppaction://hlinksldjump"/>
          </p:cNvPr>
          <p:cNvSpPr/>
          <p:nvPr/>
        </p:nvSpPr>
        <p:spPr>
          <a:xfrm>
            <a:off x="6136460" y="1622490"/>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91" name="Rectangle: Rounded Corners 90">
            <a:hlinkClick r:id="rId11" action="ppaction://hlinksldjump"/>
          </p:cNvPr>
          <p:cNvSpPr/>
          <p:nvPr/>
        </p:nvSpPr>
        <p:spPr>
          <a:xfrm>
            <a:off x="6157511" y="273331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92" name="Rectangle: Rounded Corners 91">
            <a:hlinkClick r:id="rId12" action="ppaction://hlinksldjump"/>
          </p:cNvPr>
          <p:cNvSpPr/>
          <p:nvPr/>
        </p:nvSpPr>
        <p:spPr>
          <a:xfrm>
            <a:off x="6152753" y="3086366"/>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93" name="Rectangle: Rounded Corners 92">
            <a:hlinkClick r:id="rId13" action="ppaction://hlinksldjump"/>
          </p:cNvPr>
          <p:cNvSpPr/>
          <p:nvPr/>
        </p:nvSpPr>
        <p:spPr>
          <a:xfrm>
            <a:off x="6162080" y="3435499"/>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4" name="Rectangle: Rounded Corners 93">
            <a:hlinkClick r:id="rId14" action="ppaction://hlinksldjump"/>
          </p:cNvPr>
          <p:cNvSpPr/>
          <p:nvPr/>
        </p:nvSpPr>
        <p:spPr>
          <a:xfrm>
            <a:off x="6162080" y="379134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95" name="Rectangle: Rounded Corners 94">
            <a:hlinkClick r:id="rId15" action="ppaction://hlinksldjump"/>
          </p:cNvPr>
          <p:cNvSpPr/>
          <p:nvPr/>
        </p:nvSpPr>
        <p:spPr>
          <a:xfrm>
            <a:off x="6153121" y="41420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96" name="Rectangle: Rounded Corners 95">
            <a:hlinkClick r:id="rId16" action="ppaction://hlinksldjump"/>
          </p:cNvPr>
          <p:cNvSpPr/>
          <p:nvPr/>
        </p:nvSpPr>
        <p:spPr>
          <a:xfrm>
            <a:off x="6152753" y="45162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97" name="Rectangle: Rounded Corners 96">
            <a:hlinkClick r:id="rId17" action="ppaction://hlinksldjump"/>
          </p:cNvPr>
          <p:cNvSpPr/>
          <p:nvPr/>
        </p:nvSpPr>
        <p:spPr>
          <a:xfrm>
            <a:off x="6155466" y="488359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98" name="Rectangle: Rounded Corners 97">
            <a:hlinkClick r:id="rId18" action="ppaction://hlinksldjump"/>
          </p:cNvPr>
          <p:cNvSpPr/>
          <p:nvPr/>
        </p:nvSpPr>
        <p:spPr>
          <a:xfrm>
            <a:off x="6157511" y="5687972"/>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9" name="Rectangle: Rounded Corners 98">
            <a:hlinkClick r:id="rId19" action="ppaction://hlinksldjump"/>
          </p:cNvPr>
          <p:cNvSpPr/>
          <p:nvPr/>
        </p:nvSpPr>
        <p:spPr>
          <a:xfrm>
            <a:off x="6150949" y="598943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01" name="Rectangle: Rounded Corners 100">
            <a:hlinkClick r:id="rId20" action="ppaction://hlinksldjump"/>
          </p:cNvPr>
          <p:cNvSpPr/>
          <p:nvPr/>
        </p:nvSpPr>
        <p:spPr>
          <a:xfrm>
            <a:off x="6151981" y="2426269"/>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02" name="Rectangle: Rounded Corners 101">
            <a:hlinkClick r:id="rId21" action="ppaction://hlinksldjump"/>
          </p:cNvPr>
          <p:cNvSpPr/>
          <p:nvPr/>
        </p:nvSpPr>
        <p:spPr>
          <a:xfrm>
            <a:off x="6157511" y="522953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56" name="Rectangle 55">
            <a:hlinkClick r:id="rId22" action="ppaction://hlinksldjump"/>
          </p:cNvPr>
          <p:cNvSpPr/>
          <p:nvPr/>
        </p:nvSpPr>
        <p:spPr>
          <a:xfrm>
            <a:off x="9144936" y="1836906"/>
            <a:ext cx="2279656" cy="302826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SG" dirty="0">
              <a:solidFill>
                <a:schemeClr val="tx1"/>
              </a:solidFill>
            </a:endParaRPr>
          </a:p>
        </p:txBody>
      </p:sp>
      <p:sp>
        <p:nvSpPr>
          <p:cNvPr id="6" name="Slide Number Placeholder 5">
            <a:extLst>
              <a:ext uri="{FF2B5EF4-FFF2-40B4-BE49-F238E27FC236}">
                <a16:creationId xmlns:a16="http://schemas.microsoft.com/office/drawing/2014/main" id="{21820C19-E2EF-8749-818B-C64233EB2F7F}"/>
              </a:ext>
            </a:extLst>
          </p:cNvPr>
          <p:cNvSpPr>
            <a:spLocks noGrp="1"/>
          </p:cNvSpPr>
          <p:nvPr>
            <p:ph type="sldNum" sz="quarter" idx="12"/>
          </p:nvPr>
        </p:nvSpPr>
        <p:spPr/>
        <p:txBody>
          <a:bodyPr rtlCol="0"/>
          <a:lstStyle/>
          <a:p>
            <a:pPr rtl="0"/>
            <a:fld id="{FA0B7275-42E7-9344-8EE7-3495E2503A86}" type="slidenum">
              <a:rPr lang="en-US" smtClean="0"/>
              <a:t>22</a:t>
            </a:fld>
            <a:endParaRPr lang="en-US" dirty="0"/>
          </a:p>
        </p:txBody>
      </p:sp>
      <p:sp>
        <p:nvSpPr>
          <p:cNvPr id="58" name="Rectangle 57"/>
          <p:cNvSpPr/>
          <p:nvPr/>
        </p:nvSpPr>
        <p:spPr>
          <a:xfrm>
            <a:off x="3636110" y="548680"/>
            <a:ext cx="4673603" cy="2095236"/>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
        <p:nvSpPr>
          <p:cNvPr id="59" name="Rectangle 58"/>
          <p:cNvSpPr/>
          <p:nvPr/>
        </p:nvSpPr>
        <p:spPr>
          <a:xfrm>
            <a:off x="3687681" y="5390194"/>
            <a:ext cx="4673603" cy="1009359"/>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7916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0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p:cTn id="95" dur="500" fill="hold"/>
                                        <p:tgtEl>
                                          <p:spTgt spid="30"/>
                                        </p:tgtEl>
                                        <p:attrNameLst>
                                          <p:attrName>ppt_w</p:attrName>
                                        </p:attrNameLst>
                                      </p:cBhvr>
                                      <p:tavLst>
                                        <p:tav tm="0">
                                          <p:val>
                                            <p:fltVal val="0"/>
                                          </p:val>
                                        </p:tav>
                                        <p:tav tm="100000">
                                          <p:val>
                                            <p:strVal val="#ppt_w"/>
                                          </p:val>
                                        </p:tav>
                                      </p:tavLst>
                                    </p:anim>
                                    <p:anim calcmode="lin" valueType="num">
                                      <p:cBhvr>
                                        <p:cTn id="96" dur="500" fill="hold"/>
                                        <p:tgtEl>
                                          <p:spTgt spid="30"/>
                                        </p:tgtEl>
                                        <p:attrNameLst>
                                          <p:attrName>ppt_h</p:attrName>
                                        </p:attrNameLst>
                                      </p:cBhvr>
                                      <p:tavLst>
                                        <p:tav tm="0">
                                          <p:val>
                                            <p:fltVal val="0"/>
                                          </p:val>
                                        </p:tav>
                                        <p:tav tm="100000">
                                          <p:val>
                                            <p:strVal val="#ppt_h"/>
                                          </p:val>
                                        </p:tav>
                                      </p:tavLst>
                                    </p:anim>
                                    <p:animEffect transition="in" filter="fade">
                                      <p:cBhvr>
                                        <p:cTn id="97" dur="500"/>
                                        <p:tgtEl>
                                          <p:spTgt spid="3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 calcmode="lin" valueType="num">
                                      <p:cBhvr>
                                        <p:cTn id="100" dur="500" fill="hold"/>
                                        <p:tgtEl>
                                          <p:spTgt spid="37"/>
                                        </p:tgtEl>
                                        <p:attrNameLst>
                                          <p:attrName>ppt_w</p:attrName>
                                        </p:attrNameLst>
                                      </p:cBhvr>
                                      <p:tavLst>
                                        <p:tav tm="0">
                                          <p:val>
                                            <p:fltVal val="0"/>
                                          </p:val>
                                        </p:tav>
                                        <p:tav tm="100000">
                                          <p:val>
                                            <p:strVal val="#ppt_w"/>
                                          </p:val>
                                        </p:tav>
                                      </p:tavLst>
                                    </p:anim>
                                    <p:anim calcmode="lin" valueType="num">
                                      <p:cBhvr>
                                        <p:cTn id="101" dur="500" fill="hold"/>
                                        <p:tgtEl>
                                          <p:spTgt spid="37"/>
                                        </p:tgtEl>
                                        <p:attrNameLst>
                                          <p:attrName>ppt_h</p:attrName>
                                        </p:attrNameLst>
                                      </p:cBhvr>
                                      <p:tavLst>
                                        <p:tav tm="0">
                                          <p:val>
                                            <p:fltVal val="0"/>
                                          </p:val>
                                        </p:tav>
                                        <p:tav tm="100000">
                                          <p:val>
                                            <p:strVal val="#ppt_h"/>
                                          </p:val>
                                        </p:tav>
                                      </p:tavLst>
                                    </p:anim>
                                    <p:animEffect transition="in" filter="fade">
                                      <p:cBhvr>
                                        <p:cTn id="102" dur="500"/>
                                        <p:tgtEl>
                                          <p:spTgt spid="37"/>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38"/>
                                        </p:tgtEl>
                                        <p:attrNameLst>
                                          <p:attrName>style.visibility</p:attrName>
                                        </p:attrNameLst>
                                      </p:cBhvr>
                                      <p:to>
                                        <p:strVal val="visible"/>
                                      </p:to>
                                    </p:set>
                                    <p:anim calcmode="lin" valueType="num">
                                      <p:cBhvr>
                                        <p:cTn id="105" dur="500" fill="hold"/>
                                        <p:tgtEl>
                                          <p:spTgt spid="38"/>
                                        </p:tgtEl>
                                        <p:attrNameLst>
                                          <p:attrName>ppt_w</p:attrName>
                                        </p:attrNameLst>
                                      </p:cBhvr>
                                      <p:tavLst>
                                        <p:tav tm="0">
                                          <p:val>
                                            <p:fltVal val="0"/>
                                          </p:val>
                                        </p:tav>
                                        <p:tav tm="100000">
                                          <p:val>
                                            <p:strVal val="#ppt_w"/>
                                          </p:val>
                                        </p:tav>
                                      </p:tavLst>
                                    </p:anim>
                                    <p:anim calcmode="lin" valueType="num">
                                      <p:cBhvr>
                                        <p:cTn id="106" dur="500" fill="hold"/>
                                        <p:tgtEl>
                                          <p:spTgt spid="38"/>
                                        </p:tgtEl>
                                        <p:attrNameLst>
                                          <p:attrName>ppt_h</p:attrName>
                                        </p:attrNameLst>
                                      </p:cBhvr>
                                      <p:tavLst>
                                        <p:tav tm="0">
                                          <p:val>
                                            <p:fltVal val="0"/>
                                          </p:val>
                                        </p:tav>
                                        <p:tav tm="100000">
                                          <p:val>
                                            <p:strVal val="#ppt_h"/>
                                          </p:val>
                                        </p:tav>
                                      </p:tavLst>
                                    </p:anim>
                                    <p:animEffect transition="in" filter="fade">
                                      <p:cBhvr>
                                        <p:cTn id="107" dur="500"/>
                                        <p:tgtEl>
                                          <p:spTgt spid="38"/>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 calcmode="lin" valueType="num">
                                      <p:cBhvr>
                                        <p:cTn id="110" dur="500" fill="hold"/>
                                        <p:tgtEl>
                                          <p:spTgt spid="45"/>
                                        </p:tgtEl>
                                        <p:attrNameLst>
                                          <p:attrName>ppt_w</p:attrName>
                                        </p:attrNameLst>
                                      </p:cBhvr>
                                      <p:tavLst>
                                        <p:tav tm="0">
                                          <p:val>
                                            <p:fltVal val="0"/>
                                          </p:val>
                                        </p:tav>
                                        <p:tav tm="100000">
                                          <p:val>
                                            <p:strVal val="#ppt_w"/>
                                          </p:val>
                                        </p:tav>
                                      </p:tavLst>
                                    </p:anim>
                                    <p:anim calcmode="lin" valueType="num">
                                      <p:cBhvr>
                                        <p:cTn id="111" dur="500" fill="hold"/>
                                        <p:tgtEl>
                                          <p:spTgt spid="45"/>
                                        </p:tgtEl>
                                        <p:attrNameLst>
                                          <p:attrName>ppt_h</p:attrName>
                                        </p:attrNameLst>
                                      </p:cBhvr>
                                      <p:tavLst>
                                        <p:tav tm="0">
                                          <p:val>
                                            <p:fltVal val="0"/>
                                          </p:val>
                                        </p:tav>
                                        <p:tav tm="100000">
                                          <p:val>
                                            <p:strVal val="#ppt_h"/>
                                          </p:val>
                                        </p:tav>
                                      </p:tavLst>
                                    </p:anim>
                                    <p:animEffect transition="in" filter="fade">
                                      <p:cBhvr>
                                        <p:cTn id="112" dur="500"/>
                                        <p:tgtEl>
                                          <p:spTgt spid="45"/>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56"/>
                                        </p:tgtEl>
                                        <p:attrNameLst>
                                          <p:attrName>style.visibility</p:attrName>
                                        </p:attrNameLst>
                                      </p:cBhvr>
                                      <p:to>
                                        <p:strVal val="visible"/>
                                      </p:to>
                                    </p:set>
                                    <p:anim calcmode="lin" valueType="num">
                                      <p:cBhvr>
                                        <p:cTn id="115" dur="500" fill="hold"/>
                                        <p:tgtEl>
                                          <p:spTgt spid="56"/>
                                        </p:tgtEl>
                                        <p:attrNameLst>
                                          <p:attrName>ppt_w</p:attrName>
                                        </p:attrNameLst>
                                      </p:cBhvr>
                                      <p:tavLst>
                                        <p:tav tm="0">
                                          <p:val>
                                            <p:fltVal val="0"/>
                                          </p:val>
                                        </p:tav>
                                        <p:tav tm="100000">
                                          <p:val>
                                            <p:strVal val="#ppt_w"/>
                                          </p:val>
                                        </p:tav>
                                      </p:tavLst>
                                    </p:anim>
                                    <p:anim calcmode="lin" valueType="num">
                                      <p:cBhvr>
                                        <p:cTn id="116" dur="500" fill="hold"/>
                                        <p:tgtEl>
                                          <p:spTgt spid="56"/>
                                        </p:tgtEl>
                                        <p:attrNameLst>
                                          <p:attrName>ppt_h</p:attrName>
                                        </p:attrNameLst>
                                      </p:cBhvr>
                                      <p:tavLst>
                                        <p:tav tm="0">
                                          <p:val>
                                            <p:fltVal val="0"/>
                                          </p:val>
                                        </p:tav>
                                        <p:tav tm="100000">
                                          <p:val>
                                            <p:strVal val="#ppt_h"/>
                                          </p:val>
                                        </p:tav>
                                      </p:tavLst>
                                    </p:anim>
                                    <p:animEffect transition="in" filter="fade">
                                      <p:cBhvr>
                                        <p:cTn id="117" dur="500"/>
                                        <p:tgtEl>
                                          <p:spTgt spid="56"/>
                                        </p:tgtEl>
                                      </p:cBhvr>
                                    </p:animEffect>
                                  </p:childTnLst>
                                </p:cTn>
                              </p:par>
                              <p:par>
                                <p:cTn id="118" presetID="53" presetClass="entr" presetSubtype="16" fill="hold" nodeType="withEffect">
                                  <p:stCondLst>
                                    <p:cond delay="0"/>
                                  </p:stCondLst>
                                  <p:childTnLst>
                                    <p:set>
                                      <p:cBhvr>
                                        <p:cTn id="119" dur="1" fill="hold">
                                          <p:stCondLst>
                                            <p:cond delay="0"/>
                                          </p:stCondLst>
                                        </p:cTn>
                                        <p:tgtEl>
                                          <p:spTgt spid="47"/>
                                        </p:tgtEl>
                                        <p:attrNameLst>
                                          <p:attrName>style.visibility</p:attrName>
                                        </p:attrNameLst>
                                      </p:cBhvr>
                                      <p:to>
                                        <p:strVal val="visible"/>
                                      </p:to>
                                    </p:set>
                                    <p:anim calcmode="lin" valueType="num">
                                      <p:cBhvr>
                                        <p:cTn id="120" dur="500" fill="hold"/>
                                        <p:tgtEl>
                                          <p:spTgt spid="47"/>
                                        </p:tgtEl>
                                        <p:attrNameLst>
                                          <p:attrName>ppt_w</p:attrName>
                                        </p:attrNameLst>
                                      </p:cBhvr>
                                      <p:tavLst>
                                        <p:tav tm="0">
                                          <p:val>
                                            <p:fltVal val="0"/>
                                          </p:val>
                                        </p:tav>
                                        <p:tav tm="100000">
                                          <p:val>
                                            <p:strVal val="#ppt_w"/>
                                          </p:val>
                                        </p:tav>
                                      </p:tavLst>
                                    </p:anim>
                                    <p:anim calcmode="lin" valueType="num">
                                      <p:cBhvr>
                                        <p:cTn id="121" dur="500" fill="hold"/>
                                        <p:tgtEl>
                                          <p:spTgt spid="47"/>
                                        </p:tgtEl>
                                        <p:attrNameLst>
                                          <p:attrName>ppt_h</p:attrName>
                                        </p:attrNameLst>
                                      </p:cBhvr>
                                      <p:tavLst>
                                        <p:tav tm="0">
                                          <p:val>
                                            <p:fltVal val="0"/>
                                          </p:val>
                                        </p:tav>
                                        <p:tav tm="100000">
                                          <p:val>
                                            <p:strVal val="#ppt_h"/>
                                          </p:val>
                                        </p:tav>
                                      </p:tavLst>
                                    </p:anim>
                                    <p:animEffect transition="in" filter="fade">
                                      <p:cBhvr>
                                        <p:cTn id="122" dur="500"/>
                                        <p:tgtEl>
                                          <p:spTgt spid="47"/>
                                        </p:tgtEl>
                                      </p:cBhvr>
                                    </p:animEffect>
                                  </p:childTnLst>
                                </p:cTn>
                              </p:par>
                              <p:par>
                                <p:cTn id="123" presetID="53" presetClass="entr" presetSubtype="16" fill="hold" nodeType="withEffect">
                                  <p:stCondLst>
                                    <p:cond delay="0"/>
                                  </p:stCondLst>
                                  <p:childTnLst>
                                    <p:set>
                                      <p:cBhvr>
                                        <p:cTn id="124" dur="1" fill="hold">
                                          <p:stCondLst>
                                            <p:cond delay="0"/>
                                          </p:stCondLst>
                                        </p:cTn>
                                        <p:tgtEl>
                                          <p:spTgt spid="44"/>
                                        </p:tgtEl>
                                        <p:attrNameLst>
                                          <p:attrName>style.visibility</p:attrName>
                                        </p:attrNameLst>
                                      </p:cBhvr>
                                      <p:to>
                                        <p:strVal val="visible"/>
                                      </p:to>
                                    </p:set>
                                    <p:anim calcmode="lin" valueType="num">
                                      <p:cBhvr>
                                        <p:cTn id="125" dur="500" fill="hold"/>
                                        <p:tgtEl>
                                          <p:spTgt spid="44"/>
                                        </p:tgtEl>
                                        <p:attrNameLst>
                                          <p:attrName>ppt_w</p:attrName>
                                        </p:attrNameLst>
                                      </p:cBhvr>
                                      <p:tavLst>
                                        <p:tav tm="0">
                                          <p:val>
                                            <p:fltVal val="0"/>
                                          </p:val>
                                        </p:tav>
                                        <p:tav tm="100000">
                                          <p:val>
                                            <p:strVal val="#ppt_w"/>
                                          </p:val>
                                        </p:tav>
                                      </p:tavLst>
                                    </p:anim>
                                    <p:anim calcmode="lin" valueType="num">
                                      <p:cBhvr>
                                        <p:cTn id="126" dur="500" fill="hold"/>
                                        <p:tgtEl>
                                          <p:spTgt spid="44"/>
                                        </p:tgtEl>
                                        <p:attrNameLst>
                                          <p:attrName>ppt_h</p:attrName>
                                        </p:attrNameLst>
                                      </p:cBhvr>
                                      <p:tavLst>
                                        <p:tav tm="0">
                                          <p:val>
                                            <p:fltVal val="0"/>
                                          </p:val>
                                        </p:tav>
                                        <p:tav tm="100000">
                                          <p:val>
                                            <p:strVal val="#ppt_h"/>
                                          </p:val>
                                        </p:tav>
                                      </p:tavLst>
                                    </p:anim>
                                    <p:animEffect transition="in" filter="fade">
                                      <p:cBhvr>
                                        <p:cTn id="127" dur="500"/>
                                        <p:tgtEl>
                                          <p:spTgt spid="44"/>
                                        </p:tgtEl>
                                      </p:cBhvr>
                                    </p:animEffect>
                                  </p:childTnLst>
                                </p:cTn>
                              </p:par>
                              <p:par>
                                <p:cTn id="128" presetID="53" presetClass="entr" presetSubtype="16" fill="hold" nodeType="withEffect">
                                  <p:stCondLst>
                                    <p:cond delay="0"/>
                                  </p:stCondLst>
                                  <p:childTnLst>
                                    <p:set>
                                      <p:cBhvr>
                                        <p:cTn id="129" dur="1" fill="hold">
                                          <p:stCondLst>
                                            <p:cond delay="0"/>
                                          </p:stCondLst>
                                        </p:cTn>
                                        <p:tgtEl>
                                          <p:spTgt spid="42"/>
                                        </p:tgtEl>
                                        <p:attrNameLst>
                                          <p:attrName>style.visibility</p:attrName>
                                        </p:attrNameLst>
                                      </p:cBhvr>
                                      <p:to>
                                        <p:strVal val="visible"/>
                                      </p:to>
                                    </p:set>
                                    <p:anim calcmode="lin" valueType="num">
                                      <p:cBhvr>
                                        <p:cTn id="130" dur="500" fill="hold"/>
                                        <p:tgtEl>
                                          <p:spTgt spid="42"/>
                                        </p:tgtEl>
                                        <p:attrNameLst>
                                          <p:attrName>ppt_w</p:attrName>
                                        </p:attrNameLst>
                                      </p:cBhvr>
                                      <p:tavLst>
                                        <p:tav tm="0">
                                          <p:val>
                                            <p:fltVal val="0"/>
                                          </p:val>
                                        </p:tav>
                                        <p:tav tm="100000">
                                          <p:val>
                                            <p:strVal val="#ppt_w"/>
                                          </p:val>
                                        </p:tav>
                                      </p:tavLst>
                                    </p:anim>
                                    <p:anim calcmode="lin" valueType="num">
                                      <p:cBhvr>
                                        <p:cTn id="131" dur="500" fill="hold"/>
                                        <p:tgtEl>
                                          <p:spTgt spid="42"/>
                                        </p:tgtEl>
                                        <p:attrNameLst>
                                          <p:attrName>ppt_h</p:attrName>
                                        </p:attrNameLst>
                                      </p:cBhvr>
                                      <p:tavLst>
                                        <p:tav tm="0">
                                          <p:val>
                                            <p:fltVal val="0"/>
                                          </p:val>
                                        </p:tav>
                                        <p:tav tm="100000">
                                          <p:val>
                                            <p:strVal val="#ppt_h"/>
                                          </p:val>
                                        </p:tav>
                                      </p:tavLst>
                                    </p:anim>
                                    <p:animEffect transition="in" filter="fade">
                                      <p:cBhvr>
                                        <p:cTn id="132" dur="500"/>
                                        <p:tgtEl>
                                          <p:spTgt spid="42"/>
                                        </p:tgtEl>
                                      </p:cBhvr>
                                    </p:animEffect>
                                  </p:childTnLst>
                                </p:cTn>
                              </p:par>
                              <p:par>
                                <p:cTn id="133" presetID="53" presetClass="entr" presetSubtype="16" fill="hold" nodeType="withEffect">
                                  <p:stCondLst>
                                    <p:cond delay="0"/>
                                  </p:stCondLst>
                                  <p:childTnLst>
                                    <p:set>
                                      <p:cBhvr>
                                        <p:cTn id="134" dur="1" fill="hold">
                                          <p:stCondLst>
                                            <p:cond delay="0"/>
                                          </p:stCondLst>
                                        </p:cTn>
                                        <p:tgtEl>
                                          <p:spTgt spid="41"/>
                                        </p:tgtEl>
                                        <p:attrNameLst>
                                          <p:attrName>style.visibility</p:attrName>
                                        </p:attrNameLst>
                                      </p:cBhvr>
                                      <p:to>
                                        <p:strVal val="visible"/>
                                      </p:to>
                                    </p:set>
                                    <p:anim calcmode="lin" valueType="num">
                                      <p:cBhvr>
                                        <p:cTn id="135" dur="500" fill="hold"/>
                                        <p:tgtEl>
                                          <p:spTgt spid="41"/>
                                        </p:tgtEl>
                                        <p:attrNameLst>
                                          <p:attrName>ppt_w</p:attrName>
                                        </p:attrNameLst>
                                      </p:cBhvr>
                                      <p:tavLst>
                                        <p:tav tm="0">
                                          <p:val>
                                            <p:fltVal val="0"/>
                                          </p:val>
                                        </p:tav>
                                        <p:tav tm="100000">
                                          <p:val>
                                            <p:strVal val="#ppt_w"/>
                                          </p:val>
                                        </p:tav>
                                      </p:tavLst>
                                    </p:anim>
                                    <p:anim calcmode="lin" valueType="num">
                                      <p:cBhvr>
                                        <p:cTn id="136" dur="500" fill="hold"/>
                                        <p:tgtEl>
                                          <p:spTgt spid="41"/>
                                        </p:tgtEl>
                                        <p:attrNameLst>
                                          <p:attrName>ppt_h</p:attrName>
                                        </p:attrNameLst>
                                      </p:cBhvr>
                                      <p:tavLst>
                                        <p:tav tm="0">
                                          <p:val>
                                            <p:fltVal val="0"/>
                                          </p:val>
                                        </p:tav>
                                        <p:tav tm="100000">
                                          <p:val>
                                            <p:strVal val="#ppt_h"/>
                                          </p:val>
                                        </p:tav>
                                      </p:tavLst>
                                    </p:anim>
                                    <p:animEffect transition="in" filter="fade">
                                      <p:cBhvr>
                                        <p:cTn id="13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0" grpId="0" animBg="1"/>
      <p:bldP spid="37" grpId="0" animBg="1"/>
      <p:bldP spid="38" grpId="0" animBg="1"/>
      <p:bldP spid="45"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1" grpId="0" animBg="1"/>
      <p:bldP spid="102" grpId="0" animBg="1"/>
      <p:bldP spid="5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 2">
            <a:extLst>
              <a:ext uri="{FF2B5EF4-FFF2-40B4-BE49-F238E27FC236}">
                <a16:creationId xmlns:a16="http://schemas.microsoft.com/office/drawing/2014/main" id="{78E4F675-5943-48D2-97B3-BB752EE56E3A}"/>
              </a:ext>
            </a:extLst>
          </p:cNvPr>
          <p:cNvGraphicFramePr>
            <a:graphicFrameLocks noGrp="1"/>
          </p:cNvGraphicFramePr>
          <p:nvPr>
            <p:extLst>
              <p:ext uri="{D42A27DB-BD31-4B8C-83A1-F6EECF244321}">
                <p14:modId xmlns:p14="http://schemas.microsoft.com/office/powerpoint/2010/main" val="1361056967"/>
              </p:ext>
            </p:extLst>
          </p:nvPr>
        </p:nvGraphicFramePr>
        <p:xfrm>
          <a:off x="3459063" y="1024171"/>
          <a:ext cx="5336897" cy="4560078"/>
        </p:xfrm>
        <a:graphic>
          <a:graphicData uri="http://schemas.openxmlformats.org/drawingml/2006/table">
            <a:tbl>
              <a:tblPr firstRow="1" firstCol="1" bandRow="1">
                <a:tableStyleId>{5C22544A-7EE6-4342-B048-85BDC9FD1C3A}</a:tableStyleId>
              </a:tblPr>
              <a:tblGrid>
                <a:gridCol w="1237846">
                  <a:extLst>
                    <a:ext uri="{9D8B030D-6E8A-4147-A177-3AD203B41FA5}">
                      <a16:colId xmlns:a16="http://schemas.microsoft.com/office/drawing/2014/main" val="3171346693"/>
                    </a:ext>
                  </a:extLst>
                </a:gridCol>
                <a:gridCol w="909975">
                  <a:extLst>
                    <a:ext uri="{9D8B030D-6E8A-4147-A177-3AD203B41FA5}">
                      <a16:colId xmlns:a16="http://schemas.microsoft.com/office/drawing/2014/main" val="3501845282"/>
                    </a:ext>
                  </a:extLst>
                </a:gridCol>
                <a:gridCol w="1045634">
                  <a:extLst>
                    <a:ext uri="{9D8B030D-6E8A-4147-A177-3AD203B41FA5}">
                      <a16:colId xmlns:a16="http://schemas.microsoft.com/office/drawing/2014/main" val="1448767056"/>
                    </a:ext>
                  </a:extLst>
                </a:gridCol>
                <a:gridCol w="895693">
                  <a:extLst>
                    <a:ext uri="{9D8B030D-6E8A-4147-A177-3AD203B41FA5}">
                      <a16:colId xmlns:a16="http://schemas.microsoft.com/office/drawing/2014/main" val="726357194"/>
                    </a:ext>
                  </a:extLst>
                </a:gridCol>
                <a:gridCol w="278316">
                  <a:extLst>
                    <a:ext uri="{9D8B030D-6E8A-4147-A177-3AD203B41FA5}">
                      <a16:colId xmlns:a16="http://schemas.microsoft.com/office/drawing/2014/main" val="1084706271"/>
                    </a:ext>
                  </a:extLst>
                </a:gridCol>
                <a:gridCol w="969433">
                  <a:extLst>
                    <a:ext uri="{9D8B030D-6E8A-4147-A177-3AD203B41FA5}">
                      <a16:colId xmlns:a16="http://schemas.microsoft.com/office/drawing/2014/main" val="2258402580"/>
                    </a:ext>
                  </a:extLst>
                </a:gridCol>
              </a:tblGrid>
              <a:tr h="26860">
                <a:tc gridSpan="6">
                  <a:txBody>
                    <a:bodyPr/>
                    <a:lstStyle/>
                    <a:p>
                      <a:pPr algn="ctr" rtl="0">
                        <a:spcAft>
                          <a:spcPts val="0"/>
                        </a:spcAft>
                      </a:pPr>
                      <a:r>
                        <a:rPr lang="zh" sz="1000" b="1">
                          <a:solidFill>
                            <a:schemeClr val="tx1"/>
                          </a:solidFill>
                          <a:effectLst/>
                          <a:latin typeface="Times New Roman" panose="02020603050405020304" pitchFamily="18" charset="0"/>
                          <a:cs typeface="Times New Roman" panose="02020603050405020304" pitchFamily="18" charset="0"/>
                        </a:rPr>
                        <a:t>表4—为保护人体健康的固体输出物阈值和对数减少值 (LRVs)</a:t>
                      </a:r>
                      <a:endParaRPr lang="en-US" sz="1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2233114"/>
                  </a:ext>
                </a:extLst>
              </a:tr>
              <a:tr h="457036">
                <a:tc>
                  <a:txBody>
                    <a:bodyPr/>
                    <a:lstStyle/>
                    <a:p>
                      <a:pPr defTabSz="896938"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参数</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（病原体类别）</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人体肠道致病菌</a:t>
                      </a:r>
                      <a:endParaRPr lang="en-US" sz="900" b="0" dirty="0">
                        <a:solidFill>
                          <a:schemeClr val="tx1"/>
                        </a:solidFill>
                        <a:latin typeface="Times New Roman" panose="02020603050405020304" pitchFamily="18" charset="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人体肠道病毒</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人体肠道寄生虫</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人体肠道原虫</a:t>
                      </a:r>
                      <a:endParaRPr lang="en-US" sz="900" b="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402034"/>
                  </a:ext>
                </a:extLst>
              </a:tr>
              <a:tr h="622300">
                <a:tc>
                  <a:txBody>
                    <a:bodyPr/>
                    <a:lstStyle/>
                    <a:p>
                      <a:pPr rtl="0">
                        <a:spcAft>
                          <a:spcPts val="0"/>
                        </a:spcAft>
                      </a:pPr>
                      <a:r>
                        <a:rPr lang="zh" sz="900" b="0" dirty="0">
                          <a:solidFill>
                            <a:schemeClr val="tx1"/>
                          </a:solidFill>
                          <a:effectLst/>
                          <a:latin typeface="Times New Roman" panose="02020603050405020304" pitchFamily="18" charset="0"/>
                          <a:cs typeface="Times New Roman" panose="02020603050405020304" pitchFamily="18" charset="0"/>
                        </a:rPr>
                        <a:t>替代物</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利用大肠杆菌</a:t>
                      </a:r>
                      <a:r>
                        <a:rPr lang="zh" sz="900" b="0" i="1">
                          <a:solidFill>
                            <a:schemeClr val="tx1"/>
                          </a:solidFill>
                          <a:effectLst/>
                          <a:latin typeface="Times New Roman" panose="02020603050405020304" pitchFamily="18" charset="0"/>
                          <a:cs typeface="Times New Roman" panose="02020603050405020304" pitchFamily="18" charset="0"/>
                        </a:rPr>
                        <a:t>b</a:t>
                      </a:r>
                      <a:r>
                        <a:rPr lang="zh" sz="900" b="0" i="0" baseline="30000">
                          <a:solidFill>
                            <a:schemeClr val="tx1"/>
                          </a:solidFill>
                          <a:effectLst/>
                          <a:latin typeface="Times New Roman" panose="02020603050405020304" pitchFamily="18" charset="0"/>
                          <a:cs typeface="Times New Roman" panose="02020603050405020304" pitchFamily="18" charset="0"/>
                        </a:rPr>
                        <a:t>作为替代物，测量单位是CFU或MNP</a:t>
                      </a:r>
                      <a:endParaRPr lang="en-US" sz="900" b="0" dirty="0">
                        <a:solidFill>
                          <a:schemeClr val="tx1"/>
                        </a:solidFill>
                        <a:latin typeface="Times New Roman" panose="02020603050405020304" pitchFamily="18" charset="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利用大肠杆菌MS2作为替代物，测量单位是PFU</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以猪蛔虫活卵为替代物</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以活性产气荚膜梭菌孢子为替代物，测量单位是CFU</a:t>
                      </a:r>
                      <a:endParaRPr lang="en-US" sz="9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5937818"/>
                  </a:ext>
                </a:extLst>
              </a:tr>
              <a:tr h="80580">
                <a:tc>
                  <a:txBody>
                    <a:bodyPr/>
                    <a:lstStyle/>
                    <a:p>
                      <a:pPr rtl="0">
                        <a:spcAft>
                          <a:spcPts val="0"/>
                        </a:spcAft>
                      </a:pPr>
                      <a:r>
                        <a:rPr lang="zh" sz="900" b="0" dirty="0">
                          <a:solidFill>
                            <a:schemeClr val="tx1"/>
                          </a:solidFill>
                          <a:effectLst/>
                          <a:latin typeface="Times New Roman" panose="02020603050405020304" pitchFamily="18" charset="0"/>
                          <a:cs typeface="Times New Roman" panose="02020603050405020304" pitchFamily="18" charset="0"/>
                        </a:rPr>
                        <a:t>固体中最大浓度[数量/克（干固体）]</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900" b="0" dirty="0">
                          <a:solidFill>
                            <a:schemeClr val="tx1"/>
                          </a:solidFill>
                          <a:effectLst/>
                          <a:latin typeface="Times New Roman" panose="02020603050405020304" pitchFamily="18" charset="0"/>
                          <a:cs typeface="Times New Roman" panose="02020603050405020304" pitchFamily="18" charset="0"/>
                        </a:rPr>
                        <a:t>100</a:t>
                      </a:r>
                      <a:endParaRPr lang="en-US" sz="900" b="0" dirty="0">
                        <a:solidFill>
                          <a:schemeClr val="tx1"/>
                        </a:solidFill>
                        <a:latin typeface="Times New Roman" panose="02020603050405020304" pitchFamily="18" charset="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10</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&lt; 1 </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&lt; 1</a:t>
                      </a:r>
                      <a:endParaRPr lang="en-US" sz="9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9968136"/>
                  </a:ext>
                </a:extLst>
              </a:tr>
              <a:tr h="107440">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固体中总的对数减少值</a:t>
                      </a:r>
                      <a:r>
                        <a:rPr lang="zh" sz="900" b="0" baseline="30000">
                          <a:solidFill>
                            <a:schemeClr val="tx1"/>
                          </a:solidFill>
                          <a:effectLst/>
                          <a:latin typeface="Times New Roman" panose="02020603050405020304" pitchFamily="18" charset="0"/>
                          <a:cs typeface="Times New Roman" panose="02020603050405020304" pitchFamily="18" charset="0"/>
                        </a:rPr>
                        <a:t>a</a:t>
                      </a:r>
                      <a:endParaRPr lang="en-US" sz="900" b="0" baseline="300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 6</a:t>
                      </a:r>
                      <a:endParaRPr lang="en-US" sz="900" b="0" dirty="0">
                        <a:solidFill>
                          <a:schemeClr val="tx1"/>
                        </a:solidFill>
                        <a:latin typeface="Times New Roman" panose="02020603050405020304" pitchFamily="18" charset="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7</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4</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 6</a:t>
                      </a:r>
                      <a:endParaRPr lang="en-US" sz="9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7069530"/>
                  </a:ext>
                </a:extLst>
              </a:tr>
              <a:tr h="161161">
                <a:tc gridSpan="6">
                  <a:txBody>
                    <a:bodyPr/>
                    <a:lstStyle/>
                    <a:p>
                      <a:pPr algn="just" rtl="0">
                        <a:spcAft>
                          <a:spcPts val="0"/>
                        </a:spcAft>
                      </a:pPr>
                      <a:r>
                        <a:rPr lang="zh" sz="900" b="0" dirty="0">
                          <a:solidFill>
                            <a:schemeClr val="tx1"/>
                          </a:solidFill>
                          <a:effectLst/>
                          <a:latin typeface="Times New Roman" panose="02020603050405020304" pitchFamily="18" charset="0"/>
                          <a:cs typeface="Times New Roman" panose="02020603050405020304" pitchFamily="18" charset="0"/>
                        </a:rPr>
                        <a:t>a.     根据2016年世界卫生组织规定，对数减少值 (LRVs) 来自定量微生物风险评估(QMRA)，其假定1克固体粪便中所含有的参照病原体量大约与1升尿液相同（对数减少值见</a:t>
                      </a:r>
                      <a:r>
                        <a:rPr lang="zh" sz="900" b="0" u="sng" dirty="0">
                          <a:solidFill>
                            <a:srgbClr val="0000FF"/>
                          </a:solidFill>
                          <a:effectLst/>
                          <a:latin typeface="Times New Roman" panose="02020603050405020304" pitchFamily="18" charset="0"/>
                          <a:cs typeface="Times New Roman" panose="02020603050405020304" pitchFamily="18" charset="0"/>
                        </a:rPr>
                        <a:t>表5</a:t>
                      </a:r>
                      <a:r>
                        <a:rPr lang="zh" sz="900" b="0" dirty="0">
                          <a:solidFill>
                            <a:schemeClr val="tx1"/>
                          </a:solidFill>
                          <a:effectLst/>
                          <a:latin typeface="Times New Roman" panose="02020603050405020304" pitchFamily="18" charset="0"/>
                          <a:cs typeface="Times New Roman" panose="02020603050405020304" pitchFamily="18" charset="0"/>
                        </a:rPr>
                        <a:t>）。详情可参考文献</a:t>
                      </a:r>
                      <a:r>
                        <a:rPr lang="zh" sz="900" b="0" u="sng" kern="1200" dirty="0">
                          <a:solidFill>
                            <a:srgbClr val="0000FF"/>
                          </a:solidFill>
                          <a:effectLst/>
                          <a:latin typeface="Times New Roman" panose="02020603050405020304" pitchFamily="18" charset="0"/>
                          <a:ea typeface="+mn-ea"/>
                          <a:cs typeface="Times New Roman" panose="02020603050405020304" pitchFamily="18" charset="0"/>
                        </a:rPr>
                        <a:t>[61]</a:t>
                      </a:r>
                      <a:r>
                        <a:rPr lang="zh" sz="900" b="0" dirty="0">
                          <a:solidFill>
                            <a:schemeClr val="tx1"/>
                          </a:solidFill>
                          <a:effectLst/>
                          <a:latin typeface="Times New Roman" panose="02020603050405020304" pitchFamily="18" charset="0"/>
                          <a:cs typeface="Times New Roman" panose="02020603050405020304" pitchFamily="18" charset="0"/>
                        </a:rPr>
                        <a:t>和</a:t>
                      </a:r>
                      <a:r>
                        <a:rPr lang="zh" sz="900" b="0" u="sng" kern="1200" dirty="0">
                          <a:solidFill>
                            <a:srgbClr val="0000FF"/>
                          </a:solidFill>
                          <a:effectLst/>
                          <a:latin typeface="Times New Roman" panose="02020603050405020304" pitchFamily="18" charset="0"/>
                          <a:ea typeface="+mn-ea"/>
                          <a:cs typeface="Times New Roman" panose="02020603050405020304" pitchFamily="18" charset="0"/>
                        </a:rPr>
                        <a:t>[72]</a:t>
                      </a:r>
                      <a:r>
                        <a:rPr lang="zh" sz="900" b="0" dirty="0">
                          <a:solidFill>
                            <a:schemeClr val="tx1"/>
                          </a:solidFill>
                          <a:effectLst/>
                          <a:latin typeface="Times New Roman" panose="02020603050405020304" pitchFamily="18" charset="0"/>
                          <a:cs typeface="Times New Roman" panose="02020603050405020304" pitchFamily="18" charset="0"/>
                        </a:rPr>
                        <a:t>。</a:t>
                      </a:r>
                    </a:p>
                    <a:p>
                      <a:pPr algn="just" rtl="0">
                        <a:spcAft>
                          <a:spcPts val="0"/>
                        </a:spcAft>
                      </a:pPr>
                      <a:r>
                        <a:rPr lang="zh" sz="900" b="0" dirty="0">
                          <a:solidFill>
                            <a:schemeClr val="tx1"/>
                          </a:solidFill>
                          <a:effectLst/>
                          <a:latin typeface="Times New Roman" panose="02020603050405020304" pitchFamily="18" charset="0"/>
                          <a:cs typeface="Times New Roman" panose="02020603050405020304" pitchFamily="18" charset="0"/>
                        </a:rPr>
                        <a:t>b.     因为大肠杆菌K011 (ATCC 55124)对氯霉素具有耐药性，所以用于此实验中。可在培养基中加入这种抗生素，以防止干扰性细菌滋生。</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spcAft>
                          <a:spcPts val="0"/>
                        </a:spcAft>
                      </a:pPr>
                      <a:endParaRPr lang="en-US" sz="9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7871302"/>
                  </a:ext>
                </a:extLst>
              </a:tr>
              <a:tr h="26860">
                <a:tc gridSpan="6">
                  <a:txBody>
                    <a:bodyPr/>
                    <a:lstStyle/>
                    <a:p>
                      <a:pPr marL="0" algn="ctr" defTabSz="914400" rtl="0" eaLnBrk="1" latinLnBrk="0" hangingPunct="1">
                        <a:spcAft>
                          <a:spcPts val="0"/>
                        </a:spcAft>
                      </a:pPr>
                      <a:endParaRPr lang="en-US" sz="1000" b="1" kern="1200" dirty="0">
                        <a:solidFill>
                          <a:schemeClr val="tx1"/>
                        </a:solidFill>
                        <a:effectLst/>
                        <a:latin typeface="Times New Roman" panose="02020603050405020304" pitchFamily="18" charset="0"/>
                        <a:ea typeface="+mn-ea"/>
                        <a:cs typeface="Times New Roman" panose="02020603050405020304" pitchFamily="18" charset="0"/>
                      </a:endParaRPr>
                    </a:p>
                    <a:p>
                      <a:pPr marL="0" algn="ctr" defTabSz="914400" rtl="0" eaLnBrk="1" latinLnBrk="0" hangingPunct="1">
                        <a:spcAft>
                          <a:spcPts val="0"/>
                        </a:spcAft>
                      </a:pPr>
                      <a:r>
                        <a:rPr lang="zh" sz="1000" b="1" kern="1200">
                          <a:solidFill>
                            <a:schemeClr val="tx1"/>
                          </a:solidFill>
                          <a:effectLst/>
                          <a:latin typeface="Times New Roman" panose="02020603050405020304" pitchFamily="18" charset="0"/>
                          <a:ea typeface="+mn-ea"/>
                          <a:cs typeface="Times New Roman" panose="02020603050405020304" pitchFamily="18" charset="0"/>
                        </a:rPr>
                        <a:t>表5—为保护人体健康的出水阈值和对数减少值 (LRVs)</a:t>
                      </a:r>
                    </a:p>
                  </a:txBody>
                  <a:tcPr marL="36000" marR="3600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9167383"/>
                  </a:ext>
                </a:extLst>
              </a:tr>
              <a:tr h="350356">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参数</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（病原体类别）</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人体肠道致病菌</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人体肠道病毒</a:t>
                      </a:r>
                      <a:endParaRPr lang="en-US" sz="9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人体肠道寄生虫</a:t>
                      </a:r>
                      <a:endParaRPr lang="en-US" sz="900" b="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r>
                        <a:rPr lang="zh" sz="900">
                          <a:solidFill>
                            <a:schemeClr val="tx1"/>
                          </a:solidFill>
                          <a:effectLst/>
                          <a:latin typeface="Times New Roman" panose="02020603050405020304" pitchFamily="18" charset="0"/>
                          <a:cs typeface="Times New Roman" panose="02020603050405020304" pitchFamily="18" charset="0"/>
                        </a:rPr>
                        <a:t>人体肠道原虫</a:t>
                      </a: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人体肠道原虫</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5243331"/>
                  </a:ext>
                </a:extLst>
              </a:tr>
              <a:tr h="707226">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替代物</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dirty="0">
                          <a:solidFill>
                            <a:schemeClr val="tx1"/>
                          </a:solidFill>
                          <a:effectLst/>
                          <a:latin typeface="Times New Roman" panose="02020603050405020304" pitchFamily="18" charset="0"/>
                          <a:cs typeface="Times New Roman" panose="02020603050405020304" pitchFamily="18" charset="0"/>
                        </a:rPr>
                        <a:t>利用大肠杆菌</a:t>
                      </a:r>
                      <a:r>
                        <a:rPr lang="zh" sz="900" b="0" i="1" dirty="0">
                          <a:solidFill>
                            <a:schemeClr val="tx1"/>
                          </a:solidFill>
                          <a:effectLst/>
                          <a:latin typeface="Times New Roman" panose="02020603050405020304" pitchFamily="18" charset="0"/>
                          <a:cs typeface="Times New Roman" panose="02020603050405020304" pitchFamily="18" charset="0"/>
                        </a:rPr>
                        <a:t>b</a:t>
                      </a:r>
                      <a:r>
                        <a:rPr lang="zh" sz="900" b="0" baseline="30000" dirty="0">
                          <a:solidFill>
                            <a:schemeClr val="tx1"/>
                          </a:solidFill>
                          <a:effectLst/>
                          <a:latin typeface="Times New Roman" panose="02020603050405020304" pitchFamily="18" charset="0"/>
                          <a:cs typeface="Times New Roman" panose="02020603050405020304" pitchFamily="18" charset="0"/>
                        </a:rPr>
                        <a:t>作为替代物，测量单位是CFU或MPN</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利用大肠杆菌MS2作为替代物，测量单位是PFU</a:t>
                      </a:r>
                      <a:endParaRPr lang="en-US" sz="9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以猪蛔虫活卵为替代物</a:t>
                      </a:r>
                      <a:endParaRPr lang="en-US" sz="9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r>
                        <a:rPr lang="zh" sz="900">
                          <a:solidFill>
                            <a:schemeClr val="tx1"/>
                          </a:solidFill>
                          <a:effectLst/>
                          <a:latin typeface="Times New Roman" panose="02020603050405020304" pitchFamily="18" charset="0"/>
                          <a:cs typeface="Times New Roman" panose="02020603050405020304" pitchFamily="18" charset="0"/>
                        </a:rPr>
                        <a:t>以活性产气荚膜梭菌孢子为替代物，测量单位是CFU</a:t>
                      </a: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i="1">
                          <a:solidFill>
                            <a:schemeClr val="tx1"/>
                          </a:solidFill>
                          <a:effectLst/>
                          <a:latin typeface="Times New Roman" panose="02020603050405020304" pitchFamily="18" charset="0"/>
                          <a:cs typeface="Times New Roman" panose="02020603050405020304" pitchFamily="18" charset="0"/>
                        </a:rPr>
                        <a:t>以活性产气荚膜梭菌孢子为替代物，测量单位是CFU</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0822224"/>
                  </a:ext>
                </a:extLst>
              </a:tr>
              <a:tr h="80580">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液体中最大浓度（#/L）</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100</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10</a:t>
                      </a:r>
                      <a:endParaRPr lang="en-US" sz="900" b="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&lt; 1</a:t>
                      </a:r>
                      <a:endParaRPr lang="en-US" sz="9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r>
                        <a:rPr lang="zh" sz="900">
                          <a:solidFill>
                            <a:schemeClr val="tx1"/>
                          </a:solidFill>
                          <a:effectLst/>
                          <a:latin typeface="Times New Roman" panose="02020603050405020304" pitchFamily="18" charset="0"/>
                          <a:cs typeface="Times New Roman" panose="02020603050405020304" pitchFamily="18" charset="0"/>
                        </a:rPr>
                        <a:t>&lt; 1</a:t>
                      </a: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&lt; 1</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2974899"/>
                  </a:ext>
                </a:extLst>
              </a:tr>
              <a:tr h="53720">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液体中总的对数减少值</a:t>
                      </a:r>
                      <a:r>
                        <a:rPr lang="zh" sz="900" b="0" baseline="30000">
                          <a:solidFill>
                            <a:schemeClr val="tx1"/>
                          </a:solidFill>
                          <a:effectLst/>
                          <a:latin typeface="Times New Roman" panose="02020603050405020304" pitchFamily="18" charset="0"/>
                          <a:cs typeface="Times New Roman" panose="02020603050405020304" pitchFamily="18" charset="0"/>
                        </a:rPr>
                        <a:t>a</a:t>
                      </a:r>
                      <a:endParaRPr lang="en-US" sz="900" b="0" baseline="300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6</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 7</a:t>
                      </a:r>
                      <a:endParaRPr lang="en-US" sz="9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 4</a:t>
                      </a:r>
                      <a:endParaRPr lang="en-US" sz="9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r>
                        <a:rPr lang="zh" sz="900">
                          <a:solidFill>
                            <a:schemeClr val="tx1"/>
                          </a:solidFill>
                          <a:effectLst/>
                          <a:latin typeface="Times New Roman" panose="02020603050405020304" pitchFamily="18" charset="0"/>
                          <a:cs typeface="Times New Roman" panose="02020603050405020304" pitchFamily="18" charset="0"/>
                        </a:rPr>
                        <a:t>&gt; 6</a:t>
                      </a: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6</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4155395"/>
                  </a:ext>
                </a:extLst>
              </a:tr>
              <a:tr h="107440">
                <a:tc gridSpan="6">
                  <a:txBody>
                    <a:bodyPr/>
                    <a:lstStyle/>
                    <a:p>
                      <a:pPr algn="just" rtl="0">
                        <a:spcAft>
                          <a:spcPts val="0"/>
                        </a:spcAft>
                      </a:pPr>
                      <a:r>
                        <a:rPr lang="zh" sz="900" b="0" dirty="0">
                          <a:solidFill>
                            <a:schemeClr val="tx1"/>
                          </a:solidFill>
                          <a:effectLst/>
                          <a:latin typeface="Times New Roman" panose="02020603050405020304" pitchFamily="18" charset="0"/>
                          <a:cs typeface="Times New Roman" panose="02020603050405020304" pitchFamily="18" charset="0"/>
                        </a:rPr>
                        <a:t>a.     根据2016年世界卫生组织规定，对数减少值 (LRVs) 来自定量微生物风险评估(QMRA)。详情可参考文献</a:t>
                      </a:r>
                      <a:r>
                        <a:rPr lang="zh" sz="900" b="0" u="sng" kern="1200" dirty="0">
                          <a:solidFill>
                            <a:srgbClr val="0000FF"/>
                          </a:solidFill>
                          <a:effectLst/>
                          <a:latin typeface="Times New Roman" panose="02020603050405020304" pitchFamily="18" charset="0"/>
                          <a:ea typeface="+mn-ea"/>
                          <a:cs typeface="Times New Roman" panose="02020603050405020304" pitchFamily="18" charset="0"/>
                        </a:rPr>
                        <a:t>[61]</a:t>
                      </a:r>
                      <a:r>
                        <a:rPr lang="zh" sz="900" b="0" dirty="0">
                          <a:solidFill>
                            <a:schemeClr val="tx1"/>
                          </a:solidFill>
                          <a:effectLst/>
                          <a:latin typeface="Times New Roman" panose="02020603050405020304" pitchFamily="18" charset="0"/>
                          <a:cs typeface="Times New Roman" panose="02020603050405020304" pitchFamily="18" charset="0"/>
                        </a:rPr>
                        <a:t>和</a:t>
                      </a:r>
                      <a:r>
                        <a:rPr lang="zh" sz="900" b="0" u="sng" kern="1200" dirty="0">
                          <a:solidFill>
                            <a:srgbClr val="0000FF"/>
                          </a:solidFill>
                          <a:effectLst/>
                          <a:latin typeface="Times New Roman" panose="02020603050405020304" pitchFamily="18" charset="0"/>
                          <a:ea typeface="+mn-ea"/>
                          <a:cs typeface="Times New Roman" panose="02020603050405020304" pitchFamily="18" charset="0"/>
                        </a:rPr>
                        <a:t>[72]</a:t>
                      </a:r>
                      <a:r>
                        <a:rPr lang="zh" sz="900" b="0" dirty="0">
                          <a:solidFill>
                            <a:schemeClr val="tx1"/>
                          </a:solidFill>
                          <a:effectLst/>
                          <a:latin typeface="Times New Roman" panose="02020603050405020304" pitchFamily="18" charset="0"/>
                          <a:cs typeface="Times New Roman" panose="02020603050405020304" pitchFamily="18" charset="0"/>
                        </a:rPr>
                        <a:t>。</a:t>
                      </a:r>
                    </a:p>
                    <a:p>
                      <a:pPr algn="just" rtl="0">
                        <a:spcAft>
                          <a:spcPts val="0"/>
                        </a:spcAft>
                      </a:pPr>
                      <a:r>
                        <a:rPr lang="zh" sz="900" b="0" dirty="0">
                          <a:solidFill>
                            <a:schemeClr val="tx1"/>
                          </a:solidFill>
                          <a:effectLst/>
                          <a:latin typeface="Times New Roman" panose="02020603050405020304" pitchFamily="18" charset="0"/>
                          <a:cs typeface="Times New Roman" panose="02020603050405020304" pitchFamily="18" charset="0"/>
                        </a:rPr>
                        <a:t>b.     因为大肠杆菌K011 (ATCC 55124)对氯霉素具有耐药性，所以用于此实验中。可在培养基中加入这种抗生素，以防止干扰性细菌滋生。</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spcAft>
                          <a:spcPts val="0"/>
                        </a:spcAft>
                      </a:pPr>
                      <a:endParaRPr lang="en-US" sz="9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6133591"/>
                  </a:ext>
                </a:extLst>
              </a:tr>
            </a:tbl>
          </a:graphicData>
        </a:graphic>
      </p:graphicFrame>
      <p:sp>
        <p:nvSpPr>
          <p:cNvPr id="12" name="Title 1">
            <a:extLst>
              <a:ext uri="{FF2B5EF4-FFF2-40B4-BE49-F238E27FC236}">
                <a16:creationId xmlns:a16="http://schemas.microsoft.com/office/drawing/2014/main" id="{25B68604-D5C4-4F94-A9A6-64A8997FCEF7}"/>
              </a:ext>
            </a:extLst>
          </p:cNvPr>
          <p:cNvSpPr txBox="1">
            <a:spLocks/>
          </p:cNvSpPr>
          <p:nvPr/>
        </p:nvSpPr>
        <p:spPr>
          <a:xfrm>
            <a:off x="293077" y="169191"/>
            <a:ext cx="11193237" cy="906829"/>
          </a:xfrm>
          <a:prstGeom prst="rect">
            <a:avLst/>
          </a:prstGeom>
        </p:spPr>
        <p:txBody>
          <a:bodyPr vert="horz" lIns="0" tIns="0" rIns="0" bIns="0" rtlCol="0" anchor="ctr" anchorCtr="0">
            <a:normAutofit fontScale="97500"/>
          </a:bodyPr>
          <a:lstStyle>
            <a:lvl1pPr algn="l" defTabSz="914400" rtl="0" eaLnBrk="1" latinLnBrk="0" hangingPunct="1">
              <a:lnSpc>
                <a:spcPct val="90000"/>
              </a:lnSpc>
              <a:spcBef>
                <a:spcPct val="0"/>
              </a:spcBef>
              <a:buNone/>
              <a:defRPr sz="4000" b="1" kern="1200">
                <a:solidFill>
                  <a:srgbClr val="0A55A3"/>
                </a:solidFill>
                <a:latin typeface="Arial" panose="020B0604020202020204" pitchFamily="34" charset="0"/>
                <a:ea typeface="+mj-ea"/>
                <a:cs typeface="Arial" panose="020B0604020202020204" pitchFamily="34" charset="0"/>
              </a:defRPr>
            </a:lvl1pPr>
          </a:lstStyle>
          <a:p>
            <a:pPr rtl="0"/>
            <a:r>
              <a:rPr lang="zh"/>
              <a:t>人体健康参数阈值和对数减少值</a:t>
            </a:r>
          </a:p>
        </p:txBody>
      </p:sp>
      <p:sp>
        <p:nvSpPr>
          <p:cNvPr id="15" name="Arrow: Right 14">
            <a:hlinkClick r:id="rId3" action="ppaction://hlinksldjump"/>
            <a:extLst>
              <a:ext uri="{FF2B5EF4-FFF2-40B4-BE49-F238E27FC236}">
                <a16:creationId xmlns:a16="http://schemas.microsoft.com/office/drawing/2014/main" id="{7F8193A9-DE1B-4E1D-A880-182549823195}"/>
              </a:ext>
            </a:extLst>
          </p:cNvPr>
          <p:cNvSpPr/>
          <p:nvPr/>
        </p:nvSpPr>
        <p:spPr>
          <a:xfrm flipH="1">
            <a:off x="9480376" y="5589240"/>
            <a:ext cx="792088" cy="50405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hlinkClick r:id="rId3" action="ppaction://hlinksldjump"/>
              </a:rPr>
              <a:t>返回</a:t>
            </a:r>
            <a:endParaRPr lang="en-SG" dirty="0"/>
          </a:p>
        </p:txBody>
      </p:sp>
      <p:sp>
        <p:nvSpPr>
          <p:cNvPr id="16" name="Rectangle: Beveled 15">
            <a:hlinkClick r:id="rId4" action="ppaction://hlinksldjump"/>
            <a:extLst>
              <a:ext uri="{FF2B5EF4-FFF2-40B4-BE49-F238E27FC236}">
                <a16:creationId xmlns:a16="http://schemas.microsoft.com/office/drawing/2014/main" id="{FD0B1A8E-8003-4196-803E-9B2C96792684}"/>
              </a:ext>
            </a:extLst>
          </p:cNvPr>
          <p:cNvSpPr/>
          <p:nvPr/>
        </p:nvSpPr>
        <p:spPr>
          <a:xfrm>
            <a:off x="9372364" y="1412776"/>
            <a:ext cx="1188132" cy="436372"/>
          </a:xfrm>
          <a:prstGeom prst="bevel">
            <a:avLst/>
          </a:prstGeom>
          <a:solidFill>
            <a:srgbClr val="3694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bg1"/>
                </a:solidFill>
              </a:rPr>
              <a:t>控制参数</a:t>
            </a:r>
          </a:p>
        </p:txBody>
      </p:sp>
      <p:sp>
        <p:nvSpPr>
          <p:cNvPr id="17" name="Rectangle: Beveled 16">
            <a:hlinkClick r:id="rId5" action="ppaction://hlinksldjump"/>
            <a:extLst>
              <a:ext uri="{FF2B5EF4-FFF2-40B4-BE49-F238E27FC236}">
                <a16:creationId xmlns:a16="http://schemas.microsoft.com/office/drawing/2014/main" id="{90890028-3A1A-4B14-8429-1658FCBAAB54}"/>
              </a:ext>
            </a:extLst>
          </p:cNvPr>
          <p:cNvSpPr/>
          <p:nvPr/>
        </p:nvSpPr>
        <p:spPr>
          <a:xfrm>
            <a:off x="9372364" y="2085977"/>
            <a:ext cx="1188132" cy="436372"/>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bg1"/>
                </a:solidFill>
              </a:rPr>
              <a:t>加标</a:t>
            </a:r>
          </a:p>
        </p:txBody>
      </p:sp>
      <p:sp>
        <p:nvSpPr>
          <p:cNvPr id="18" name="Slide Number Placeholder 4">
            <a:extLst>
              <a:ext uri="{FF2B5EF4-FFF2-40B4-BE49-F238E27FC236}">
                <a16:creationId xmlns:a16="http://schemas.microsoft.com/office/drawing/2014/main" id="{5E3462A0-1B08-4BF7-9110-1A44A164F5B0}"/>
              </a:ext>
            </a:extLst>
          </p:cNvPr>
          <p:cNvSpPr>
            <a:spLocks noGrp="1"/>
          </p:cNvSpPr>
          <p:nvPr>
            <p:ph type="sldNum" sz="quarter" idx="12"/>
          </p:nvPr>
        </p:nvSpPr>
        <p:spPr>
          <a:xfrm>
            <a:off x="8610600" y="6356350"/>
            <a:ext cx="2743200" cy="365125"/>
          </a:xfrm>
        </p:spPr>
        <p:txBody>
          <a:bodyPr rtlCol="0"/>
          <a:lstStyle/>
          <a:p>
            <a:pPr rtl="0"/>
            <a:fld id="{FA0B7275-42E7-9344-8EE7-3495E2503A86}" type="slidenum">
              <a:rPr lang="en-US" smtClean="0"/>
              <a:t>23</a:t>
            </a:fld>
            <a:endParaRPr lang="en-US" dirty="0"/>
          </a:p>
        </p:txBody>
      </p:sp>
    </p:spTree>
    <p:custDataLst>
      <p:tags r:id="rId1"/>
    </p:custDataLst>
    <p:extLst>
      <p:ext uri="{BB962C8B-B14F-4D97-AF65-F5344CB8AC3E}">
        <p14:creationId xmlns:p14="http://schemas.microsoft.com/office/powerpoint/2010/main" val="353807501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el 2">
            <a:extLst>
              <a:ext uri="{FF2B5EF4-FFF2-40B4-BE49-F238E27FC236}">
                <a16:creationId xmlns:a16="http://schemas.microsoft.com/office/drawing/2014/main" id="{4915718B-43D0-4EC8-84ED-2D888B918E91}"/>
              </a:ext>
            </a:extLst>
          </p:cNvPr>
          <p:cNvGraphicFramePr>
            <a:graphicFrameLocks noGrp="1"/>
          </p:cNvGraphicFramePr>
          <p:nvPr>
            <p:extLst>
              <p:ext uri="{D42A27DB-BD31-4B8C-83A1-F6EECF244321}">
                <p14:modId xmlns:p14="http://schemas.microsoft.com/office/powerpoint/2010/main" val="2574306676"/>
              </p:ext>
            </p:extLst>
          </p:nvPr>
        </p:nvGraphicFramePr>
        <p:xfrm>
          <a:off x="3716925" y="920987"/>
          <a:ext cx="4755339" cy="5078516"/>
        </p:xfrm>
        <a:graphic>
          <a:graphicData uri="http://schemas.openxmlformats.org/drawingml/2006/table">
            <a:tbl>
              <a:tblPr firstRow="1" firstCol="1" bandRow="1">
                <a:tableStyleId>{5C22544A-7EE6-4342-B048-85BDC9FD1C3A}</a:tableStyleId>
              </a:tblPr>
              <a:tblGrid>
                <a:gridCol w="927042">
                  <a:extLst>
                    <a:ext uri="{9D8B030D-6E8A-4147-A177-3AD203B41FA5}">
                      <a16:colId xmlns:a16="http://schemas.microsoft.com/office/drawing/2014/main" val="2175675858"/>
                    </a:ext>
                  </a:extLst>
                </a:gridCol>
                <a:gridCol w="721030">
                  <a:extLst>
                    <a:ext uri="{9D8B030D-6E8A-4147-A177-3AD203B41FA5}">
                      <a16:colId xmlns:a16="http://schemas.microsoft.com/office/drawing/2014/main" val="2974618665"/>
                    </a:ext>
                  </a:extLst>
                </a:gridCol>
                <a:gridCol w="231470">
                  <a:extLst>
                    <a:ext uri="{9D8B030D-6E8A-4147-A177-3AD203B41FA5}">
                      <a16:colId xmlns:a16="http://schemas.microsoft.com/office/drawing/2014/main" val="2430438056"/>
                    </a:ext>
                  </a:extLst>
                </a:gridCol>
                <a:gridCol w="960966">
                  <a:extLst>
                    <a:ext uri="{9D8B030D-6E8A-4147-A177-3AD203B41FA5}">
                      <a16:colId xmlns:a16="http://schemas.microsoft.com/office/drawing/2014/main" val="2863228334"/>
                    </a:ext>
                  </a:extLst>
                </a:gridCol>
                <a:gridCol w="969434">
                  <a:extLst>
                    <a:ext uri="{9D8B030D-6E8A-4147-A177-3AD203B41FA5}">
                      <a16:colId xmlns:a16="http://schemas.microsoft.com/office/drawing/2014/main" val="574933880"/>
                    </a:ext>
                  </a:extLst>
                </a:gridCol>
                <a:gridCol w="945397">
                  <a:extLst>
                    <a:ext uri="{9D8B030D-6E8A-4147-A177-3AD203B41FA5}">
                      <a16:colId xmlns:a16="http://schemas.microsoft.com/office/drawing/2014/main" val="2280922008"/>
                    </a:ext>
                  </a:extLst>
                </a:gridCol>
              </a:tblGrid>
              <a:tr h="42246">
                <a:tc gridSpan="6">
                  <a:txBody>
                    <a:bodyPr/>
                    <a:lstStyle/>
                    <a:p>
                      <a:pPr algn="ctr" rtl="0">
                        <a:spcAft>
                          <a:spcPts val="0"/>
                        </a:spcAft>
                      </a:pPr>
                      <a:r>
                        <a:rPr lang="zh" sz="900" b="1">
                          <a:solidFill>
                            <a:schemeClr val="tx1"/>
                          </a:solidFill>
                          <a:effectLst/>
                          <a:latin typeface="Times New Roman" panose="02020603050405020304" pitchFamily="18" charset="0"/>
                          <a:cs typeface="Times New Roman" panose="02020603050405020304" pitchFamily="18" charset="0"/>
                        </a:rPr>
                        <a:t>表A.4—在输入物中投加人体肠道致病菌替代物</a:t>
                      </a:r>
                    </a:p>
                    <a:p>
                      <a:pPr algn="ctr" rtl="0">
                        <a:spcAft>
                          <a:spcPts val="0"/>
                        </a:spcAft>
                      </a:pP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5369495"/>
                  </a:ext>
                </a:extLst>
              </a:tr>
              <a:tr h="262676">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参数</a:t>
                      </a:r>
                    </a:p>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（病原体类别）</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人体肠道致病菌</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人体肠道病毒</a:t>
                      </a:r>
                      <a:endParaRPr lang="en-US" sz="8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人体肠道寄生虫</a:t>
                      </a:r>
                      <a:endParaRPr lang="en-US"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人体肠道原虫</a:t>
                      </a:r>
                      <a:endParaRPr lang="en-US" sz="800" b="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2992476"/>
                  </a:ext>
                </a:extLst>
              </a:tr>
              <a:tr h="347134">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替代物</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利用大肠杆菌作为替代物，测量单位是CFU或MPN</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利用大肠杆菌MS2作为替代物，测量单位是PFU</a:t>
                      </a:r>
                      <a:endParaRPr lang="en-US" sz="8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利用活猪蛔虫卵作为替代物</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以活性产气荚膜梭菌孢子为替代物，测量单位是CFU</a:t>
                      </a:r>
                      <a:endParaRPr lang="en-US" sz="8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9827328"/>
                  </a:ext>
                </a:extLst>
              </a:tr>
              <a:tr h="126738">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粪便中最小投加量[数量/克，（干燥固体）]</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10</a:t>
                      </a:r>
                      <a:r>
                        <a:rPr lang="zh" sz="800" b="0" baseline="30000">
                          <a:solidFill>
                            <a:schemeClr val="tx1"/>
                          </a:solidFill>
                          <a:effectLst/>
                          <a:latin typeface="Times New Roman" panose="02020603050405020304" pitchFamily="18" charset="0"/>
                          <a:cs typeface="Times New Roman" panose="02020603050405020304" pitchFamily="18" charset="0"/>
                        </a:rPr>
                        <a:t>8</a:t>
                      </a:r>
                      <a:endParaRPr lang="en-US" sz="800" b="0" baseline="300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10</a:t>
                      </a:r>
                      <a:r>
                        <a:rPr lang="zh" sz="800" b="0" baseline="30000">
                          <a:solidFill>
                            <a:schemeClr val="tx1"/>
                          </a:solidFill>
                          <a:effectLst/>
                          <a:latin typeface="Times New Roman" panose="02020603050405020304" pitchFamily="18" charset="0"/>
                          <a:cs typeface="Times New Roman" panose="02020603050405020304" pitchFamily="18" charset="0"/>
                        </a:rPr>
                        <a:t>8</a:t>
                      </a:r>
                      <a:endParaRPr lang="en-US" sz="800" b="0" baseline="3000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10</a:t>
                      </a:r>
                      <a:r>
                        <a:rPr lang="zh" sz="800" b="0" baseline="30000">
                          <a:solidFill>
                            <a:schemeClr val="tx1"/>
                          </a:solidFill>
                          <a:effectLst/>
                          <a:latin typeface="Times New Roman" panose="02020603050405020304" pitchFamily="18" charset="0"/>
                          <a:cs typeface="Times New Roman" panose="02020603050405020304" pitchFamily="18" charset="0"/>
                        </a:rPr>
                        <a:t>4</a:t>
                      </a:r>
                      <a:endParaRPr lang="en-US" sz="800" b="0" baseline="300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10</a:t>
                      </a:r>
                      <a:r>
                        <a:rPr lang="zh" sz="800" b="0" baseline="30000">
                          <a:solidFill>
                            <a:schemeClr val="tx1"/>
                          </a:solidFill>
                          <a:effectLst/>
                          <a:latin typeface="Times New Roman" panose="02020603050405020304" pitchFamily="18" charset="0"/>
                          <a:cs typeface="Times New Roman" panose="02020603050405020304" pitchFamily="18" charset="0"/>
                        </a:rPr>
                        <a:t>6</a:t>
                      </a:r>
                      <a:endParaRPr lang="en-US" sz="800" b="0" baseline="3000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7589666"/>
                  </a:ext>
                </a:extLst>
              </a:tr>
              <a:tr h="126738">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尿液中最小投加量（数量/升）</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10</a:t>
                      </a:r>
                      <a:r>
                        <a:rPr lang="zh" sz="800" b="0" baseline="30000">
                          <a:solidFill>
                            <a:schemeClr val="tx1"/>
                          </a:solidFill>
                          <a:effectLst/>
                          <a:latin typeface="Times New Roman" panose="02020603050405020304" pitchFamily="18" charset="0"/>
                          <a:cs typeface="Times New Roman" panose="02020603050405020304" pitchFamily="18" charset="0"/>
                        </a:rPr>
                        <a:t>8</a:t>
                      </a:r>
                      <a:endParaRPr lang="en-US" sz="800" b="0" baseline="300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10</a:t>
                      </a:r>
                      <a:r>
                        <a:rPr lang="zh" sz="800" b="0" baseline="30000">
                          <a:solidFill>
                            <a:schemeClr val="tx1"/>
                          </a:solidFill>
                          <a:effectLst/>
                          <a:latin typeface="Times New Roman" panose="02020603050405020304" pitchFamily="18" charset="0"/>
                          <a:cs typeface="Times New Roman" panose="02020603050405020304" pitchFamily="18" charset="0"/>
                        </a:rPr>
                        <a:t>8</a:t>
                      </a:r>
                      <a:r>
                        <a:rPr lang="zh" sz="800" b="0">
                          <a:solidFill>
                            <a:schemeClr val="tx1"/>
                          </a:solidFill>
                          <a:effectLst/>
                          <a:latin typeface="Times New Roman" panose="02020603050405020304" pitchFamily="18" charset="0"/>
                          <a:cs typeface="Times New Roman" panose="02020603050405020304" pitchFamily="18" charset="0"/>
                        </a:rPr>
                        <a:t> </a:t>
                      </a:r>
                      <a:endParaRPr lang="en-US" sz="8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10</a:t>
                      </a:r>
                      <a:r>
                        <a:rPr lang="zh" sz="800" b="0" baseline="30000">
                          <a:solidFill>
                            <a:schemeClr val="tx1"/>
                          </a:solidFill>
                          <a:effectLst/>
                          <a:latin typeface="Times New Roman" panose="02020603050405020304" pitchFamily="18" charset="0"/>
                          <a:cs typeface="Times New Roman" panose="02020603050405020304" pitchFamily="18" charset="0"/>
                        </a:rPr>
                        <a:t>4</a:t>
                      </a:r>
                      <a:r>
                        <a:rPr lang="zh" sz="800" b="0">
                          <a:solidFill>
                            <a:schemeClr val="tx1"/>
                          </a:solidFill>
                          <a:effectLst/>
                          <a:latin typeface="Times New Roman" panose="02020603050405020304" pitchFamily="18" charset="0"/>
                          <a:cs typeface="Times New Roman" panose="02020603050405020304" pitchFamily="18" charset="0"/>
                        </a:rPr>
                        <a:t> </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10</a:t>
                      </a:r>
                      <a:r>
                        <a:rPr lang="zh" sz="800" b="0" baseline="30000">
                          <a:solidFill>
                            <a:schemeClr val="tx1"/>
                          </a:solidFill>
                          <a:effectLst/>
                          <a:latin typeface="Times New Roman" panose="02020603050405020304" pitchFamily="18" charset="0"/>
                          <a:cs typeface="Times New Roman" panose="02020603050405020304" pitchFamily="18" charset="0"/>
                        </a:rPr>
                        <a:t>6</a:t>
                      </a:r>
                      <a:r>
                        <a:rPr lang="zh" sz="800" b="0">
                          <a:solidFill>
                            <a:schemeClr val="tx1"/>
                          </a:solidFill>
                          <a:effectLst/>
                          <a:latin typeface="Times New Roman" panose="02020603050405020304" pitchFamily="18" charset="0"/>
                          <a:cs typeface="Times New Roman" panose="02020603050405020304" pitchFamily="18" charset="0"/>
                        </a:rPr>
                        <a:t> </a:t>
                      </a:r>
                      <a:endParaRPr lang="en-US" sz="8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6977612"/>
                  </a:ext>
                </a:extLst>
              </a:tr>
              <a:tr h="84492">
                <a:tc gridSpan="6">
                  <a:txBody>
                    <a:bodyPr/>
                    <a:lstStyle/>
                    <a:p>
                      <a:pPr marL="0" algn="ctr" defTabSz="914400" rtl="0" eaLnBrk="1" latinLnBrk="0" hangingPunct="1">
                        <a:spcAft>
                          <a:spcPts val="0"/>
                        </a:spcAft>
                      </a:pPr>
                      <a:endParaRPr lang="en-US" sz="900" b="1" kern="1200" dirty="0">
                        <a:solidFill>
                          <a:schemeClr val="tx1"/>
                        </a:solidFill>
                        <a:effectLst/>
                        <a:latin typeface="Times New Roman" panose="02020603050405020304" pitchFamily="18" charset="0"/>
                        <a:ea typeface="+mn-ea"/>
                        <a:cs typeface="Times New Roman" panose="02020603050405020304" pitchFamily="18" charset="0"/>
                      </a:endParaRPr>
                    </a:p>
                    <a:p>
                      <a:pPr marL="0" algn="ctr" defTabSz="914400" rtl="0" eaLnBrk="1" latinLnBrk="0" hangingPunct="1">
                        <a:spcAft>
                          <a:spcPts val="0"/>
                        </a:spcAft>
                      </a:pPr>
                      <a:r>
                        <a:rPr lang="zh" sz="900" b="1" kern="1200">
                          <a:solidFill>
                            <a:schemeClr val="tx1"/>
                          </a:solidFill>
                          <a:effectLst/>
                          <a:latin typeface="Times New Roman" panose="02020603050405020304" pitchFamily="18" charset="0"/>
                          <a:ea typeface="+mn-ea"/>
                          <a:cs typeface="Times New Roman" panose="02020603050405020304" pitchFamily="18" charset="0"/>
                        </a:rPr>
                        <a:t>表A.5</a:t>
                      </a:r>
                      <a:r>
                        <a:rPr lang="zh" sz="900" b="1">
                          <a:solidFill>
                            <a:schemeClr val="tx1"/>
                          </a:solidFill>
                          <a:effectLst/>
                          <a:latin typeface="Times New Roman" panose="02020603050405020304" pitchFamily="18" charset="0"/>
                          <a:cs typeface="Times New Roman" panose="02020603050405020304" pitchFamily="18" charset="0"/>
                        </a:rPr>
                        <a:t>—</a:t>
                      </a:r>
                      <a:r>
                        <a:rPr lang="zh" sz="900" b="1" kern="1200">
                          <a:solidFill>
                            <a:schemeClr val="tx1"/>
                          </a:solidFill>
                          <a:effectLst/>
                          <a:latin typeface="Times New Roman" panose="02020603050405020304" pitchFamily="18" charset="0"/>
                          <a:ea typeface="+mn-ea"/>
                          <a:cs typeface="Times New Roman" panose="02020603050405020304" pitchFamily="18" charset="0"/>
                        </a:rPr>
                        <a:t>液体流和固体流投加指示物和取样时间及持续时间</a:t>
                      </a:r>
                    </a:p>
                    <a:p>
                      <a:pPr marL="0" algn="ctr" defTabSz="914400" rtl="0" eaLnBrk="1" latinLnBrk="0" hangingPunct="1">
                        <a:spcAft>
                          <a:spcPts val="0"/>
                        </a:spcAft>
                      </a:pPr>
                      <a:endParaRPr lang="en-US" sz="9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231214"/>
                  </a:ext>
                </a:extLst>
              </a:tr>
              <a:tr h="126738">
                <a:tc gridSpan="2">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液体排放物类型</a:t>
                      </a:r>
                    </a:p>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（特性参数）</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投加尿液指示物的持续时间</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algn="ctr" rtl="0"/>
                      <a:r>
                        <a:rPr lang="zh" sz="800" b="1">
                          <a:solidFill>
                            <a:schemeClr val="tx1"/>
                          </a:solidFill>
                          <a:effectLst/>
                          <a:latin typeface="Times New Roman" panose="02020603050405020304" pitchFamily="18" charset="0"/>
                          <a:cs typeface="Times New Roman" panose="02020603050405020304" pitchFamily="18" charset="0"/>
                        </a:rPr>
                        <a:t>液体取样时间和持续时间</a:t>
                      </a:r>
                      <a:endParaRPr lang="en-US" sz="800" b="1"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6805443"/>
                  </a:ext>
                </a:extLst>
              </a:tr>
              <a:tr h="84492">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批量（BL）</a:t>
                      </a:r>
                    </a:p>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BL &lt; 24 h</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所有批次的尿液输入时长（不超过24h）</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所有批次的液体输出物输出时间段（不超过24h）。</a:t>
                      </a:r>
                      <a:endParaRPr lang="en-US" sz="8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1094131"/>
                  </a:ext>
                </a:extLst>
              </a:tr>
              <a:tr h="84492">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批量（BL）</a:t>
                      </a:r>
                    </a:p>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BL &gt; 24 h</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单个批次的尿液输入时长</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单个批次的液体输出物输出时间段。</a:t>
                      </a:r>
                      <a:endParaRPr lang="en-US" sz="800" b="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7851102"/>
                  </a:ext>
                </a:extLst>
              </a:tr>
              <a:tr h="168984">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连续排放（T95L）</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T95L + 24 h</a:t>
                      </a:r>
                      <a:endParaRPr lang="en-US"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在开始投加指示物后，从T95L开始；24 h内每 4 h进行一次取样和测试。</a:t>
                      </a:r>
                      <a:endParaRPr lang="en-US" sz="800" b="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0086309"/>
                  </a:ext>
                </a:extLst>
              </a:tr>
              <a:tr h="253476">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定期液体排放</a:t>
                      </a:r>
                    </a:p>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（T95L，PL）</a:t>
                      </a:r>
                    </a:p>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PL &lt; 24 h</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T95L + 24 h</a:t>
                      </a:r>
                      <a:endParaRPr lang="en-US"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在开始投加指示物后，从T95L开始；持续24 h。在 24h内对每次定期出流进行取样和测试。  </a:t>
                      </a:r>
                      <a:endParaRPr lang="en-US" sz="800" b="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2070932"/>
                  </a:ext>
                </a:extLst>
              </a:tr>
              <a:tr h="211230">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定期液体排放（T95L，PL） </a:t>
                      </a:r>
                    </a:p>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PL &gt; 24 h </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T95L + PL</a:t>
                      </a:r>
                      <a:endParaRPr lang="en-US"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在开始投加指示物后，从T95L开始。在T95L之后对第一个出流进行取样。</a:t>
                      </a:r>
                      <a:endParaRPr lang="en-US" sz="800" b="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5938577"/>
                  </a:ext>
                </a:extLst>
              </a:tr>
              <a:tr h="126738">
                <a:tc gridSpan="2">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固体排放物类型（特性参数）</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投加粪便指示物的持续时间</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algn="ctr" rtl="0"/>
                      <a:r>
                        <a:rPr lang="zh" sz="800" b="1">
                          <a:solidFill>
                            <a:schemeClr val="tx1"/>
                          </a:solidFill>
                          <a:effectLst/>
                          <a:latin typeface="Times New Roman" panose="02020603050405020304" pitchFamily="18" charset="0"/>
                          <a:cs typeface="Times New Roman" panose="02020603050405020304" pitchFamily="18" charset="0"/>
                        </a:rPr>
                        <a:t>固体取样时间和持续时间</a:t>
                      </a:r>
                      <a:endParaRPr lang="en-US" sz="800" b="1"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3117262"/>
                  </a:ext>
                </a:extLst>
              </a:tr>
              <a:tr h="126738">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批量（BS）</a:t>
                      </a:r>
                    </a:p>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BS &lt; 24h</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所有批次的粪便输入时长（不超过24h）</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所有批次的固体产物输出时间段（不超过24h）。</a:t>
                      </a:r>
                      <a:endParaRPr lang="en-US" sz="800" b="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2301566"/>
                  </a:ext>
                </a:extLst>
              </a:tr>
              <a:tr h="84492">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批量（BS）</a:t>
                      </a:r>
                    </a:p>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BS &gt; 24h</a:t>
                      </a:r>
                      <a:endParaRPr lang="en-US"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单个批次的粪便输入时长</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单个批次的固体产物输出时间。</a:t>
                      </a:r>
                      <a:endParaRPr lang="en-US" sz="8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7324879"/>
                  </a:ext>
                </a:extLst>
              </a:tr>
              <a:tr h="168984">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连续固体排放（T95S）</a:t>
                      </a:r>
                      <a:endParaRPr lang="en-US"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T95S + 24 h</a:t>
                      </a:r>
                      <a:endParaRPr lang="en-US"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在开始投加指示物后，从T95S开始；24 h内每 4 h进行一次取样和测试。</a:t>
                      </a:r>
                      <a:endParaRPr lang="en-US" sz="8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8555755"/>
                  </a:ext>
                </a:extLst>
              </a:tr>
              <a:tr h="253476">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定期固体排放（T95S，PS）PS &lt; 24 h</a:t>
                      </a:r>
                      <a:endParaRPr lang="en-US"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T95S + 24 h</a:t>
                      </a:r>
                      <a:endParaRPr lang="en-US"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在开始投加指示物后，从T95S开始；持续24h。在 24h内对每次定期出流进行取样和测试。</a:t>
                      </a:r>
                      <a:endParaRPr lang="en-US" sz="8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1052499"/>
                  </a:ext>
                </a:extLst>
              </a:tr>
              <a:tr h="211230">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定期固体排放（T955，PS）PS&gt;24小时</a:t>
                      </a:r>
                      <a:endParaRPr lang="en-US"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T95S + PS</a:t>
                      </a:r>
                      <a:endParaRPr lang="en-US"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gridSpan="2">
                  <a:txBody>
                    <a:bodyPr/>
                    <a:lstStyle/>
                    <a:p>
                      <a:pPr rtl="0"/>
                      <a:r>
                        <a:rPr lang="zh" sz="800" b="0">
                          <a:solidFill>
                            <a:schemeClr val="tx1"/>
                          </a:solidFill>
                          <a:effectLst/>
                          <a:latin typeface="Times New Roman" panose="02020603050405020304" pitchFamily="18" charset="0"/>
                          <a:cs typeface="Times New Roman" panose="02020603050405020304" pitchFamily="18" charset="0"/>
                        </a:rPr>
                        <a:t>在开始投加指示物后，从T95S开始。在T95S之后对第一个出流进行取样。</a:t>
                      </a:r>
                      <a:endParaRPr lang="en-US" sz="800" b="0"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82780158"/>
                  </a:ext>
                </a:extLst>
              </a:tr>
            </a:tbl>
          </a:graphicData>
        </a:graphic>
      </p:graphicFrame>
      <p:sp>
        <p:nvSpPr>
          <p:cNvPr id="13" name="Title 1">
            <a:extLst>
              <a:ext uri="{FF2B5EF4-FFF2-40B4-BE49-F238E27FC236}">
                <a16:creationId xmlns:a16="http://schemas.microsoft.com/office/drawing/2014/main" id="{902EA988-0E91-413D-BFCC-0AF34C44C8D4}"/>
              </a:ext>
            </a:extLst>
          </p:cNvPr>
          <p:cNvSpPr txBox="1">
            <a:spLocks/>
          </p:cNvSpPr>
          <p:nvPr/>
        </p:nvSpPr>
        <p:spPr>
          <a:xfrm>
            <a:off x="160563" y="99117"/>
            <a:ext cx="11193237" cy="906829"/>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4000" b="1" kern="1200">
                <a:solidFill>
                  <a:srgbClr val="0A55A3"/>
                </a:solidFill>
                <a:latin typeface="Arial" panose="020B0604020202020204" pitchFamily="34" charset="0"/>
                <a:ea typeface="+mj-ea"/>
                <a:cs typeface="Arial" panose="020B0604020202020204" pitchFamily="34" charset="0"/>
              </a:defRPr>
            </a:lvl1pPr>
          </a:lstStyle>
          <a:p>
            <a:pPr rtl="0"/>
            <a:r>
              <a:rPr lang="zh"/>
              <a:t>人体健康参数峰值</a:t>
            </a:r>
          </a:p>
        </p:txBody>
      </p:sp>
      <p:sp>
        <p:nvSpPr>
          <p:cNvPr id="14" name="Arrow: Right 13">
            <a:hlinkClick r:id="rId3" action="ppaction://hlinksldjump"/>
            <a:extLst>
              <a:ext uri="{FF2B5EF4-FFF2-40B4-BE49-F238E27FC236}">
                <a16:creationId xmlns:a16="http://schemas.microsoft.com/office/drawing/2014/main" id="{4DFDCFDE-236B-471B-A6F8-15F729C793B5}"/>
              </a:ext>
            </a:extLst>
          </p:cNvPr>
          <p:cNvSpPr/>
          <p:nvPr/>
        </p:nvSpPr>
        <p:spPr>
          <a:xfrm flipH="1">
            <a:off x="9480376" y="5589240"/>
            <a:ext cx="792088" cy="50405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hlinkClick r:id="rId3" action="ppaction://hlinksldjump"/>
              </a:rPr>
              <a:t>返回</a:t>
            </a:r>
            <a:endParaRPr lang="en-SG" dirty="0"/>
          </a:p>
        </p:txBody>
      </p:sp>
      <p:sp>
        <p:nvSpPr>
          <p:cNvPr id="15" name="Rectangle: Beveled 14">
            <a:hlinkClick r:id="rId4" action="ppaction://hlinksldjump"/>
            <a:extLst>
              <a:ext uri="{FF2B5EF4-FFF2-40B4-BE49-F238E27FC236}">
                <a16:creationId xmlns:a16="http://schemas.microsoft.com/office/drawing/2014/main" id="{3C7F2665-925D-49FE-AEC0-CE44DDB54FB9}"/>
              </a:ext>
            </a:extLst>
          </p:cNvPr>
          <p:cNvSpPr/>
          <p:nvPr/>
        </p:nvSpPr>
        <p:spPr>
          <a:xfrm>
            <a:off x="9372364" y="1412776"/>
            <a:ext cx="1188132" cy="436372"/>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bg1"/>
                </a:solidFill>
              </a:rPr>
              <a:t>控制参数</a:t>
            </a:r>
          </a:p>
        </p:txBody>
      </p:sp>
      <p:sp>
        <p:nvSpPr>
          <p:cNvPr id="16" name="Rectangle: Beveled 15">
            <a:hlinkClick r:id="rId5" action="ppaction://hlinksldjump"/>
            <a:extLst>
              <a:ext uri="{FF2B5EF4-FFF2-40B4-BE49-F238E27FC236}">
                <a16:creationId xmlns:a16="http://schemas.microsoft.com/office/drawing/2014/main" id="{51B9A4B5-8BF9-4C31-B788-0836A17E09CF}"/>
              </a:ext>
            </a:extLst>
          </p:cNvPr>
          <p:cNvSpPr/>
          <p:nvPr/>
        </p:nvSpPr>
        <p:spPr>
          <a:xfrm>
            <a:off x="9372364" y="2085977"/>
            <a:ext cx="1188132" cy="436372"/>
          </a:xfrm>
          <a:prstGeom prst="bevel">
            <a:avLst/>
          </a:prstGeom>
          <a:solidFill>
            <a:srgbClr val="3694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bg1"/>
                </a:solidFill>
              </a:rPr>
              <a:t>加标</a:t>
            </a:r>
          </a:p>
        </p:txBody>
      </p:sp>
      <p:sp>
        <p:nvSpPr>
          <p:cNvPr id="17" name="Slide Number Placeholder 4">
            <a:extLst>
              <a:ext uri="{FF2B5EF4-FFF2-40B4-BE49-F238E27FC236}">
                <a16:creationId xmlns:a16="http://schemas.microsoft.com/office/drawing/2014/main" id="{5B2C3D48-B74B-45AF-BDF6-05925BE7BF3A}"/>
              </a:ext>
            </a:extLst>
          </p:cNvPr>
          <p:cNvSpPr>
            <a:spLocks noGrp="1"/>
          </p:cNvSpPr>
          <p:nvPr>
            <p:ph type="sldNum" sz="quarter" idx="12"/>
          </p:nvPr>
        </p:nvSpPr>
        <p:spPr>
          <a:xfrm>
            <a:off x="8610600" y="6356350"/>
            <a:ext cx="2743200" cy="365125"/>
          </a:xfrm>
        </p:spPr>
        <p:txBody>
          <a:bodyPr rtlCol="0"/>
          <a:lstStyle/>
          <a:p>
            <a:pPr rtl="0"/>
            <a:fld id="{FA0B7275-42E7-9344-8EE7-3495E2503A86}" type="slidenum">
              <a:rPr lang="en-US" smtClean="0"/>
              <a:t>24</a:t>
            </a:fld>
            <a:endParaRPr lang="en-US" dirty="0"/>
          </a:p>
        </p:txBody>
      </p:sp>
    </p:spTree>
    <p:custDataLst>
      <p:tags r:id="rId1"/>
    </p:custDataLst>
    <p:extLst>
      <p:ext uri="{BB962C8B-B14F-4D97-AF65-F5344CB8AC3E}">
        <p14:creationId xmlns:p14="http://schemas.microsoft.com/office/powerpoint/2010/main" val="69835819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dirty="0"/>
              <a:t>空气排放参数</a:t>
            </a:r>
          </a:p>
        </p:txBody>
      </p:sp>
      <p:sp>
        <p:nvSpPr>
          <p:cNvPr id="5" name="Rectangle: Beveled 4"/>
          <p:cNvSpPr/>
          <p:nvPr/>
        </p:nvSpPr>
        <p:spPr>
          <a:xfrm>
            <a:off x="4225819" y="1214556"/>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4225819" y="3282969"/>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4225819" y="5498629"/>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980598" y="2582708"/>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cxnSpLocks/>
            <a:stCxn id="11" idx="3"/>
            <a:endCxn id="5" idx="4"/>
          </p:cNvCxnSpPr>
          <p:nvPr/>
        </p:nvCxnSpPr>
        <p:spPr>
          <a:xfrm flipV="1">
            <a:off x="3772687" y="1644125"/>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cxnSpLocks/>
            <a:stCxn id="11" idx="3"/>
            <a:endCxn id="10" idx="4"/>
          </p:cNvCxnSpPr>
          <p:nvPr/>
        </p:nvCxnSpPr>
        <p:spPr>
          <a:xfrm>
            <a:off x="3772687" y="3759942"/>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cxnSpLocks/>
            <a:stCxn id="11" idx="3"/>
            <a:endCxn id="9" idx="4"/>
          </p:cNvCxnSpPr>
          <p:nvPr/>
        </p:nvCxnSpPr>
        <p:spPr>
          <a:xfrm flipV="1">
            <a:off x="3772687" y="3755457"/>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120" name="Rectangle: Diagonal Corners Snipped 119">
            <a:hlinkClick r:id="rId4" action="ppaction://hlinksldjump"/>
          </p:cNvPr>
          <p:cNvSpPr/>
          <p:nvPr/>
        </p:nvSpPr>
        <p:spPr>
          <a:xfrm>
            <a:off x="8897418" y="3985532"/>
            <a:ext cx="1015006" cy="258378"/>
          </a:xfrm>
          <a:prstGeom prst="snip2Diag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室内</a:t>
            </a:r>
          </a:p>
        </p:txBody>
      </p:sp>
      <p:sp>
        <p:nvSpPr>
          <p:cNvPr id="147" name="Rectangle: Diagonal Corners Snipped 146">
            <a:hlinkClick r:id="rId5" action="ppaction://hlinksldjump"/>
          </p:cNvPr>
          <p:cNvSpPr/>
          <p:nvPr/>
        </p:nvSpPr>
        <p:spPr>
          <a:xfrm>
            <a:off x="8897418" y="4442377"/>
            <a:ext cx="1015006" cy="258378"/>
          </a:xfrm>
          <a:prstGeom prst="snip2Diag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排气管</a:t>
            </a:r>
          </a:p>
        </p:txBody>
      </p:sp>
      <p:cxnSp>
        <p:nvCxnSpPr>
          <p:cNvPr id="149" name="Straight Arrow Connector 148"/>
          <p:cNvCxnSpPr>
            <a:cxnSpLocks/>
            <a:endCxn id="120" idx="2"/>
          </p:cNvCxnSpPr>
          <p:nvPr/>
        </p:nvCxnSpPr>
        <p:spPr>
          <a:xfrm flipV="1">
            <a:off x="8594094" y="4114722"/>
            <a:ext cx="303325" cy="224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a:cxnSpLocks/>
            <a:endCxn id="147" idx="2"/>
          </p:cNvCxnSpPr>
          <p:nvPr/>
        </p:nvCxnSpPr>
        <p:spPr>
          <a:xfrm>
            <a:off x="8594094" y="4338738"/>
            <a:ext cx="303325" cy="23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Connector: Elbow 58"/>
          <p:cNvCxnSpPr/>
          <p:nvPr/>
        </p:nvCxnSpPr>
        <p:spPr>
          <a:xfrm flipV="1">
            <a:off x="5994760" y="702368"/>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Connector: Elbow 59"/>
          <p:cNvCxnSpPr/>
          <p:nvPr/>
        </p:nvCxnSpPr>
        <p:spPr>
          <a:xfrm flipV="1">
            <a:off x="5994760" y="977178"/>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Connector: Elbow 60"/>
          <p:cNvCxnSpPr>
            <a:cxnSpLocks/>
          </p:cNvCxnSpPr>
          <p:nvPr/>
        </p:nvCxnSpPr>
        <p:spPr>
          <a:xfrm flipV="1">
            <a:off x="5994760" y="1251958"/>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or: Elbow 61"/>
          <p:cNvCxnSpPr>
            <a:cxnSpLocks/>
          </p:cNvCxnSpPr>
          <p:nvPr/>
        </p:nvCxnSpPr>
        <p:spPr>
          <a:xfrm flipV="1">
            <a:off x="5994760" y="1530394"/>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Connector: Elbow 62"/>
          <p:cNvCxnSpPr>
            <a:cxnSpLocks/>
          </p:cNvCxnSpPr>
          <p:nvPr/>
        </p:nvCxnSpPr>
        <p:spPr>
          <a:xfrm>
            <a:off x="5994759" y="1644125"/>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p:cNvCxnSpPr>
            <a:cxnSpLocks/>
          </p:cNvCxnSpPr>
          <p:nvPr/>
        </p:nvCxnSpPr>
        <p:spPr>
          <a:xfrm>
            <a:off x="5994759" y="1644124"/>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64"/>
          <p:cNvCxnSpPr>
            <a:cxnSpLocks/>
          </p:cNvCxnSpPr>
          <p:nvPr/>
        </p:nvCxnSpPr>
        <p:spPr>
          <a:xfrm>
            <a:off x="5994760" y="1644125"/>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p:cNvCxnSpPr>
            <a:cxnSpLocks/>
          </p:cNvCxnSpPr>
          <p:nvPr/>
        </p:nvCxnSpPr>
        <p:spPr>
          <a:xfrm>
            <a:off x="5994760" y="1644125"/>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Connector: Elbow 66"/>
          <p:cNvCxnSpPr>
            <a:cxnSpLocks/>
          </p:cNvCxnSpPr>
          <p:nvPr/>
        </p:nvCxnSpPr>
        <p:spPr>
          <a:xfrm flipV="1">
            <a:off x="5994759" y="2929979"/>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p:cNvCxnSpPr>
            <a:cxnSpLocks/>
          </p:cNvCxnSpPr>
          <p:nvPr/>
        </p:nvCxnSpPr>
        <p:spPr>
          <a:xfrm flipV="1">
            <a:off x="5994759" y="3283031"/>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69" name="Connector: Elbow 68"/>
          <p:cNvCxnSpPr>
            <a:cxnSpLocks/>
          </p:cNvCxnSpPr>
          <p:nvPr/>
        </p:nvCxnSpPr>
        <p:spPr>
          <a:xfrm flipV="1">
            <a:off x="5994760" y="3632163"/>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p:cNvCxnSpPr>
            <a:cxnSpLocks/>
          </p:cNvCxnSpPr>
          <p:nvPr/>
        </p:nvCxnSpPr>
        <p:spPr>
          <a:xfrm>
            <a:off x="5994760" y="3755457"/>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p:cNvCxnSpPr>
            <a:cxnSpLocks/>
          </p:cNvCxnSpPr>
          <p:nvPr/>
        </p:nvCxnSpPr>
        <p:spPr>
          <a:xfrm>
            <a:off x="5994759" y="3755458"/>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p:cNvCxnSpPr>
            <a:cxnSpLocks/>
          </p:cNvCxnSpPr>
          <p:nvPr/>
        </p:nvCxnSpPr>
        <p:spPr>
          <a:xfrm>
            <a:off x="5994759" y="3755457"/>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p:cNvCxnSpPr>
            <a:cxnSpLocks/>
          </p:cNvCxnSpPr>
          <p:nvPr/>
        </p:nvCxnSpPr>
        <p:spPr>
          <a:xfrm>
            <a:off x="5994760" y="3755457"/>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p:cNvCxnSpPr>
            <a:cxnSpLocks/>
          </p:cNvCxnSpPr>
          <p:nvPr/>
        </p:nvCxnSpPr>
        <p:spPr>
          <a:xfrm>
            <a:off x="5994759" y="3755457"/>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p:cNvCxnSpPr>
            <a:cxnSpLocks/>
          </p:cNvCxnSpPr>
          <p:nvPr/>
        </p:nvCxnSpPr>
        <p:spPr>
          <a:xfrm flipV="1">
            <a:off x="5994759" y="5853866"/>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p:cNvCxnSpPr>
            <a:cxnSpLocks/>
          </p:cNvCxnSpPr>
          <p:nvPr/>
        </p:nvCxnSpPr>
        <p:spPr>
          <a:xfrm>
            <a:off x="5994759" y="5948880"/>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7" name="Rectangle: Rounded Corners 76">
            <a:hlinkClick r:id="rId6" action="ppaction://hlinksldjump"/>
          </p:cNvPr>
          <p:cNvSpPr/>
          <p:nvPr/>
        </p:nvSpPr>
        <p:spPr>
          <a:xfrm>
            <a:off x="6430671" y="620688"/>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78" name="Rectangle: Rounded Corners 77">
            <a:hlinkClick r:id="rId7" action="ppaction://hlinksldjump"/>
          </p:cNvPr>
          <p:cNvSpPr/>
          <p:nvPr/>
        </p:nvSpPr>
        <p:spPr>
          <a:xfrm>
            <a:off x="6432942" y="1172869"/>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79" name="Rectangle: Rounded Corners 78">
            <a:hlinkClick r:id="rId8" action="ppaction://hlinksldjump"/>
          </p:cNvPr>
          <p:cNvSpPr/>
          <p:nvPr/>
        </p:nvSpPr>
        <p:spPr>
          <a:xfrm>
            <a:off x="6436371" y="1442043"/>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80" name="Rectangle: Rounded Corners 79">
            <a:hlinkClick r:id="rId9" action="ppaction://hlinksldjump"/>
          </p:cNvPr>
          <p:cNvSpPr/>
          <p:nvPr/>
        </p:nvSpPr>
        <p:spPr>
          <a:xfrm>
            <a:off x="6436371" y="891747"/>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81" name="Rectangle: Rounded Corners 80">
            <a:hlinkClick r:id="rId10" action="ppaction://hlinksldjump"/>
          </p:cNvPr>
          <p:cNvSpPr/>
          <p:nvPr/>
        </p:nvSpPr>
        <p:spPr>
          <a:xfrm>
            <a:off x="6442210" y="1942386"/>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82" name="Rectangle: Rounded Corners 81">
            <a:hlinkClick r:id="rId11" action="ppaction://hlinksldjump"/>
          </p:cNvPr>
          <p:cNvSpPr/>
          <p:nvPr/>
        </p:nvSpPr>
        <p:spPr>
          <a:xfrm>
            <a:off x="6433251" y="2212923"/>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83" name="Rectangle: Rounded Corners 82">
            <a:hlinkClick r:id="rId12" action="ppaction://hlinksldjump"/>
          </p:cNvPr>
          <p:cNvSpPr/>
          <p:nvPr/>
        </p:nvSpPr>
        <p:spPr>
          <a:xfrm>
            <a:off x="6427412" y="1694498"/>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84" name="Rectangle: Rounded Corners 83">
            <a:hlinkClick r:id="rId13" action="ppaction://hlinksldjump"/>
          </p:cNvPr>
          <p:cNvSpPr/>
          <p:nvPr/>
        </p:nvSpPr>
        <p:spPr>
          <a:xfrm>
            <a:off x="6448463" y="280532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85" name="Rectangle: Rounded Corners 84">
            <a:hlinkClick r:id="rId14" action="ppaction://hlinksldjump"/>
          </p:cNvPr>
          <p:cNvSpPr/>
          <p:nvPr/>
        </p:nvSpPr>
        <p:spPr>
          <a:xfrm>
            <a:off x="6443705" y="31583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86" name="Rectangle: Rounded Corners 85">
            <a:hlinkClick r:id="rId15" action="ppaction://hlinksldjump"/>
          </p:cNvPr>
          <p:cNvSpPr/>
          <p:nvPr/>
        </p:nvSpPr>
        <p:spPr>
          <a:xfrm>
            <a:off x="6453032" y="350750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87" name="Rectangle: Rounded Corners 86">
            <a:hlinkClick r:id="rId16" action="ppaction://hlinksldjump"/>
          </p:cNvPr>
          <p:cNvSpPr/>
          <p:nvPr/>
        </p:nvSpPr>
        <p:spPr>
          <a:xfrm>
            <a:off x="6453032" y="386335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88" name="Rectangle: Rounded Corners 87">
            <a:hlinkClick r:id="rId17" action="ppaction://hlinksldjump"/>
          </p:cNvPr>
          <p:cNvSpPr/>
          <p:nvPr/>
        </p:nvSpPr>
        <p:spPr>
          <a:xfrm>
            <a:off x="6444073" y="421408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89" name="Rectangle: Rounded Corners 88">
            <a:hlinkClick r:id="rId18" action="ppaction://hlinksldjump"/>
          </p:cNvPr>
          <p:cNvSpPr/>
          <p:nvPr/>
        </p:nvSpPr>
        <p:spPr>
          <a:xfrm>
            <a:off x="6443705" y="458825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90" name="Rectangle: Rounded Corners 89">
            <a:hlinkClick r:id="rId19" action="ppaction://hlinksldjump"/>
          </p:cNvPr>
          <p:cNvSpPr/>
          <p:nvPr/>
        </p:nvSpPr>
        <p:spPr>
          <a:xfrm>
            <a:off x="6446418" y="495560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91" name="Rectangle: Rounded Corners 90">
            <a:hlinkClick r:id="rId20" action="ppaction://hlinksldjump"/>
          </p:cNvPr>
          <p:cNvSpPr/>
          <p:nvPr/>
        </p:nvSpPr>
        <p:spPr>
          <a:xfrm>
            <a:off x="6448463" y="575998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2" name="Rectangle: Rounded Corners 91">
            <a:hlinkClick r:id="rId21" action="ppaction://hlinksldjump"/>
          </p:cNvPr>
          <p:cNvSpPr/>
          <p:nvPr/>
        </p:nvSpPr>
        <p:spPr>
          <a:xfrm>
            <a:off x="6441901" y="6061438"/>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94" name="Rectangle: Rounded Corners 93">
            <a:hlinkClick r:id="rId22" action="ppaction://hlinksldjump"/>
          </p:cNvPr>
          <p:cNvSpPr/>
          <p:nvPr/>
        </p:nvSpPr>
        <p:spPr>
          <a:xfrm>
            <a:off x="6442933" y="2498277"/>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95" name="Rectangle: Rounded Corners 94">
            <a:hlinkClick r:id="rId23" action="ppaction://hlinksldjump"/>
          </p:cNvPr>
          <p:cNvSpPr/>
          <p:nvPr/>
        </p:nvSpPr>
        <p:spPr>
          <a:xfrm>
            <a:off x="6448463" y="53015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6" name="Slide Number Placeholder 5">
            <a:extLst>
              <a:ext uri="{FF2B5EF4-FFF2-40B4-BE49-F238E27FC236}">
                <a16:creationId xmlns:a16="http://schemas.microsoft.com/office/drawing/2014/main" id="{0C77B0D9-F495-7E42-9A3D-C4458DF9BBA9}"/>
              </a:ext>
            </a:extLst>
          </p:cNvPr>
          <p:cNvSpPr>
            <a:spLocks noGrp="1"/>
          </p:cNvSpPr>
          <p:nvPr>
            <p:ph type="sldNum" sz="quarter" idx="12"/>
          </p:nvPr>
        </p:nvSpPr>
        <p:spPr/>
        <p:txBody>
          <a:bodyPr rtlCol="0"/>
          <a:lstStyle/>
          <a:p>
            <a:pPr rtl="0"/>
            <a:fld id="{FA0B7275-42E7-9344-8EE7-3495E2503A86}" type="slidenum">
              <a:rPr lang="en-US" smtClean="0"/>
              <a:t>25</a:t>
            </a:fld>
            <a:endParaRPr lang="en-US" dirty="0"/>
          </a:p>
        </p:txBody>
      </p:sp>
      <p:sp>
        <p:nvSpPr>
          <p:cNvPr id="53" name="Rectangle 52"/>
          <p:cNvSpPr/>
          <p:nvPr/>
        </p:nvSpPr>
        <p:spPr>
          <a:xfrm>
            <a:off x="4030080" y="588791"/>
            <a:ext cx="4673603" cy="2095236"/>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
        <p:nvSpPr>
          <p:cNvPr id="56" name="Rectangle 55"/>
          <p:cNvSpPr/>
          <p:nvPr/>
        </p:nvSpPr>
        <p:spPr>
          <a:xfrm>
            <a:off x="4081651" y="5540241"/>
            <a:ext cx="4673603" cy="935849"/>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64127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9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2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4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51"/>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20" grpId="0" animBg="1"/>
      <p:bldP spid="147"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4" grpId="0" animBg="1"/>
      <p:bldP spid="9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dirty="0"/>
              <a:t>气体排放参数：室内</a:t>
            </a:r>
            <a:endParaRPr lang="de-DE" dirty="0"/>
          </a:p>
        </p:txBody>
      </p:sp>
      <p:sp>
        <p:nvSpPr>
          <p:cNvPr id="5" name="Rectangle: Beveled 4"/>
          <p:cNvSpPr/>
          <p:nvPr/>
        </p:nvSpPr>
        <p:spPr>
          <a:xfrm>
            <a:off x="3234725" y="1196753"/>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234725" y="3265166"/>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234725" y="5480826"/>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1989504" y="2564905"/>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2781593" y="1626322"/>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2781593" y="3742139"/>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2781593" y="3737654"/>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7" name="Cloud 36"/>
          <p:cNvSpPr/>
          <p:nvPr/>
        </p:nvSpPr>
        <p:spPr>
          <a:xfrm>
            <a:off x="8711691" y="836712"/>
            <a:ext cx="891758" cy="43514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CO</a:t>
            </a:r>
          </a:p>
        </p:txBody>
      </p:sp>
      <p:sp>
        <p:nvSpPr>
          <p:cNvPr id="38" name="Cloud 37"/>
          <p:cNvSpPr/>
          <p:nvPr/>
        </p:nvSpPr>
        <p:spPr>
          <a:xfrm>
            <a:off x="9542081" y="1115289"/>
            <a:ext cx="940335" cy="43514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NO</a:t>
            </a:r>
            <a:r>
              <a:rPr lang="zh" sz="1400" baseline="-25000">
                <a:solidFill>
                  <a:schemeClr val="tx1"/>
                </a:solidFill>
              </a:rPr>
              <a:t>x</a:t>
            </a:r>
          </a:p>
        </p:txBody>
      </p:sp>
      <p:sp>
        <p:nvSpPr>
          <p:cNvPr id="41" name="Cloud 40"/>
          <p:cNvSpPr/>
          <p:nvPr/>
        </p:nvSpPr>
        <p:spPr>
          <a:xfrm>
            <a:off x="8630580" y="1465688"/>
            <a:ext cx="891758" cy="43514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CO</a:t>
            </a:r>
            <a:r>
              <a:rPr lang="zh" sz="1400" baseline="-25000">
                <a:solidFill>
                  <a:schemeClr val="tx1"/>
                </a:solidFill>
              </a:rPr>
              <a:t>2</a:t>
            </a:r>
          </a:p>
        </p:txBody>
      </p:sp>
      <p:sp>
        <p:nvSpPr>
          <p:cNvPr id="46" name="Cloud 45"/>
          <p:cNvSpPr/>
          <p:nvPr/>
        </p:nvSpPr>
        <p:spPr>
          <a:xfrm>
            <a:off x="9623849" y="1746745"/>
            <a:ext cx="891758" cy="43514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H</a:t>
            </a:r>
            <a:r>
              <a:rPr lang="zh" sz="1400" baseline="-25000">
                <a:solidFill>
                  <a:schemeClr val="tx1"/>
                </a:solidFill>
              </a:rPr>
              <a:t>2</a:t>
            </a:r>
            <a:r>
              <a:rPr lang="zh" sz="1400">
                <a:solidFill>
                  <a:schemeClr val="tx1"/>
                </a:solidFill>
              </a:rPr>
              <a:t>S</a:t>
            </a:r>
          </a:p>
        </p:txBody>
      </p:sp>
      <p:sp>
        <p:nvSpPr>
          <p:cNvPr id="48" name="Cloud 47"/>
          <p:cNvSpPr/>
          <p:nvPr/>
        </p:nvSpPr>
        <p:spPr>
          <a:xfrm>
            <a:off x="8616280" y="2153645"/>
            <a:ext cx="891758" cy="43514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VOC</a:t>
            </a:r>
          </a:p>
        </p:txBody>
      </p:sp>
      <p:sp>
        <p:nvSpPr>
          <p:cNvPr id="49" name="Cloud 48"/>
          <p:cNvSpPr/>
          <p:nvPr/>
        </p:nvSpPr>
        <p:spPr>
          <a:xfrm>
            <a:off x="9596613" y="2433912"/>
            <a:ext cx="1088656" cy="43514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PM2.5</a:t>
            </a:r>
          </a:p>
        </p:txBody>
      </p:sp>
      <p:sp>
        <p:nvSpPr>
          <p:cNvPr id="50" name="Cloud 49"/>
          <p:cNvSpPr/>
          <p:nvPr/>
        </p:nvSpPr>
        <p:spPr>
          <a:xfrm>
            <a:off x="8630580" y="2820798"/>
            <a:ext cx="891758" cy="43514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NH</a:t>
            </a:r>
            <a:r>
              <a:rPr lang="zh" sz="1400" baseline="-25000">
                <a:solidFill>
                  <a:schemeClr val="tx1"/>
                </a:solidFill>
              </a:rPr>
              <a:t>3</a:t>
            </a:r>
          </a:p>
        </p:txBody>
      </p:sp>
      <p:cxnSp>
        <p:nvCxnSpPr>
          <p:cNvPr id="57" name="Straight Arrow Connector 56"/>
          <p:cNvCxnSpPr>
            <a:cxnSpLocks/>
            <a:stCxn id="123" idx="3"/>
            <a:endCxn id="107" idx="2"/>
          </p:cNvCxnSpPr>
          <p:nvPr/>
        </p:nvCxnSpPr>
        <p:spPr>
          <a:xfrm flipV="1">
            <a:off x="8413827" y="3401856"/>
            <a:ext cx="1094211" cy="5658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p:cNvCxnSpPr/>
          <p:nvPr/>
        </p:nvCxnSpPr>
        <p:spPr>
          <a:xfrm flipV="1">
            <a:off x="5003666" y="684565"/>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p:cNvCxnSpPr/>
          <p:nvPr/>
        </p:nvCxnSpPr>
        <p:spPr>
          <a:xfrm flipV="1">
            <a:off x="5003666" y="959375"/>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p:cNvCxnSpPr>
            <a:cxnSpLocks/>
          </p:cNvCxnSpPr>
          <p:nvPr/>
        </p:nvCxnSpPr>
        <p:spPr>
          <a:xfrm flipV="1">
            <a:off x="5003666" y="1234155"/>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p:cNvCxnSpPr>
            <a:cxnSpLocks/>
          </p:cNvCxnSpPr>
          <p:nvPr/>
        </p:nvCxnSpPr>
        <p:spPr>
          <a:xfrm flipV="1">
            <a:off x="5003666" y="1512591"/>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p:cNvCxnSpPr>
            <a:cxnSpLocks/>
          </p:cNvCxnSpPr>
          <p:nvPr/>
        </p:nvCxnSpPr>
        <p:spPr>
          <a:xfrm>
            <a:off x="5003665" y="1626322"/>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p:cNvCxnSpPr>
            <a:cxnSpLocks/>
          </p:cNvCxnSpPr>
          <p:nvPr/>
        </p:nvCxnSpPr>
        <p:spPr>
          <a:xfrm>
            <a:off x="5003665" y="1626321"/>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Connector: Elbow 78"/>
          <p:cNvCxnSpPr>
            <a:cxnSpLocks/>
          </p:cNvCxnSpPr>
          <p:nvPr/>
        </p:nvCxnSpPr>
        <p:spPr>
          <a:xfrm>
            <a:off x="5003666" y="1626322"/>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p:cNvCxnSpPr>
            <a:cxnSpLocks/>
          </p:cNvCxnSpPr>
          <p:nvPr/>
        </p:nvCxnSpPr>
        <p:spPr>
          <a:xfrm>
            <a:off x="5003666" y="1626322"/>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p:cNvCxnSpPr>
            <a:cxnSpLocks/>
          </p:cNvCxnSpPr>
          <p:nvPr/>
        </p:nvCxnSpPr>
        <p:spPr>
          <a:xfrm flipV="1">
            <a:off x="5003665" y="2912176"/>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p:cNvCxnSpPr>
            <a:cxnSpLocks/>
          </p:cNvCxnSpPr>
          <p:nvPr/>
        </p:nvCxnSpPr>
        <p:spPr>
          <a:xfrm flipV="1">
            <a:off x="5003665" y="3265228"/>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p:cNvCxnSpPr>
            <a:cxnSpLocks/>
          </p:cNvCxnSpPr>
          <p:nvPr/>
        </p:nvCxnSpPr>
        <p:spPr>
          <a:xfrm flipV="1">
            <a:off x="5003666" y="3614360"/>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p:cNvCxnSpPr>
            <a:cxnSpLocks/>
          </p:cNvCxnSpPr>
          <p:nvPr/>
        </p:nvCxnSpPr>
        <p:spPr>
          <a:xfrm>
            <a:off x="5003666" y="3737654"/>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5" name="Connector: Elbow 84"/>
          <p:cNvCxnSpPr>
            <a:cxnSpLocks/>
          </p:cNvCxnSpPr>
          <p:nvPr/>
        </p:nvCxnSpPr>
        <p:spPr>
          <a:xfrm>
            <a:off x="5003665" y="3737655"/>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6" name="Connector: Elbow 85"/>
          <p:cNvCxnSpPr>
            <a:cxnSpLocks/>
          </p:cNvCxnSpPr>
          <p:nvPr/>
        </p:nvCxnSpPr>
        <p:spPr>
          <a:xfrm>
            <a:off x="5003665" y="3737654"/>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7" name="Connector: Elbow 86"/>
          <p:cNvCxnSpPr>
            <a:cxnSpLocks/>
          </p:cNvCxnSpPr>
          <p:nvPr/>
        </p:nvCxnSpPr>
        <p:spPr>
          <a:xfrm>
            <a:off x="5003666" y="3737654"/>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8" name="Connector: Elbow 87"/>
          <p:cNvCxnSpPr>
            <a:cxnSpLocks/>
          </p:cNvCxnSpPr>
          <p:nvPr/>
        </p:nvCxnSpPr>
        <p:spPr>
          <a:xfrm>
            <a:off x="5003665" y="3737654"/>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9" name="Connector: Elbow 88"/>
          <p:cNvCxnSpPr>
            <a:cxnSpLocks/>
          </p:cNvCxnSpPr>
          <p:nvPr/>
        </p:nvCxnSpPr>
        <p:spPr>
          <a:xfrm flipV="1">
            <a:off x="5003665" y="5836063"/>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onnector: Elbow 89"/>
          <p:cNvCxnSpPr>
            <a:cxnSpLocks/>
          </p:cNvCxnSpPr>
          <p:nvPr/>
        </p:nvCxnSpPr>
        <p:spPr>
          <a:xfrm>
            <a:off x="5003665" y="5931077"/>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1" name="Rectangle: Rounded Corners 90">
            <a:hlinkClick r:id="rId4" action="ppaction://hlinksldjump"/>
          </p:cNvPr>
          <p:cNvSpPr/>
          <p:nvPr/>
        </p:nvSpPr>
        <p:spPr>
          <a:xfrm>
            <a:off x="5439577" y="602885"/>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92" name="Rectangle: Rounded Corners 91">
            <a:hlinkClick r:id="rId5" action="ppaction://hlinksldjump"/>
          </p:cNvPr>
          <p:cNvSpPr/>
          <p:nvPr/>
        </p:nvSpPr>
        <p:spPr>
          <a:xfrm>
            <a:off x="5441848" y="1155066"/>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93" name="Rectangle: Rounded Corners 92">
            <a:hlinkClick r:id="rId6" action="ppaction://hlinksldjump"/>
          </p:cNvPr>
          <p:cNvSpPr/>
          <p:nvPr/>
        </p:nvSpPr>
        <p:spPr>
          <a:xfrm>
            <a:off x="5445277" y="1424240"/>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94" name="Rectangle: Rounded Corners 93">
            <a:hlinkClick r:id="rId7" action="ppaction://hlinksldjump"/>
          </p:cNvPr>
          <p:cNvSpPr/>
          <p:nvPr/>
        </p:nvSpPr>
        <p:spPr>
          <a:xfrm>
            <a:off x="5445277" y="873944"/>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95" name="Rectangle: Rounded Corners 94">
            <a:hlinkClick r:id="rId8" action="ppaction://hlinksldjump"/>
          </p:cNvPr>
          <p:cNvSpPr/>
          <p:nvPr/>
        </p:nvSpPr>
        <p:spPr>
          <a:xfrm>
            <a:off x="5451116" y="1924583"/>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96" name="Rectangle: Rounded Corners 95">
            <a:hlinkClick r:id="rId9" action="ppaction://hlinksldjump"/>
          </p:cNvPr>
          <p:cNvSpPr/>
          <p:nvPr/>
        </p:nvSpPr>
        <p:spPr>
          <a:xfrm>
            <a:off x="5442157" y="2195120"/>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97" name="Rectangle: Rounded Corners 96">
            <a:hlinkClick r:id="rId10" action="ppaction://hlinksldjump"/>
          </p:cNvPr>
          <p:cNvSpPr/>
          <p:nvPr/>
        </p:nvSpPr>
        <p:spPr>
          <a:xfrm>
            <a:off x="5436318" y="1676695"/>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98" name="Rectangle: Rounded Corners 97">
            <a:hlinkClick r:id="rId11" action="ppaction://hlinksldjump"/>
          </p:cNvPr>
          <p:cNvSpPr/>
          <p:nvPr/>
        </p:nvSpPr>
        <p:spPr>
          <a:xfrm>
            <a:off x="5457369" y="2787520"/>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99" name="Rectangle: Rounded Corners 98">
            <a:hlinkClick r:id="rId12" action="ppaction://hlinksldjump"/>
          </p:cNvPr>
          <p:cNvSpPr/>
          <p:nvPr/>
        </p:nvSpPr>
        <p:spPr>
          <a:xfrm>
            <a:off x="5452611" y="314057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100" name="Rectangle: Rounded Corners 99">
            <a:hlinkClick r:id="rId13" action="ppaction://hlinksldjump"/>
          </p:cNvPr>
          <p:cNvSpPr/>
          <p:nvPr/>
        </p:nvSpPr>
        <p:spPr>
          <a:xfrm>
            <a:off x="5461938" y="348970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01" name="Rectangle: Rounded Corners 100">
            <a:hlinkClick r:id="rId14" action="ppaction://hlinksldjump"/>
          </p:cNvPr>
          <p:cNvSpPr/>
          <p:nvPr/>
        </p:nvSpPr>
        <p:spPr>
          <a:xfrm>
            <a:off x="5461938" y="384555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02" name="Rectangle: Rounded Corners 101">
            <a:hlinkClick r:id="rId15" action="ppaction://hlinksldjump"/>
          </p:cNvPr>
          <p:cNvSpPr/>
          <p:nvPr/>
        </p:nvSpPr>
        <p:spPr>
          <a:xfrm>
            <a:off x="5452979" y="4196279"/>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103" name="Rectangle: Rounded Corners 102">
            <a:hlinkClick r:id="rId16" action="ppaction://hlinksldjump"/>
          </p:cNvPr>
          <p:cNvSpPr/>
          <p:nvPr/>
        </p:nvSpPr>
        <p:spPr>
          <a:xfrm>
            <a:off x="5452611" y="4570448"/>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104" name="Rectangle: Rounded Corners 103">
            <a:hlinkClick r:id="rId17" action="ppaction://hlinksldjump"/>
          </p:cNvPr>
          <p:cNvSpPr/>
          <p:nvPr/>
        </p:nvSpPr>
        <p:spPr>
          <a:xfrm>
            <a:off x="5455324" y="493780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105" name="Rectangle: Rounded Corners 104">
            <a:hlinkClick r:id="rId18" action="ppaction://hlinksldjump"/>
          </p:cNvPr>
          <p:cNvSpPr/>
          <p:nvPr/>
        </p:nvSpPr>
        <p:spPr>
          <a:xfrm>
            <a:off x="5457369" y="5742177"/>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06" name="Rectangle: Rounded Corners 105">
            <a:hlinkClick r:id="rId19" action="ppaction://hlinksldjump"/>
          </p:cNvPr>
          <p:cNvSpPr/>
          <p:nvPr/>
        </p:nvSpPr>
        <p:spPr>
          <a:xfrm>
            <a:off x="5450807" y="6043635"/>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08" name="Rectangle: Rounded Corners 107">
            <a:hlinkClick r:id="rId20" action="ppaction://hlinksldjump"/>
          </p:cNvPr>
          <p:cNvSpPr/>
          <p:nvPr/>
        </p:nvSpPr>
        <p:spPr>
          <a:xfrm>
            <a:off x="5451839" y="2480474"/>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23" name="Rectangle: Diagonal Corners Snipped 122">
            <a:hlinkClick r:id="rId21" action="ppaction://hlinksldjump"/>
          </p:cNvPr>
          <p:cNvSpPr/>
          <p:nvPr/>
        </p:nvSpPr>
        <p:spPr>
          <a:xfrm>
            <a:off x="7906324" y="3967729"/>
            <a:ext cx="1015006" cy="258378"/>
          </a:xfrm>
          <a:prstGeom prst="snip2Diag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室内</a:t>
            </a:r>
          </a:p>
        </p:txBody>
      </p:sp>
      <p:sp>
        <p:nvSpPr>
          <p:cNvPr id="124" name="Rectangle: Diagonal Corners Snipped 123">
            <a:hlinkClick r:id="rId22" action="ppaction://hlinksldjump"/>
          </p:cNvPr>
          <p:cNvSpPr/>
          <p:nvPr/>
        </p:nvSpPr>
        <p:spPr>
          <a:xfrm>
            <a:off x="7906324" y="4424574"/>
            <a:ext cx="1015006" cy="258378"/>
          </a:xfrm>
          <a:prstGeom prst="snip2Diag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排气管</a:t>
            </a:r>
          </a:p>
        </p:txBody>
      </p:sp>
      <p:cxnSp>
        <p:nvCxnSpPr>
          <p:cNvPr id="125" name="Straight Arrow Connector 124"/>
          <p:cNvCxnSpPr>
            <a:cxnSpLocks/>
            <a:endCxn id="123" idx="2"/>
          </p:cNvCxnSpPr>
          <p:nvPr/>
        </p:nvCxnSpPr>
        <p:spPr>
          <a:xfrm flipV="1">
            <a:off x="7603000" y="4096919"/>
            <a:ext cx="303325" cy="224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cxnSpLocks/>
            <a:endCxn id="124" idx="2"/>
          </p:cNvCxnSpPr>
          <p:nvPr/>
        </p:nvCxnSpPr>
        <p:spPr>
          <a:xfrm>
            <a:off x="7603000" y="4320935"/>
            <a:ext cx="303325" cy="23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7" name="Rectangle: Rounded Corners 126">
            <a:hlinkClick r:id="rId23" action="ppaction://hlinksldjump"/>
          </p:cNvPr>
          <p:cNvSpPr/>
          <p:nvPr/>
        </p:nvSpPr>
        <p:spPr>
          <a:xfrm>
            <a:off x="5457369" y="5283740"/>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107" name="Rectangle 106">
            <a:hlinkClick r:id="rId24" action="ppaction://hlinksldjump"/>
          </p:cNvPr>
          <p:cNvSpPr/>
          <p:nvPr/>
        </p:nvSpPr>
        <p:spPr>
          <a:xfrm>
            <a:off x="8259920" y="787659"/>
            <a:ext cx="2496236" cy="261419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SG" sz="3200" dirty="0">
              <a:solidFill>
                <a:schemeClr val="tx1"/>
              </a:solidFill>
            </a:endParaRPr>
          </a:p>
        </p:txBody>
      </p:sp>
      <p:sp>
        <p:nvSpPr>
          <p:cNvPr id="109" name="Rectangle 108"/>
          <p:cNvSpPr/>
          <p:nvPr/>
        </p:nvSpPr>
        <p:spPr>
          <a:xfrm>
            <a:off x="3015286" y="5699362"/>
            <a:ext cx="4663292" cy="636712"/>
          </a:xfrm>
          <a:prstGeom prst="rect">
            <a:avLst/>
          </a:prstGeom>
          <a:solidFill>
            <a:schemeClr val="tx1">
              <a:lumMod val="60000"/>
              <a:lumOff val="40000"/>
              <a:alpha val="68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effectLst/>
              <a:uFillTx/>
              <a:latin typeface="Helvetica Light"/>
              <a:ea typeface="Helvetica Light"/>
              <a:cs typeface="Helvetica Light"/>
              <a:sym typeface="Helvetica Light"/>
            </a:endParaRPr>
          </a:p>
        </p:txBody>
      </p:sp>
      <p:sp>
        <p:nvSpPr>
          <p:cNvPr id="110" name="Rectangle 109"/>
          <p:cNvSpPr/>
          <p:nvPr/>
        </p:nvSpPr>
        <p:spPr>
          <a:xfrm>
            <a:off x="3015286" y="1338871"/>
            <a:ext cx="4663292" cy="636712"/>
          </a:xfrm>
          <a:prstGeom prst="rect">
            <a:avLst/>
          </a:prstGeom>
          <a:solidFill>
            <a:schemeClr val="tx1">
              <a:lumMod val="60000"/>
              <a:lumOff val="40000"/>
              <a:alpha val="68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effectLst/>
              <a:uFillTx/>
              <a:latin typeface="Helvetica Light"/>
              <a:ea typeface="Helvetica Light"/>
              <a:cs typeface="Helvetica Light"/>
              <a:sym typeface="Helvetica Light"/>
            </a:endParaRPr>
          </a:p>
        </p:txBody>
      </p:sp>
      <p:sp>
        <p:nvSpPr>
          <p:cNvPr id="6" name="Slide Number Placeholder 5">
            <a:extLst>
              <a:ext uri="{FF2B5EF4-FFF2-40B4-BE49-F238E27FC236}">
                <a16:creationId xmlns:a16="http://schemas.microsoft.com/office/drawing/2014/main" id="{A09B79C6-C01C-B34F-8266-BC34A899D390}"/>
              </a:ext>
            </a:extLst>
          </p:cNvPr>
          <p:cNvSpPr>
            <a:spLocks noGrp="1"/>
          </p:cNvSpPr>
          <p:nvPr>
            <p:ph type="sldNum" sz="quarter" idx="12"/>
          </p:nvPr>
        </p:nvSpPr>
        <p:spPr/>
        <p:txBody>
          <a:bodyPr rtlCol="0"/>
          <a:lstStyle/>
          <a:p>
            <a:pPr rtl="0"/>
            <a:fld id="{FA0B7275-42E7-9344-8EE7-3495E2503A86}" type="slidenum">
              <a:rPr lang="en-US" smtClean="0"/>
              <a:t>26</a:t>
            </a:fld>
            <a:endParaRPr lang="en-US" dirty="0"/>
          </a:p>
        </p:txBody>
      </p:sp>
    </p:spTree>
    <p:custDataLst>
      <p:tags r:id="rId1"/>
    </p:custDataLst>
    <p:extLst>
      <p:ext uri="{BB962C8B-B14F-4D97-AF65-F5344CB8AC3E}">
        <p14:creationId xmlns:p14="http://schemas.microsoft.com/office/powerpoint/2010/main" val="416339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0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25"/>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2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2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24"/>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23"/>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53" presetClass="entr" presetSubtype="16" fill="hold" grpId="0" nodeType="click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p:cTn id="103" dur="500" fill="hold"/>
                                        <p:tgtEl>
                                          <p:spTgt spid="37"/>
                                        </p:tgtEl>
                                        <p:attrNameLst>
                                          <p:attrName>ppt_w</p:attrName>
                                        </p:attrNameLst>
                                      </p:cBhvr>
                                      <p:tavLst>
                                        <p:tav tm="0">
                                          <p:val>
                                            <p:fltVal val="0"/>
                                          </p:val>
                                        </p:tav>
                                        <p:tav tm="100000">
                                          <p:val>
                                            <p:strVal val="#ppt_w"/>
                                          </p:val>
                                        </p:tav>
                                      </p:tavLst>
                                    </p:anim>
                                    <p:anim calcmode="lin" valueType="num">
                                      <p:cBhvr>
                                        <p:cTn id="104" dur="500" fill="hold"/>
                                        <p:tgtEl>
                                          <p:spTgt spid="37"/>
                                        </p:tgtEl>
                                        <p:attrNameLst>
                                          <p:attrName>ppt_h</p:attrName>
                                        </p:attrNameLst>
                                      </p:cBhvr>
                                      <p:tavLst>
                                        <p:tav tm="0">
                                          <p:val>
                                            <p:fltVal val="0"/>
                                          </p:val>
                                        </p:tav>
                                        <p:tav tm="100000">
                                          <p:val>
                                            <p:strVal val="#ppt_h"/>
                                          </p:val>
                                        </p:tav>
                                      </p:tavLst>
                                    </p:anim>
                                    <p:animEffect transition="in" filter="fade">
                                      <p:cBhvr>
                                        <p:cTn id="105" dur="500"/>
                                        <p:tgtEl>
                                          <p:spTgt spid="37"/>
                                        </p:tgtEl>
                                      </p:cBhvr>
                                    </p:animEffect>
                                  </p:childTnLst>
                                </p:cTn>
                              </p:par>
                              <p:par>
                                <p:cTn id="106" presetID="53" presetClass="entr" presetSubtype="16" fill="hold" grpId="0" nodeType="withEffect">
                                  <p:stCondLst>
                                    <p:cond delay="0"/>
                                  </p:stCondLst>
                                  <p:childTnLst>
                                    <p:set>
                                      <p:cBhvr>
                                        <p:cTn id="107" dur="1" fill="hold">
                                          <p:stCondLst>
                                            <p:cond delay="0"/>
                                          </p:stCondLst>
                                        </p:cTn>
                                        <p:tgtEl>
                                          <p:spTgt spid="38"/>
                                        </p:tgtEl>
                                        <p:attrNameLst>
                                          <p:attrName>style.visibility</p:attrName>
                                        </p:attrNameLst>
                                      </p:cBhvr>
                                      <p:to>
                                        <p:strVal val="visible"/>
                                      </p:to>
                                    </p:set>
                                    <p:anim calcmode="lin" valueType="num">
                                      <p:cBhvr>
                                        <p:cTn id="108" dur="500" fill="hold"/>
                                        <p:tgtEl>
                                          <p:spTgt spid="38"/>
                                        </p:tgtEl>
                                        <p:attrNameLst>
                                          <p:attrName>ppt_w</p:attrName>
                                        </p:attrNameLst>
                                      </p:cBhvr>
                                      <p:tavLst>
                                        <p:tav tm="0">
                                          <p:val>
                                            <p:fltVal val="0"/>
                                          </p:val>
                                        </p:tav>
                                        <p:tav tm="100000">
                                          <p:val>
                                            <p:strVal val="#ppt_w"/>
                                          </p:val>
                                        </p:tav>
                                      </p:tavLst>
                                    </p:anim>
                                    <p:anim calcmode="lin" valueType="num">
                                      <p:cBhvr>
                                        <p:cTn id="109" dur="500" fill="hold"/>
                                        <p:tgtEl>
                                          <p:spTgt spid="38"/>
                                        </p:tgtEl>
                                        <p:attrNameLst>
                                          <p:attrName>ppt_h</p:attrName>
                                        </p:attrNameLst>
                                      </p:cBhvr>
                                      <p:tavLst>
                                        <p:tav tm="0">
                                          <p:val>
                                            <p:fltVal val="0"/>
                                          </p:val>
                                        </p:tav>
                                        <p:tav tm="100000">
                                          <p:val>
                                            <p:strVal val="#ppt_h"/>
                                          </p:val>
                                        </p:tav>
                                      </p:tavLst>
                                    </p:anim>
                                    <p:animEffect transition="in" filter="fade">
                                      <p:cBhvr>
                                        <p:cTn id="110" dur="500"/>
                                        <p:tgtEl>
                                          <p:spTgt spid="38"/>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41"/>
                                        </p:tgtEl>
                                        <p:attrNameLst>
                                          <p:attrName>style.visibility</p:attrName>
                                        </p:attrNameLst>
                                      </p:cBhvr>
                                      <p:to>
                                        <p:strVal val="visible"/>
                                      </p:to>
                                    </p:set>
                                    <p:anim calcmode="lin" valueType="num">
                                      <p:cBhvr>
                                        <p:cTn id="113" dur="500" fill="hold"/>
                                        <p:tgtEl>
                                          <p:spTgt spid="41"/>
                                        </p:tgtEl>
                                        <p:attrNameLst>
                                          <p:attrName>ppt_w</p:attrName>
                                        </p:attrNameLst>
                                      </p:cBhvr>
                                      <p:tavLst>
                                        <p:tav tm="0">
                                          <p:val>
                                            <p:fltVal val="0"/>
                                          </p:val>
                                        </p:tav>
                                        <p:tav tm="100000">
                                          <p:val>
                                            <p:strVal val="#ppt_w"/>
                                          </p:val>
                                        </p:tav>
                                      </p:tavLst>
                                    </p:anim>
                                    <p:anim calcmode="lin" valueType="num">
                                      <p:cBhvr>
                                        <p:cTn id="114" dur="500" fill="hold"/>
                                        <p:tgtEl>
                                          <p:spTgt spid="41"/>
                                        </p:tgtEl>
                                        <p:attrNameLst>
                                          <p:attrName>ppt_h</p:attrName>
                                        </p:attrNameLst>
                                      </p:cBhvr>
                                      <p:tavLst>
                                        <p:tav tm="0">
                                          <p:val>
                                            <p:fltVal val="0"/>
                                          </p:val>
                                        </p:tav>
                                        <p:tav tm="100000">
                                          <p:val>
                                            <p:strVal val="#ppt_h"/>
                                          </p:val>
                                        </p:tav>
                                      </p:tavLst>
                                    </p:anim>
                                    <p:animEffect transition="in" filter="fade">
                                      <p:cBhvr>
                                        <p:cTn id="115" dur="500"/>
                                        <p:tgtEl>
                                          <p:spTgt spid="41"/>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46"/>
                                        </p:tgtEl>
                                        <p:attrNameLst>
                                          <p:attrName>style.visibility</p:attrName>
                                        </p:attrNameLst>
                                      </p:cBhvr>
                                      <p:to>
                                        <p:strVal val="visible"/>
                                      </p:to>
                                    </p:set>
                                    <p:anim calcmode="lin" valueType="num">
                                      <p:cBhvr>
                                        <p:cTn id="118" dur="500" fill="hold"/>
                                        <p:tgtEl>
                                          <p:spTgt spid="46"/>
                                        </p:tgtEl>
                                        <p:attrNameLst>
                                          <p:attrName>ppt_w</p:attrName>
                                        </p:attrNameLst>
                                      </p:cBhvr>
                                      <p:tavLst>
                                        <p:tav tm="0">
                                          <p:val>
                                            <p:fltVal val="0"/>
                                          </p:val>
                                        </p:tav>
                                        <p:tav tm="100000">
                                          <p:val>
                                            <p:strVal val="#ppt_w"/>
                                          </p:val>
                                        </p:tav>
                                      </p:tavLst>
                                    </p:anim>
                                    <p:anim calcmode="lin" valueType="num">
                                      <p:cBhvr>
                                        <p:cTn id="119" dur="500" fill="hold"/>
                                        <p:tgtEl>
                                          <p:spTgt spid="46"/>
                                        </p:tgtEl>
                                        <p:attrNameLst>
                                          <p:attrName>ppt_h</p:attrName>
                                        </p:attrNameLst>
                                      </p:cBhvr>
                                      <p:tavLst>
                                        <p:tav tm="0">
                                          <p:val>
                                            <p:fltVal val="0"/>
                                          </p:val>
                                        </p:tav>
                                        <p:tav tm="100000">
                                          <p:val>
                                            <p:strVal val="#ppt_h"/>
                                          </p:val>
                                        </p:tav>
                                      </p:tavLst>
                                    </p:anim>
                                    <p:animEffect transition="in" filter="fade">
                                      <p:cBhvr>
                                        <p:cTn id="120" dur="500"/>
                                        <p:tgtEl>
                                          <p:spTgt spid="46"/>
                                        </p:tgtEl>
                                      </p:cBhvr>
                                    </p:animEffect>
                                  </p:childTnLst>
                                </p:cTn>
                              </p:par>
                              <p:par>
                                <p:cTn id="121" presetID="53" presetClass="entr" presetSubtype="16" fill="hold" grpId="0" nodeType="withEffect">
                                  <p:stCondLst>
                                    <p:cond delay="0"/>
                                  </p:stCondLst>
                                  <p:childTnLst>
                                    <p:set>
                                      <p:cBhvr>
                                        <p:cTn id="122" dur="1" fill="hold">
                                          <p:stCondLst>
                                            <p:cond delay="0"/>
                                          </p:stCondLst>
                                        </p:cTn>
                                        <p:tgtEl>
                                          <p:spTgt spid="48"/>
                                        </p:tgtEl>
                                        <p:attrNameLst>
                                          <p:attrName>style.visibility</p:attrName>
                                        </p:attrNameLst>
                                      </p:cBhvr>
                                      <p:to>
                                        <p:strVal val="visible"/>
                                      </p:to>
                                    </p:set>
                                    <p:anim calcmode="lin" valueType="num">
                                      <p:cBhvr>
                                        <p:cTn id="123" dur="500" fill="hold"/>
                                        <p:tgtEl>
                                          <p:spTgt spid="48"/>
                                        </p:tgtEl>
                                        <p:attrNameLst>
                                          <p:attrName>ppt_w</p:attrName>
                                        </p:attrNameLst>
                                      </p:cBhvr>
                                      <p:tavLst>
                                        <p:tav tm="0">
                                          <p:val>
                                            <p:fltVal val="0"/>
                                          </p:val>
                                        </p:tav>
                                        <p:tav tm="100000">
                                          <p:val>
                                            <p:strVal val="#ppt_w"/>
                                          </p:val>
                                        </p:tav>
                                      </p:tavLst>
                                    </p:anim>
                                    <p:anim calcmode="lin" valueType="num">
                                      <p:cBhvr>
                                        <p:cTn id="124" dur="500" fill="hold"/>
                                        <p:tgtEl>
                                          <p:spTgt spid="48"/>
                                        </p:tgtEl>
                                        <p:attrNameLst>
                                          <p:attrName>ppt_h</p:attrName>
                                        </p:attrNameLst>
                                      </p:cBhvr>
                                      <p:tavLst>
                                        <p:tav tm="0">
                                          <p:val>
                                            <p:fltVal val="0"/>
                                          </p:val>
                                        </p:tav>
                                        <p:tav tm="100000">
                                          <p:val>
                                            <p:strVal val="#ppt_h"/>
                                          </p:val>
                                        </p:tav>
                                      </p:tavLst>
                                    </p:anim>
                                    <p:animEffect transition="in" filter="fade">
                                      <p:cBhvr>
                                        <p:cTn id="125" dur="500"/>
                                        <p:tgtEl>
                                          <p:spTgt spid="48"/>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49"/>
                                        </p:tgtEl>
                                        <p:attrNameLst>
                                          <p:attrName>style.visibility</p:attrName>
                                        </p:attrNameLst>
                                      </p:cBhvr>
                                      <p:to>
                                        <p:strVal val="visible"/>
                                      </p:to>
                                    </p:set>
                                    <p:anim calcmode="lin" valueType="num">
                                      <p:cBhvr>
                                        <p:cTn id="128" dur="500" fill="hold"/>
                                        <p:tgtEl>
                                          <p:spTgt spid="49"/>
                                        </p:tgtEl>
                                        <p:attrNameLst>
                                          <p:attrName>ppt_w</p:attrName>
                                        </p:attrNameLst>
                                      </p:cBhvr>
                                      <p:tavLst>
                                        <p:tav tm="0">
                                          <p:val>
                                            <p:fltVal val="0"/>
                                          </p:val>
                                        </p:tav>
                                        <p:tav tm="100000">
                                          <p:val>
                                            <p:strVal val="#ppt_w"/>
                                          </p:val>
                                        </p:tav>
                                      </p:tavLst>
                                    </p:anim>
                                    <p:anim calcmode="lin" valueType="num">
                                      <p:cBhvr>
                                        <p:cTn id="129" dur="500" fill="hold"/>
                                        <p:tgtEl>
                                          <p:spTgt spid="49"/>
                                        </p:tgtEl>
                                        <p:attrNameLst>
                                          <p:attrName>ppt_h</p:attrName>
                                        </p:attrNameLst>
                                      </p:cBhvr>
                                      <p:tavLst>
                                        <p:tav tm="0">
                                          <p:val>
                                            <p:fltVal val="0"/>
                                          </p:val>
                                        </p:tav>
                                        <p:tav tm="100000">
                                          <p:val>
                                            <p:strVal val="#ppt_h"/>
                                          </p:val>
                                        </p:tav>
                                      </p:tavLst>
                                    </p:anim>
                                    <p:animEffect transition="in" filter="fade">
                                      <p:cBhvr>
                                        <p:cTn id="130" dur="500"/>
                                        <p:tgtEl>
                                          <p:spTgt spid="49"/>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50"/>
                                        </p:tgtEl>
                                        <p:attrNameLst>
                                          <p:attrName>style.visibility</p:attrName>
                                        </p:attrNameLst>
                                      </p:cBhvr>
                                      <p:to>
                                        <p:strVal val="visible"/>
                                      </p:to>
                                    </p:set>
                                    <p:anim calcmode="lin" valueType="num">
                                      <p:cBhvr>
                                        <p:cTn id="133" dur="500" fill="hold"/>
                                        <p:tgtEl>
                                          <p:spTgt spid="50"/>
                                        </p:tgtEl>
                                        <p:attrNameLst>
                                          <p:attrName>ppt_w</p:attrName>
                                        </p:attrNameLst>
                                      </p:cBhvr>
                                      <p:tavLst>
                                        <p:tav tm="0">
                                          <p:val>
                                            <p:fltVal val="0"/>
                                          </p:val>
                                        </p:tav>
                                        <p:tav tm="100000">
                                          <p:val>
                                            <p:strVal val="#ppt_w"/>
                                          </p:val>
                                        </p:tav>
                                      </p:tavLst>
                                    </p:anim>
                                    <p:anim calcmode="lin" valueType="num">
                                      <p:cBhvr>
                                        <p:cTn id="134" dur="500" fill="hold"/>
                                        <p:tgtEl>
                                          <p:spTgt spid="50"/>
                                        </p:tgtEl>
                                        <p:attrNameLst>
                                          <p:attrName>ppt_h</p:attrName>
                                        </p:attrNameLst>
                                      </p:cBhvr>
                                      <p:tavLst>
                                        <p:tav tm="0">
                                          <p:val>
                                            <p:fltVal val="0"/>
                                          </p:val>
                                        </p:tav>
                                        <p:tav tm="100000">
                                          <p:val>
                                            <p:strVal val="#ppt_h"/>
                                          </p:val>
                                        </p:tav>
                                      </p:tavLst>
                                    </p:anim>
                                    <p:animEffect transition="in" filter="fade">
                                      <p:cBhvr>
                                        <p:cTn id="135" dur="500"/>
                                        <p:tgtEl>
                                          <p:spTgt spid="50"/>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107"/>
                                        </p:tgtEl>
                                        <p:attrNameLst>
                                          <p:attrName>style.visibility</p:attrName>
                                        </p:attrNameLst>
                                      </p:cBhvr>
                                      <p:to>
                                        <p:strVal val="visible"/>
                                      </p:to>
                                    </p:set>
                                    <p:anim calcmode="lin" valueType="num">
                                      <p:cBhvr>
                                        <p:cTn id="138" dur="500" fill="hold"/>
                                        <p:tgtEl>
                                          <p:spTgt spid="107"/>
                                        </p:tgtEl>
                                        <p:attrNameLst>
                                          <p:attrName>ppt_w</p:attrName>
                                        </p:attrNameLst>
                                      </p:cBhvr>
                                      <p:tavLst>
                                        <p:tav tm="0">
                                          <p:val>
                                            <p:fltVal val="0"/>
                                          </p:val>
                                        </p:tav>
                                        <p:tav tm="100000">
                                          <p:val>
                                            <p:strVal val="#ppt_w"/>
                                          </p:val>
                                        </p:tav>
                                      </p:tavLst>
                                    </p:anim>
                                    <p:anim calcmode="lin" valueType="num">
                                      <p:cBhvr>
                                        <p:cTn id="139" dur="500" fill="hold"/>
                                        <p:tgtEl>
                                          <p:spTgt spid="107"/>
                                        </p:tgtEl>
                                        <p:attrNameLst>
                                          <p:attrName>ppt_h</p:attrName>
                                        </p:attrNameLst>
                                      </p:cBhvr>
                                      <p:tavLst>
                                        <p:tav tm="0">
                                          <p:val>
                                            <p:fltVal val="0"/>
                                          </p:val>
                                        </p:tav>
                                        <p:tav tm="100000">
                                          <p:val>
                                            <p:strVal val="#ppt_h"/>
                                          </p:val>
                                        </p:tav>
                                      </p:tavLst>
                                    </p:anim>
                                    <p:animEffect transition="in" filter="fade">
                                      <p:cBhvr>
                                        <p:cTn id="140" dur="500"/>
                                        <p:tgtEl>
                                          <p:spTgt spid="107"/>
                                        </p:tgtEl>
                                      </p:cBhvr>
                                    </p:animEffect>
                                  </p:childTnLst>
                                </p:cTn>
                              </p:par>
                              <p:par>
                                <p:cTn id="141" presetID="53" presetClass="entr" presetSubtype="16" fill="hold" nodeType="withEffect">
                                  <p:stCondLst>
                                    <p:cond delay="0"/>
                                  </p:stCondLst>
                                  <p:childTnLst>
                                    <p:set>
                                      <p:cBhvr>
                                        <p:cTn id="142" dur="1" fill="hold">
                                          <p:stCondLst>
                                            <p:cond delay="0"/>
                                          </p:stCondLst>
                                        </p:cTn>
                                        <p:tgtEl>
                                          <p:spTgt spid="57"/>
                                        </p:tgtEl>
                                        <p:attrNameLst>
                                          <p:attrName>style.visibility</p:attrName>
                                        </p:attrNameLst>
                                      </p:cBhvr>
                                      <p:to>
                                        <p:strVal val="visible"/>
                                      </p:to>
                                    </p:set>
                                    <p:anim calcmode="lin" valueType="num">
                                      <p:cBhvr>
                                        <p:cTn id="143" dur="500" fill="hold"/>
                                        <p:tgtEl>
                                          <p:spTgt spid="57"/>
                                        </p:tgtEl>
                                        <p:attrNameLst>
                                          <p:attrName>ppt_w</p:attrName>
                                        </p:attrNameLst>
                                      </p:cBhvr>
                                      <p:tavLst>
                                        <p:tav tm="0">
                                          <p:val>
                                            <p:fltVal val="0"/>
                                          </p:val>
                                        </p:tav>
                                        <p:tav tm="100000">
                                          <p:val>
                                            <p:strVal val="#ppt_w"/>
                                          </p:val>
                                        </p:tav>
                                      </p:tavLst>
                                    </p:anim>
                                    <p:anim calcmode="lin" valueType="num">
                                      <p:cBhvr>
                                        <p:cTn id="144" dur="500" fill="hold"/>
                                        <p:tgtEl>
                                          <p:spTgt spid="57"/>
                                        </p:tgtEl>
                                        <p:attrNameLst>
                                          <p:attrName>ppt_h</p:attrName>
                                        </p:attrNameLst>
                                      </p:cBhvr>
                                      <p:tavLst>
                                        <p:tav tm="0">
                                          <p:val>
                                            <p:fltVal val="0"/>
                                          </p:val>
                                        </p:tav>
                                        <p:tav tm="100000">
                                          <p:val>
                                            <p:strVal val="#ppt_h"/>
                                          </p:val>
                                        </p:tav>
                                      </p:tavLst>
                                    </p:anim>
                                    <p:animEffect transition="in" filter="fade">
                                      <p:cBhvr>
                                        <p:cTn id="145"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7" grpId="0" animBg="1"/>
      <p:bldP spid="38" grpId="0" animBg="1"/>
      <p:bldP spid="41" grpId="0" animBg="1"/>
      <p:bldP spid="46" grpId="0" animBg="1"/>
      <p:bldP spid="48" grpId="0" animBg="1"/>
      <p:bldP spid="49" grpId="0" animBg="1"/>
      <p:bldP spid="5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8" grpId="0" animBg="1"/>
      <p:bldP spid="123" grpId="0" animBg="1"/>
      <p:bldP spid="124" grpId="0" animBg="1"/>
      <p:bldP spid="127" grpId="0" animBg="1"/>
      <p:bldP spid="10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 2">
            <a:extLst>
              <a:ext uri="{FF2B5EF4-FFF2-40B4-BE49-F238E27FC236}">
                <a16:creationId xmlns:a16="http://schemas.microsoft.com/office/drawing/2014/main" id="{91FA9406-E62C-4D1C-B72E-582B60DBA6B4}"/>
              </a:ext>
            </a:extLst>
          </p:cNvPr>
          <p:cNvGraphicFramePr>
            <a:graphicFrameLocks noGrp="1"/>
          </p:cNvGraphicFramePr>
          <p:nvPr>
            <p:extLst>
              <p:ext uri="{D42A27DB-BD31-4B8C-83A1-F6EECF244321}">
                <p14:modId xmlns:p14="http://schemas.microsoft.com/office/powerpoint/2010/main" val="1811739083"/>
              </p:ext>
            </p:extLst>
          </p:nvPr>
        </p:nvGraphicFramePr>
        <p:xfrm>
          <a:off x="4041399" y="1188600"/>
          <a:ext cx="4428000" cy="5514961"/>
        </p:xfrm>
        <a:graphic>
          <a:graphicData uri="http://schemas.openxmlformats.org/drawingml/2006/table">
            <a:tbl>
              <a:tblPr firstRow="1" firstCol="1" bandRow="1">
                <a:tableStyleId>{5C22544A-7EE6-4342-B048-85BDC9FD1C3A}</a:tableStyleId>
              </a:tblPr>
              <a:tblGrid>
                <a:gridCol w="813940">
                  <a:extLst>
                    <a:ext uri="{9D8B030D-6E8A-4147-A177-3AD203B41FA5}">
                      <a16:colId xmlns:a16="http://schemas.microsoft.com/office/drawing/2014/main" val="617287789"/>
                    </a:ext>
                  </a:extLst>
                </a:gridCol>
                <a:gridCol w="306224">
                  <a:extLst>
                    <a:ext uri="{9D8B030D-6E8A-4147-A177-3AD203B41FA5}">
                      <a16:colId xmlns:a16="http://schemas.microsoft.com/office/drawing/2014/main" val="4218987204"/>
                    </a:ext>
                  </a:extLst>
                </a:gridCol>
                <a:gridCol w="1635668">
                  <a:extLst>
                    <a:ext uri="{9D8B030D-6E8A-4147-A177-3AD203B41FA5}">
                      <a16:colId xmlns:a16="http://schemas.microsoft.com/office/drawing/2014/main" val="3801415422"/>
                    </a:ext>
                  </a:extLst>
                </a:gridCol>
                <a:gridCol w="1672168">
                  <a:extLst>
                    <a:ext uri="{9D8B030D-6E8A-4147-A177-3AD203B41FA5}">
                      <a16:colId xmlns:a16="http://schemas.microsoft.com/office/drawing/2014/main" val="843845671"/>
                    </a:ext>
                  </a:extLst>
                </a:gridCol>
              </a:tblGrid>
              <a:tr h="233944">
                <a:tc gridSpan="4">
                  <a:txBody>
                    <a:bodyPr/>
                    <a:lstStyle/>
                    <a:p>
                      <a:pPr marL="88900" indent="0" algn="ctr" rtl="0" fontAlgn="base">
                        <a:lnSpc>
                          <a:spcPct val="100000"/>
                        </a:lnSpc>
                        <a:spcBef>
                          <a:spcPts val="1490"/>
                        </a:spcBef>
                        <a:spcAft>
                          <a:spcPts val="955"/>
                        </a:spcAft>
                      </a:pPr>
                      <a:r>
                        <a:rPr lang="zh" sz="1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表11—室内气体排放阈值</a:t>
                      </a: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48839224"/>
                  </a:ext>
                </a:extLst>
              </a:tr>
              <a:tr h="73748">
                <a:tc gridSpan="2">
                  <a:txBody>
                    <a:bodyPr/>
                    <a:lstStyle/>
                    <a:p>
                      <a:pPr marL="0" indent="0" algn="l" defTabSz="1435100" rtl="0" fontAlgn="base">
                        <a:lnSpc>
                          <a:spcPct val="100000"/>
                        </a:lnSpc>
                        <a:spcBef>
                          <a:spcPts val="165"/>
                        </a:spcBef>
                        <a:spcAft>
                          <a:spcPts val="275"/>
                        </a:spcAft>
                        <a:tabLst/>
                      </a:pPr>
                      <a:r>
                        <a:rPr lang="zh" sz="900" b="1">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参数</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r>
                        <a:rPr lang="zh" sz="1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排放阈值（测试时间内的平均值）</a:t>
                      </a:r>
                      <a:endParaRPr lang="en-US"/>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rtl="0"/>
                      <a:r>
                        <a:rPr lang="zh" sz="900" b="1">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排放阈值（测试时间内的平均值）</a:t>
                      </a:r>
                      <a:endParaRPr lang="en-US" sz="900" b="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84842684"/>
                  </a:ext>
                </a:extLst>
              </a:tr>
              <a:tr h="122914">
                <a:tc gridSpan="2">
                  <a:txBody>
                    <a:bodyPr/>
                    <a:lstStyle/>
                    <a:p>
                      <a:pPr marL="0" marR="333375" indent="0" algn="l" defTabSz="1435100" rtl="0" eaLnBrk="1" fontAlgn="base" latinLnBrk="0" hangingPunct="1">
                        <a:lnSpc>
                          <a:spcPct val="100000"/>
                        </a:lnSpc>
                        <a:spcBef>
                          <a:spcPts val="165"/>
                        </a:spcBef>
                        <a:spcAft>
                          <a:spcPts val="275"/>
                        </a:spcAft>
                        <a:tabLst/>
                      </a:pP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CO (ppmv)</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r>
                        <a:rPr lang="zh" sz="1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 h:28</a:t>
                      </a:r>
                      <a:endParaRPr lang="en-US"/>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rtl="0"/>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 h:28</a:t>
                      </a:r>
                      <a:endParaRPr lang="en-US" sz="900" b="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78846568"/>
                  </a:ext>
                </a:extLst>
              </a:tr>
              <a:tr h="122914">
                <a:tc gridSpan="2">
                  <a:txBody>
                    <a:bodyPr/>
                    <a:lstStyle/>
                    <a:p>
                      <a:pPr marL="0" indent="0" algn="l" defTabSz="1435100" rtl="0" eaLnBrk="1" fontAlgn="base" latinLnBrk="0" hangingPunct="1">
                        <a:lnSpc>
                          <a:spcPct val="100000"/>
                        </a:lnSpc>
                        <a:spcBef>
                          <a:spcPts val="165"/>
                        </a:spcBef>
                        <a:spcAft>
                          <a:spcPts val="275"/>
                        </a:spcAft>
                        <a:tabLst/>
                      </a:pP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NO</a:t>
                      </a:r>
                      <a:r>
                        <a:rPr lang="zh" sz="900" b="0" kern="120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x</a:t>
                      </a: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(ppbv)</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r>
                        <a:rPr lang="zh" sz="1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 h:99</a:t>
                      </a:r>
                      <a:endParaRPr lang="en-US"/>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rtl="0"/>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 h:99</a:t>
                      </a:r>
                      <a:endParaRPr lang="en-US" sz="900" b="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2763726"/>
                  </a:ext>
                </a:extLst>
              </a:tr>
              <a:tr h="122914">
                <a:tc gridSpan="2">
                  <a:txBody>
                    <a:bodyPr/>
                    <a:lstStyle/>
                    <a:p>
                      <a:pPr marL="0" indent="0" algn="l" defTabSz="1435100" rtl="0" eaLnBrk="1" fontAlgn="base" latinLnBrk="0" hangingPunct="1">
                        <a:lnSpc>
                          <a:spcPct val="100000"/>
                        </a:lnSpc>
                        <a:spcBef>
                          <a:spcPts val="165"/>
                        </a:spcBef>
                        <a:spcAft>
                          <a:spcPts val="275"/>
                        </a:spcAft>
                        <a:tabLst/>
                      </a:pP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SO</a:t>
                      </a:r>
                      <a:r>
                        <a:rPr lang="zh" sz="900" b="0" kern="120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a:t>
                      </a: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(ppbv)</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r>
                        <a:rPr lang="zh" sz="1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 h:6.8</a:t>
                      </a:r>
                      <a:endParaRPr lang="en-US"/>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rtl="0"/>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 h:6.8</a:t>
                      </a:r>
                      <a:endParaRPr lang="en-US" sz="900" b="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0367926"/>
                  </a:ext>
                </a:extLst>
              </a:tr>
              <a:tr h="98331">
                <a:tc gridSpan="2">
                  <a:txBody>
                    <a:bodyPr/>
                    <a:lstStyle/>
                    <a:p>
                      <a:pPr marL="0" indent="0" algn="l" defTabSz="1435100" rtl="0" eaLnBrk="1" fontAlgn="base" latinLnBrk="0" hangingPunct="1">
                        <a:lnSpc>
                          <a:spcPct val="100000"/>
                        </a:lnSpc>
                        <a:spcBef>
                          <a:spcPts val="165"/>
                        </a:spcBef>
                        <a:spcAft>
                          <a:spcPts val="275"/>
                        </a:spcAft>
                        <a:tabLst/>
                      </a:pP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CO</a:t>
                      </a:r>
                      <a:r>
                        <a:rPr lang="zh" sz="900" b="0" kern="120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a:t>
                      </a: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(ppmv)</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r>
                        <a:rPr lang="zh" sz="1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 h:1 000</a:t>
                      </a:r>
                      <a:endParaRPr lang="en-US"/>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rtl="0"/>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 h:1 000</a:t>
                      </a:r>
                      <a:endParaRPr lang="en-US" sz="900" b="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32759627"/>
                  </a:ext>
                </a:extLst>
              </a:tr>
              <a:tr h="73748">
                <a:tc gridSpan="2">
                  <a:txBody>
                    <a:bodyPr/>
                    <a:lstStyle/>
                    <a:p>
                      <a:pPr marL="0" indent="0" algn="l" defTabSz="1435100" rtl="0" eaLnBrk="1" fontAlgn="base" latinLnBrk="0" hangingPunct="1">
                        <a:lnSpc>
                          <a:spcPct val="100000"/>
                        </a:lnSpc>
                        <a:spcBef>
                          <a:spcPts val="165"/>
                        </a:spcBef>
                        <a:spcAft>
                          <a:spcPts val="275"/>
                        </a:spcAft>
                        <a:tabLst/>
                      </a:pP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H</a:t>
                      </a:r>
                      <a:r>
                        <a:rPr lang="zh" sz="900" b="0" kern="120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a:t>
                      </a: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S (ppbv)</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r>
                        <a:rPr lang="zh" sz="1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30 min:4.6</a:t>
                      </a:r>
                      <a:endParaRPr lang="en-US"/>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rtl="0"/>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30 min:4.6</a:t>
                      </a:r>
                      <a:endParaRPr lang="en-US" sz="900" b="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46149937"/>
                  </a:ext>
                </a:extLst>
              </a:tr>
              <a:tr h="98331">
                <a:tc gridSpan="2">
                  <a:txBody>
                    <a:bodyPr/>
                    <a:lstStyle/>
                    <a:p>
                      <a:pPr marL="0" marR="276225" indent="0" algn="l" defTabSz="1435100" rtl="0" eaLnBrk="1" fontAlgn="base" latinLnBrk="0" hangingPunct="1">
                        <a:lnSpc>
                          <a:spcPct val="100000"/>
                        </a:lnSpc>
                        <a:spcBef>
                          <a:spcPts val="165"/>
                        </a:spcBef>
                        <a:spcAft>
                          <a:spcPts val="275"/>
                        </a:spcAft>
                        <a:tabLst/>
                      </a:pP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VOC</a:t>
                      </a:r>
                      <a:r>
                        <a:rPr lang="zh" sz="900" b="0" kern="120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s</a:t>
                      </a: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(ppbv)</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r>
                        <a:rPr lang="zh" sz="1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 h:187</a:t>
                      </a:r>
                      <a:endParaRPr lang="en-US"/>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rtl="0"/>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 h:187</a:t>
                      </a:r>
                      <a:endParaRPr lang="en-US" sz="900" b="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09868905"/>
                  </a:ext>
                </a:extLst>
              </a:tr>
              <a:tr h="122914">
                <a:tc gridSpan="2">
                  <a:txBody>
                    <a:bodyPr/>
                    <a:lstStyle/>
                    <a:p>
                      <a:pPr marL="0" indent="0" algn="l" defTabSz="1435100" rtl="0" eaLnBrk="1" fontAlgn="base" latinLnBrk="0" hangingPunct="1">
                        <a:lnSpc>
                          <a:spcPct val="100000"/>
                        </a:lnSpc>
                        <a:spcBef>
                          <a:spcPts val="165"/>
                        </a:spcBef>
                        <a:spcAft>
                          <a:spcPts val="275"/>
                        </a:spcAft>
                        <a:tabLst/>
                      </a:pP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PM</a:t>
                      </a:r>
                      <a:r>
                        <a:rPr lang="zh" sz="900" b="0" kern="120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2.5</a:t>
                      </a: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(μg/m</a:t>
                      </a:r>
                      <a:r>
                        <a:rPr lang="zh" sz="900" b="0" kern="1200" baseline="30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3</a:t>
                      </a: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r>
                        <a:rPr lang="zh" sz="1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 h:25</a:t>
                      </a:r>
                      <a:endParaRPr lang="en-US"/>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rtl="0"/>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 h:25</a:t>
                      </a:r>
                      <a:endParaRPr lang="en-US" sz="900" b="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48959068"/>
                  </a:ext>
                </a:extLst>
              </a:tr>
              <a:tr h="122914">
                <a:tc gridSpan="2">
                  <a:txBody>
                    <a:bodyPr/>
                    <a:lstStyle/>
                    <a:p>
                      <a:pPr marL="0" indent="0" algn="l" defTabSz="1435100" rtl="0" eaLnBrk="1" fontAlgn="base" latinLnBrk="0" hangingPunct="1">
                        <a:lnSpc>
                          <a:spcPct val="100000"/>
                        </a:lnSpc>
                        <a:spcBef>
                          <a:spcPts val="165"/>
                        </a:spcBef>
                        <a:spcAft>
                          <a:spcPts val="275"/>
                        </a:spcAft>
                        <a:tabLst/>
                      </a:pP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NH</a:t>
                      </a:r>
                      <a:r>
                        <a:rPr lang="zh" sz="900" b="0" kern="120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3</a:t>
                      </a:r>
                      <a:r>
                        <a:rPr lang="zh" sz="9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(ppmv)</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r>
                        <a:rPr lang="zh" sz="1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1h:25</a:t>
                      </a:r>
                      <a:endParaRPr lang="en-US"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rtl="0"/>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1h:25</a:t>
                      </a:r>
                      <a:endParaRPr lang="en-US" sz="900" b="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24958459"/>
                  </a:ext>
                </a:extLst>
              </a:tr>
              <a:tr h="85220">
                <a:tc gridSpan="4">
                  <a:txBody>
                    <a:bodyPr/>
                    <a:lstStyle/>
                    <a:p>
                      <a:pPr marL="0" marR="47625" indent="0" algn="l" defTabSz="1435100" rtl="0" eaLnBrk="1" fontAlgn="base" latinLnBrk="0" hangingPunct="1">
                        <a:lnSpc>
                          <a:spcPct val="150000"/>
                        </a:lnSpc>
                        <a:spcBef>
                          <a:spcPts val="0"/>
                        </a:spcBef>
                        <a:spcAft>
                          <a:spcPts val="0"/>
                        </a:spcAft>
                        <a:tabLst/>
                      </a:pPr>
                      <a:r>
                        <a:rPr lang="zh" sz="8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注1：   </a:t>
                      </a:r>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NO</a:t>
                      </a:r>
                      <a:r>
                        <a:rPr lang="zh" sz="900" b="0" i="1">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x</a:t>
                      </a:r>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是NO和NO</a:t>
                      </a:r>
                      <a:r>
                        <a:rPr lang="zh" sz="900" b="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a:t>
                      </a:r>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的统称。测量值以NO</a:t>
                      </a:r>
                      <a:r>
                        <a:rPr lang="zh" sz="900" b="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a:t>
                      </a:r>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计。</a:t>
                      </a:r>
                    </a:p>
                    <a:p>
                      <a:pPr marL="0" marR="47625" indent="0" algn="l" defTabSz="1435100" rtl="0" eaLnBrk="1" fontAlgn="base" latinLnBrk="0" hangingPunct="1">
                        <a:lnSpc>
                          <a:spcPct val="150000"/>
                        </a:lnSpc>
                        <a:spcBef>
                          <a:spcPts val="0"/>
                        </a:spcBef>
                        <a:spcAft>
                          <a:spcPts val="0"/>
                        </a:spcAft>
                        <a:tabLst/>
                      </a:pPr>
                      <a:r>
                        <a:rPr lang="zh" sz="800" b="0"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注2：   </a:t>
                      </a:r>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ppmv表示按体积计算百万分之一，ppbv表示按体积计算十亿分之一。</a:t>
                      </a:r>
                      <a:endParaRPr lang="en-US" sz="800" b="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63500" algn="l" rtl="0" fontAlgn="base">
                        <a:lnSpc>
                          <a:spcPct val="100000"/>
                        </a:lnSpc>
                        <a:spcAft>
                          <a:spcPts val="465"/>
                        </a:spcAft>
                      </a:pPr>
                      <a:endParaRPr lang="en-US" sz="1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sz="900"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46172731"/>
                  </a:ext>
                </a:extLst>
              </a:tr>
              <a:tr h="535781">
                <a:tc gridSpan="4">
                  <a:txBody>
                    <a:bodyPr/>
                    <a:lstStyle/>
                    <a:p>
                      <a:pPr marL="0" marR="47625" indent="0" algn="ctr" defTabSz="1435100" rtl="0" eaLnBrk="1" fontAlgn="base" latinLnBrk="0" hangingPunct="1">
                        <a:lnSpc>
                          <a:spcPct val="100000"/>
                        </a:lnSpc>
                        <a:spcBef>
                          <a:spcPts val="0"/>
                        </a:spcBef>
                        <a:spcAft>
                          <a:spcPts val="0"/>
                        </a:spcAft>
                        <a:tabLst/>
                      </a:pPr>
                      <a:r>
                        <a:rPr lang="zh" sz="1000" b="1"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表A.12—室内气体排放分析建议测试方法</a:t>
                      </a:r>
                      <a:endParaRPr lang="ro-RO" sz="1000" b="1"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p>
                      <a:pPr marL="0" marR="47625" indent="0" algn="ctr" defTabSz="1435100" rtl="0" eaLnBrk="1" fontAlgn="base" latinLnBrk="0" hangingPunct="1">
                        <a:lnSpc>
                          <a:spcPct val="100000"/>
                        </a:lnSpc>
                        <a:spcBef>
                          <a:spcPts val="0"/>
                        </a:spcBef>
                        <a:spcAft>
                          <a:spcPts val="600"/>
                        </a:spcAft>
                        <a:tabLst/>
                      </a:pPr>
                      <a:endParaRPr lang="en-US" sz="900" b="1" kern="12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36000" marR="3600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rtl="0"/>
                      <a:endParaRPr lang="en-US"/>
                    </a:p>
                  </a:txBody>
                  <a:tcPr/>
                </a:tc>
                <a:tc hMerge="1">
                  <a:txBody>
                    <a:bodyPr/>
                    <a:lstStyle/>
                    <a:p>
                      <a:pPr rtl="0"/>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1738536"/>
                  </a:ext>
                </a:extLst>
              </a:tr>
              <a:tr h="245827">
                <a:tc>
                  <a:txBody>
                    <a:bodyPr/>
                    <a:lstStyle/>
                    <a:p>
                      <a:pPr marL="0" indent="0" algn="ctr" defTabSz="1435100" rtl="0" eaLnBrk="1" fontAlgn="base" latinLnBrk="0" hangingPunct="1">
                        <a:lnSpc>
                          <a:spcPct val="100000"/>
                        </a:lnSpc>
                        <a:spcBef>
                          <a:spcPts val="165"/>
                        </a:spcBef>
                        <a:spcAft>
                          <a:spcPts val="275"/>
                        </a:spcAft>
                        <a:tabLst/>
                      </a:pPr>
                      <a:r>
                        <a:rPr lang="zh" sz="900" b="1"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成分</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rtl="0"/>
                      <a:r>
                        <a:rPr lang="zh" sz="900" b="1">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测试方法</a:t>
                      </a:r>
                      <a:endParaRPr lang="en-US" sz="900" b="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tc>
                <a:tc>
                  <a:txBody>
                    <a:bodyPr/>
                    <a:lstStyle/>
                    <a:p>
                      <a:pPr marR="638175" algn="ctr" rtl="0" fontAlgn="base">
                        <a:lnSpc>
                          <a:spcPct val="100000"/>
                        </a:lnSpc>
                        <a:spcAft>
                          <a:spcPts val="335"/>
                        </a:spcAft>
                      </a:pPr>
                      <a:r>
                        <a:rPr lang="zh" sz="900" b="1">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取样方法</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2295521"/>
                  </a:ext>
                </a:extLst>
              </a:tr>
              <a:tr h="414694">
                <a:tc>
                  <a:txBody>
                    <a:bodyPr/>
                    <a:lstStyle/>
                    <a:p>
                      <a:pPr marL="0" marR="447675" indent="0" algn="ctr" defTabSz="0" rtl="0" eaLnBrk="1" fontAlgn="base" latinLnBrk="0" hangingPunct="1">
                        <a:lnSpc>
                          <a:spcPct val="100000"/>
                        </a:lnSpc>
                        <a:spcBef>
                          <a:spcPts val="165"/>
                        </a:spcBef>
                        <a:spcAft>
                          <a:spcPts val="275"/>
                        </a:spcAft>
                        <a:tabLst/>
                      </a:pPr>
                      <a:r>
                        <a:rPr lang="zh" sz="900" b="1"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CO</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7800" lvl="0" indent="-177800" algn="l" rtl="0" fontAlgn="base">
                        <a:lnSpc>
                          <a:spcPct val="100000"/>
                        </a:lnSpc>
                        <a:spcAft>
                          <a:spcPts val="0"/>
                        </a:spcAft>
                        <a:buClr>
                          <a:srgbClr val="000000"/>
                        </a:buClr>
                        <a:buSzPct val="100000"/>
                        <a:buFont typeface="+mj-lt"/>
                        <a:buAutoNum type="arabicParenR"/>
                        <a:tabLst/>
                      </a:pPr>
                      <a:r>
                        <a:rPr lang="zh" sz="900" u="none" strike="noStrike" spc="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ISO 4224标准</a:t>
                      </a:r>
                    </a:p>
                    <a:p>
                      <a:pPr marL="177800" lvl="0" indent="-177800" algn="l" rtl="0" fontAlgn="base">
                        <a:lnSpc>
                          <a:spcPct val="100000"/>
                        </a:lnSpc>
                        <a:spcBef>
                          <a:spcPts val="1265"/>
                        </a:spcBef>
                        <a:spcAft>
                          <a:spcPts val="390"/>
                        </a:spcAft>
                        <a:buClr>
                          <a:srgbClr val="000000"/>
                        </a:buClr>
                        <a:buSzPct val="100000"/>
                        <a:buFont typeface="+mj-lt"/>
                        <a:buAutoNum type="arabicParenR"/>
                        <a:tabLst/>
                      </a:pPr>
                      <a:r>
                        <a:rPr lang="zh" sz="900" u="none" strike="noStrike" spc="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NIOSH 6604分析方法</a:t>
                      </a:r>
                      <a:endParaRPr lang="en-US" sz="9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tc>
                <a:tc>
                  <a:txBody>
                    <a:bodyPr/>
                    <a:lstStyle/>
                    <a:p>
                      <a:pPr marL="177800" lvl="0" indent="-177800" algn="l" defTabSz="914400" rtl="0" eaLnBrk="1" fontAlgn="base" latinLnBrk="0" hangingPunct="1">
                        <a:lnSpc>
                          <a:spcPct val="100000"/>
                        </a:lnSpc>
                        <a:spcAft>
                          <a:spcPts val="0"/>
                        </a:spcAft>
                        <a:buClr>
                          <a:srgbClr val="000000"/>
                        </a:buClr>
                        <a:buSzPct val="100000"/>
                        <a:buFont typeface="+mj-lt"/>
                        <a:buAutoNum type="arabicParenR"/>
                        <a:tabLst/>
                      </a:pPr>
                      <a:r>
                        <a:rPr lang="zh" sz="900" u="none" strike="noStrike" kern="1200" spc="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连续分析</a:t>
                      </a:r>
                    </a:p>
                    <a:p>
                      <a:pPr marL="177800" lvl="0" indent="-177800" algn="l" defTabSz="914400" rtl="0" eaLnBrk="1" fontAlgn="base" latinLnBrk="0" hangingPunct="1">
                        <a:lnSpc>
                          <a:spcPct val="100000"/>
                        </a:lnSpc>
                        <a:spcBef>
                          <a:spcPts val="1265"/>
                        </a:spcBef>
                        <a:spcAft>
                          <a:spcPts val="390"/>
                        </a:spcAft>
                        <a:buClr>
                          <a:srgbClr val="000000"/>
                        </a:buClr>
                        <a:buSzPct val="100000"/>
                        <a:buFont typeface="+mj-lt"/>
                        <a:buAutoNum type="arabicParenR"/>
                        <a:tabLst/>
                      </a:pPr>
                      <a:r>
                        <a:rPr lang="zh" sz="900" u="none" strike="noStrike" kern="1200" spc="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抓取取样</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1452105"/>
                  </a:ext>
                </a:extLst>
              </a:tr>
              <a:tr h="172079">
                <a:tc>
                  <a:txBody>
                    <a:bodyPr/>
                    <a:lstStyle/>
                    <a:p>
                      <a:pPr marL="0" marR="447675" indent="0" algn="ctr" defTabSz="0" rtl="0" eaLnBrk="1" fontAlgn="base" latinLnBrk="0" hangingPunct="1">
                        <a:lnSpc>
                          <a:spcPct val="100000"/>
                        </a:lnSpc>
                        <a:spcBef>
                          <a:spcPts val="165"/>
                        </a:spcBef>
                        <a:spcAft>
                          <a:spcPts val="275"/>
                        </a:spcAft>
                        <a:tabLst/>
                      </a:pPr>
                      <a:r>
                        <a:rPr lang="zh" sz="900" b="1"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NOx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rtl="0"/>
                      <a:r>
                        <a:rPr lang="zh" sz="9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ISO 7996标准</a:t>
                      </a:r>
                      <a:endParaRPr lang="en-US" sz="9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tc>
                <a:tc>
                  <a:txBody>
                    <a:bodyPr/>
                    <a:lstStyle/>
                    <a:p>
                      <a:pPr marL="53975" algn="l" rtl="0" fontAlgn="base">
                        <a:lnSpc>
                          <a:spcPct val="100000"/>
                        </a:lnSpc>
                        <a:spcAft>
                          <a:spcPts val="260"/>
                        </a:spcAft>
                      </a:pPr>
                      <a:r>
                        <a:rPr lang="zh" sz="9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连续分析</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4961412"/>
                  </a:ext>
                </a:extLst>
              </a:tr>
              <a:tr h="511386">
                <a:tc>
                  <a:txBody>
                    <a:bodyPr/>
                    <a:lstStyle/>
                    <a:p>
                      <a:pPr marL="0" marR="447675" indent="0" algn="ctr" defTabSz="0" rtl="0" eaLnBrk="1" fontAlgn="base" latinLnBrk="0" hangingPunct="1">
                        <a:lnSpc>
                          <a:spcPct val="100000"/>
                        </a:lnSpc>
                        <a:spcBef>
                          <a:spcPts val="165"/>
                        </a:spcBef>
                        <a:spcAft>
                          <a:spcPts val="275"/>
                        </a:spcAft>
                        <a:tabLst/>
                      </a:pPr>
                      <a:r>
                        <a:rPr lang="zh" sz="900" b="1"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CO</a:t>
                      </a:r>
                      <a:r>
                        <a:rPr lang="zh" sz="900" b="1" kern="120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a:t>
                      </a:r>
                      <a:r>
                        <a:rPr lang="zh" sz="900" b="1"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7800" lvl="0" indent="-177800" algn="l" defTabSz="914400" rtl="0" eaLnBrk="1" fontAlgn="base" latinLnBrk="0" hangingPunct="1">
                        <a:lnSpc>
                          <a:spcPct val="100000"/>
                        </a:lnSpc>
                        <a:spcBef>
                          <a:spcPts val="240"/>
                        </a:spcBef>
                        <a:spcAft>
                          <a:spcPts val="0"/>
                        </a:spcAft>
                        <a:buClr>
                          <a:srgbClr val="000000"/>
                        </a:buClr>
                        <a:buSzPct val="100000"/>
                        <a:buFont typeface="+mj-lt"/>
                        <a:buAutoNum type="arabicParenR"/>
                        <a:tabLst/>
                      </a:pPr>
                      <a:r>
                        <a:rPr lang="zh" sz="900" u="none" strike="noStrike" kern="1200" spc="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ISO 16000-26标准</a:t>
                      </a:r>
                    </a:p>
                    <a:p>
                      <a:pPr marL="177800" lvl="0" indent="-177800" algn="l" defTabSz="914400" rtl="0" eaLnBrk="1" fontAlgn="base" latinLnBrk="0" hangingPunct="1">
                        <a:lnSpc>
                          <a:spcPct val="100000"/>
                        </a:lnSpc>
                        <a:spcBef>
                          <a:spcPts val="1240"/>
                        </a:spcBef>
                        <a:spcAft>
                          <a:spcPts val="240"/>
                        </a:spcAft>
                        <a:buClr>
                          <a:srgbClr val="000000"/>
                        </a:buClr>
                        <a:buSzPct val="100000"/>
                        <a:buFont typeface="+mj-lt"/>
                        <a:buAutoNum type="arabicParenR"/>
                        <a:tabLst/>
                      </a:pPr>
                      <a:r>
                        <a:rPr lang="zh" sz="900" u="none" strike="noStrike" kern="1200" spc="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NIOSH 6603分析方法</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tc>
                <a:tc>
                  <a:txBody>
                    <a:bodyPr/>
                    <a:lstStyle/>
                    <a:p>
                      <a:pPr marL="177800" lvl="0" indent="-177800" algn="l" defTabSz="914400" rtl="0" eaLnBrk="1" fontAlgn="base" latinLnBrk="0" hangingPunct="1">
                        <a:lnSpc>
                          <a:spcPct val="100000"/>
                        </a:lnSpc>
                        <a:spcBef>
                          <a:spcPts val="240"/>
                        </a:spcBef>
                        <a:spcAft>
                          <a:spcPts val="0"/>
                        </a:spcAft>
                        <a:buClr>
                          <a:srgbClr val="000000"/>
                        </a:buClr>
                        <a:buSzPct val="100000"/>
                        <a:buFont typeface="+mj-lt"/>
                        <a:buAutoNum type="arabicParenR"/>
                        <a:tabLst/>
                      </a:pPr>
                      <a:r>
                        <a:rPr lang="zh" sz="900" u="none" strike="noStrike" kern="1200" spc="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连续分析</a:t>
                      </a:r>
                    </a:p>
                    <a:p>
                      <a:pPr marL="177800" lvl="0" indent="-177800" algn="l" defTabSz="914400" rtl="0" eaLnBrk="1" fontAlgn="base" latinLnBrk="0" hangingPunct="1">
                        <a:lnSpc>
                          <a:spcPct val="100000"/>
                        </a:lnSpc>
                        <a:spcBef>
                          <a:spcPts val="1240"/>
                        </a:spcBef>
                        <a:spcAft>
                          <a:spcPts val="240"/>
                        </a:spcAft>
                        <a:buClr>
                          <a:srgbClr val="000000"/>
                        </a:buClr>
                        <a:buSzPct val="100000"/>
                        <a:buFont typeface="+mj-lt"/>
                        <a:buAutoNum type="arabicParenR"/>
                        <a:tabLst/>
                      </a:pPr>
                      <a:r>
                        <a:rPr lang="zh" sz="900" u="none" strike="noStrike" kern="1200" spc="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抓取取样</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9705872"/>
                  </a:ext>
                </a:extLst>
              </a:tr>
              <a:tr h="128983">
                <a:tc>
                  <a:txBody>
                    <a:bodyPr/>
                    <a:lstStyle/>
                    <a:p>
                      <a:pPr marL="0" marR="447675" indent="0" algn="ctr" defTabSz="0" rtl="0" eaLnBrk="1" fontAlgn="base" latinLnBrk="0" hangingPunct="1">
                        <a:lnSpc>
                          <a:spcPct val="100000"/>
                        </a:lnSpc>
                        <a:spcBef>
                          <a:spcPts val="165"/>
                        </a:spcBef>
                        <a:spcAft>
                          <a:spcPts val="275"/>
                        </a:spcAft>
                        <a:tabLst/>
                      </a:pPr>
                      <a:r>
                        <a:rPr lang="zh" sz="900" b="1"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H</a:t>
                      </a:r>
                      <a:r>
                        <a:rPr lang="zh" sz="900" b="1" kern="120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a:t>
                      </a:r>
                      <a:r>
                        <a:rPr lang="zh" sz="900" b="1"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S</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rtl="0"/>
                      <a:r>
                        <a:rPr lang="zh" sz="9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NIOSH 6013分析方法；OSHA6 ID 141, 1008标准</a:t>
                      </a:r>
                      <a:endParaRPr lang="en-US" sz="9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tc>
                <a:tc>
                  <a:txBody>
                    <a:bodyPr/>
                    <a:lstStyle/>
                    <a:p>
                      <a:pPr marL="53975" algn="l" rtl="0" fontAlgn="base">
                        <a:lnSpc>
                          <a:spcPct val="100000"/>
                        </a:lnSpc>
                        <a:spcBef>
                          <a:spcPts val="290"/>
                        </a:spcBef>
                        <a:spcAft>
                          <a:spcPts val="185"/>
                        </a:spcAft>
                      </a:pPr>
                      <a:r>
                        <a:rPr lang="zh" sz="9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抓取取样</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5395485"/>
                  </a:ext>
                </a:extLst>
              </a:tr>
              <a:tr h="245827">
                <a:tc>
                  <a:txBody>
                    <a:bodyPr/>
                    <a:lstStyle/>
                    <a:p>
                      <a:pPr marL="0" marR="447675" indent="0" algn="ctr" defTabSz="0" rtl="0" eaLnBrk="1" fontAlgn="base" latinLnBrk="0" hangingPunct="1">
                        <a:lnSpc>
                          <a:spcPct val="100000"/>
                        </a:lnSpc>
                        <a:spcBef>
                          <a:spcPts val="165"/>
                        </a:spcBef>
                        <a:spcAft>
                          <a:spcPts val="275"/>
                        </a:spcAft>
                        <a:tabLst/>
                      </a:pPr>
                      <a:r>
                        <a:rPr lang="zh" sz="900" b="1"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VOC</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rtl="0"/>
                      <a:r>
                        <a:rPr lang="zh" sz="9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ISO 16000-5标准</a:t>
                      </a:r>
                      <a:endParaRPr lang="en-US" sz="90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tc>
                <a:tc>
                  <a:txBody>
                    <a:bodyPr/>
                    <a:lstStyle/>
                    <a:p>
                      <a:pPr marL="53975" algn="l" rtl="0" fontAlgn="base">
                        <a:lnSpc>
                          <a:spcPct val="100000"/>
                        </a:lnSpc>
                        <a:spcBef>
                          <a:spcPts val="375"/>
                        </a:spcBef>
                        <a:spcAft>
                          <a:spcPts val="195"/>
                        </a:spcAft>
                      </a:pPr>
                      <a:r>
                        <a:rPr lang="zh" sz="9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抓取取样</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204648"/>
                  </a:ext>
                </a:extLst>
              </a:tr>
              <a:tr h="221244">
                <a:tc>
                  <a:txBody>
                    <a:bodyPr/>
                    <a:lstStyle/>
                    <a:p>
                      <a:pPr marL="0" marR="447675" indent="0" algn="ctr" defTabSz="0" rtl="0" eaLnBrk="1" fontAlgn="base" latinLnBrk="0" hangingPunct="1">
                        <a:lnSpc>
                          <a:spcPct val="100000"/>
                        </a:lnSpc>
                        <a:spcBef>
                          <a:spcPts val="165"/>
                        </a:spcBef>
                        <a:spcAft>
                          <a:spcPts val="275"/>
                        </a:spcAft>
                        <a:tabLst/>
                      </a:pPr>
                      <a:r>
                        <a:rPr lang="zh" sz="900" b="1"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SO</a:t>
                      </a:r>
                      <a:r>
                        <a:rPr lang="zh" sz="900" b="1" kern="120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rtl="0"/>
                      <a:r>
                        <a:rPr lang="zh" sz="9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NIOSH 6004分析方法</a:t>
                      </a:r>
                      <a:endParaRPr lang="en-US" sz="90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tc>
                <a:tc>
                  <a:txBody>
                    <a:bodyPr/>
                    <a:lstStyle/>
                    <a:p>
                      <a:pPr marL="53975" algn="l" rtl="0" fontAlgn="base">
                        <a:lnSpc>
                          <a:spcPct val="100000"/>
                        </a:lnSpc>
                        <a:spcBef>
                          <a:spcPts val="315"/>
                        </a:spcBef>
                        <a:spcAft>
                          <a:spcPts val="70"/>
                        </a:spcAft>
                      </a:pPr>
                      <a:r>
                        <a:rPr lang="zh" sz="9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抓取取样</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4652673"/>
                  </a:ext>
                </a:extLst>
              </a:tr>
              <a:tr h="221244">
                <a:tc>
                  <a:txBody>
                    <a:bodyPr/>
                    <a:lstStyle/>
                    <a:p>
                      <a:pPr marL="0" marR="390525" indent="0" algn="ctr" defTabSz="0" rtl="0" eaLnBrk="1" fontAlgn="base" latinLnBrk="0" hangingPunct="1">
                        <a:lnSpc>
                          <a:spcPct val="100000"/>
                        </a:lnSpc>
                        <a:spcBef>
                          <a:spcPts val="165"/>
                        </a:spcBef>
                        <a:spcAft>
                          <a:spcPts val="275"/>
                        </a:spcAft>
                        <a:tabLst/>
                      </a:pPr>
                      <a:r>
                        <a:rPr lang="zh" sz="900" b="1"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PM</a:t>
                      </a:r>
                      <a:r>
                        <a:rPr lang="zh" sz="900" b="1" kern="120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2.5</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rtl="0"/>
                      <a:r>
                        <a:rPr lang="zh" sz="9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NIOSH 0500分析方法</a:t>
                      </a:r>
                      <a:endParaRPr lang="en-US" sz="9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tc>
                <a:tc>
                  <a:txBody>
                    <a:bodyPr/>
                    <a:lstStyle/>
                    <a:p>
                      <a:pPr marL="53975" algn="l" rtl="0" fontAlgn="base">
                        <a:lnSpc>
                          <a:spcPct val="100000"/>
                        </a:lnSpc>
                        <a:spcBef>
                          <a:spcPts val="415"/>
                        </a:spcBef>
                        <a:spcAft>
                          <a:spcPts val="375"/>
                        </a:spcAft>
                      </a:pPr>
                      <a:r>
                        <a:rPr lang="zh" sz="9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抓取取样</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361685"/>
                  </a:ext>
                </a:extLst>
              </a:tr>
              <a:tr h="124775">
                <a:tc>
                  <a:txBody>
                    <a:bodyPr/>
                    <a:lstStyle/>
                    <a:p>
                      <a:pPr marL="0" marR="447675" indent="0" algn="ctr" defTabSz="0" rtl="0" eaLnBrk="1" fontAlgn="base" latinLnBrk="0" hangingPunct="1">
                        <a:lnSpc>
                          <a:spcPct val="100000"/>
                        </a:lnSpc>
                        <a:spcBef>
                          <a:spcPts val="165"/>
                        </a:spcBef>
                        <a:spcAft>
                          <a:spcPts val="275"/>
                        </a:spcAft>
                        <a:tabLst/>
                      </a:pPr>
                      <a:r>
                        <a:rPr lang="zh" sz="900" b="1" kern="12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NH</a:t>
                      </a:r>
                      <a:r>
                        <a:rPr lang="zh" sz="900" b="1" kern="120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3</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77800" lvl="0" indent="-177800" algn="l" defTabSz="914400" rtl="0" eaLnBrk="1" fontAlgn="base" latinLnBrk="0" hangingPunct="1">
                        <a:lnSpc>
                          <a:spcPct val="100000"/>
                        </a:lnSpc>
                        <a:spcBef>
                          <a:spcPts val="165"/>
                        </a:spcBef>
                        <a:spcAft>
                          <a:spcPts val="0"/>
                        </a:spcAft>
                        <a:buClr>
                          <a:srgbClr val="000000"/>
                        </a:buClr>
                        <a:buSzPct val="100000"/>
                        <a:buFont typeface="+mj-lt"/>
                        <a:buAutoNum type="arabicParenR"/>
                        <a:tabLst/>
                      </a:pPr>
                      <a:r>
                        <a:rPr lang="zh" sz="900" u="none" strike="noStrike" kern="1200" spc="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NIOSH 6015分析方法</a:t>
                      </a:r>
                    </a:p>
                    <a:p>
                      <a:pPr marL="177800" lvl="0" indent="-177800" algn="l" defTabSz="914400" rtl="0" eaLnBrk="1" fontAlgn="base" latinLnBrk="0" hangingPunct="1">
                        <a:lnSpc>
                          <a:spcPct val="100000"/>
                        </a:lnSpc>
                        <a:spcBef>
                          <a:spcPts val="1250"/>
                        </a:spcBef>
                        <a:spcAft>
                          <a:spcPts val="255"/>
                        </a:spcAft>
                        <a:buClr>
                          <a:srgbClr val="000000"/>
                        </a:buClr>
                        <a:buSzPct val="100000"/>
                        <a:buFont typeface="+mj-lt"/>
                        <a:buAutoNum type="arabicParenR"/>
                        <a:tabLst/>
                      </a:pPr>
                      <a:r>
                        <a:rPr lang="zh" sz="900" u="none" strike="noStrike" kern="1200" spc="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NIOSH 6016分析方法</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tc>
                <a:tc>
                  <a:txBody>
                    <a:bodyPr/>
                    <a:lstStyle/>
                    <a:p>
                      <a:pPr marL="53975" algn="l" rtl="0" fontAlgn="base">
                        <a:lnSpc>
                          <a:spcPct val="100000"/>
                        </a:lnSpc>
                        <a:spcBef>
                          <a:spcPts val="165"/>
                        </a:spcBef>
                        <a:spcAft>
                          <a:spcPts val="2980"/>
                        </a:spcAft>
                      </a:pPr>
                      <a:r>
                        <a:rPr lang="zh" sz="9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抓取取样</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0369227"/>
                  </a:ext>
                </a:extLst>
              </a:tr>
              <a:tr h="122913">
                <a:tc gridSpan="4">
                  <a:txBody>
                    <a:bodyPr/>
                    <a:lstStyle/>
                    <a:p>
                      <a:pPr marR="47625" algn="l" rtl="0" fontAlgn="base">
                        <a:lnSpc>
                          <a:spcPct val="100000"/>
                        </a:lnSpc>
                        <a:spcBef>
                          <a:spcPts val="160"/>
                        </a:spcBef>
                        <a:spcAft>
                          <a:spcPts val="290"/>
                        </a:spcAft>
                      </a:pPr>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注1：NO</a:t>
                      </a:r>
                      <a:r>
                        <a:rPr lang="zh" sz="900" b="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x</a:t>
                      </a:r>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是NO和NO</a:t>
                      </a:r>
                      <a:r>
                        <a:rPr lang="zh" sz="900" b="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a:t>
                      </a:r>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的统称。测量值以NO</a:t>
                      </a:r>
                      <a:r>
                        <a:rPr lang="zh" sz="900" b="0" baseline="-2500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a:t>
                      </a:r>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计。</a:t>
                      </a:r>
                    </a:p>
                    <a:p>
                      <a:pPr marR="47625" algn="l" rtl="0" fontAlgn="base">
                        <a:lnSpc>
                          <a:spcPct val="100000"/>
                        </a:lnSpc>
                        <a:spcBef>
                          <a:spcPts val="265"/>
                        </a:spcBef>
                        <a:spcAft>
                          <a:spcPts val="250"/>
                        </a:spcAft>
                      </a:pPr>
                      <a:r>
                        <a:rPr lang="zh" sz="900" b="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注2：NIOSH分析方法参见参考文献[63]。</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31750" algn="l" rtl="0" fontAlgn="base">
                        <a:lnSpc>
                          <a:spcPct val="100000"/>
                        </a:lnSpc>
                        <a:spcAft>
                          <a:spcPts val="285"/>
                        </a:spcAft>
                      </a:pPr>
                      <a:endParaRPr lang="en-US" sz="900" b="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rtl="0"/>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72159857"/>
                  </a:ext>
                </a:extLst>
              </a:tr>
            </a:tbl>
          </a:graphicData>
        </a:graphic>
      </p:graphicFrame>
      <p:sp>
        <p:nvSpPr>
          <p:cNvPr id="11" name="Title 1">
            <a:extLst>
              <a:ext uri="{FF2B5EF4-FFF2-40B4-BE49-F238E27FC236}">
                <a16:creationId xmlns:a16="http://schemas.microsoft.com/office/drawing/2014/main" id="{8E2AC65B-DDA4-4128-B296-E307F8B0BCEC}"/>
              </a:ext>
            </a:extLst>
          </p:cNvPr>
          <p:cNvSpPr txBox="1">
            <a:spLocks/>
          </p:cNvSpPr>
          <p:nvPr/>
        </p:nvSpPr>
        <p:spPr>
          <a:xfrm>
            <a:off x="293077" y="136525"/>
            <a:ext cx="11193237" cy="906829"/>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4000" b="1" kern="1200">
                <a:solidFill>
                  <a:srgbClr val="0A55A3"/>
                </a:solidFill>
                <a:latin typeface="Arial" panose="020B0604020202020204" pitchFamily="34" charset="0"/>
                <a:ea typeface="+mj-ea"/>
                <a:cs typeface="Arial" panose="020B0604020202020204" pitchFamily="34" charset="0"/>
              </a:defRPr>
            </a:lvl1pPr>
          </a:lstStyle>
          <a:p>
            <a:pPr rtl="0"/>
            <a:r>
              <a:rPr lang="zh" dirty="0"/>
              <a:t>气体排放</a:t>
            </a:r>
            <a:r>
              <a:rPr lang="zh-CN" altLang="en-US" dirty="0"/>
              <a:t> </a:t>
            </a:r>
            <a:r>
              <a:rPr lang="zh" dirty="0"/>
              <a:t>-</a:t>
            </a:r>
            <a:r>
              <a:rPr lang="zh-CN" altLang="en-US" dirty="0"/>
              <a:t> </a:t>
            </a:r>
            <a:r>
              <a:rPr lang="zh" dirty="0"/>
              <a:t>室内</a:t>
            </a:r>
            <a:endParaRPr lang="en-SG" dirty="0"/>
          </a:p>
        </p:txBody>
      </p:sp>
      <p:sp>
        <p:nvSpPr>
          <p:cNvPr id="12" name="Arrow: Right 11">
            <a:hlinkClick r:id="rId3" action="ppaction://hlinksldjump"/>
            <a:extLst>
              <a:ext uri="{FF2B5EF4-FFF2-40B4-BE49-F238E27FC236}">
                <a16:creationId xmlns:a16="http://schemas.microsoft.com/office/drawing/2014/main" id="{A322C751-438B-4B4D-8CFF-5B2A6C80C6CF}"/>
              </a:ext>
            </a:extLst>
          </p:cNvPr>
          <p:cNvSpPr/>
          <p:nvPr/>
        </p:nvSpPr>
        <p:spPr>
          <a:xfrm flipH="1">
            <a:off x="9480376" y="5589240"/>
            <a:ext cx="792088" cy="50405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hlinkClick r:id="rId3" action="ppaction://hlinksldjump"/>
              </a:rPr>
              <a:t>返回</a:t>
            </a:r>
            <a:endParaRPr lang="en-SG" dirty="0"/>
          </a:p>
        </p:txBody>
      </p:sp>
      <p:sp>
        <p:nvSpPr>
          <p:cNvPr id="13" name="Slide Number Placeholder 4">
            <a:extLst>
              <a:ext uri="{FF2B5EF4-FFF2-40B4-BE49-F238E27FC236}">
                <a16:creationId xmlns:a16="http://schemas.microsoft.com/office/drawing/2014/main" id="{1AD6CF91-0532-46AA-86E9-4FF84D1F5FC0}"/>
              </a:ext>
            </a:extLst>
          </p:cNvPr>
          <p:cNvSpPr>
            <a:spLocks noGrp="1"/>
          </p:cNvSpPr>
          <p:nvPr>
            <p:ph type="sldNum" sz="quarter" idx="12"/>
          </p:nvPr>
        </p:nvSpPr>
        <p:spPr>
          <a:xfrm>
            <a:off x="8610600" y="6356350"/>
            <a:ext cx="2743200" cy="365125"/>
          </a:xfrm>
        </p:spPr>
        <p:txBody>
          <a:bodyPr rtlCol="0"/>
          <a:lstStyle/>
          <a:p>
            <a:pPr rtl="0"/>
            <a:fld id="{FA0B7275-42E7-9344-8EE7-3495E2503A86}" type="slidenum">
              <a:rPr lang="en-US" smtClean="0"/>
              <a:t>27</a:t>
            </a:fld>
            <a:endParaRPr lang="en-US" dirty="0"/>
          </a:p>
        </p:txBody>
      </p:sp>
    </p:spTree>
    <p:custDataLst>
      <p:tags r:id="rId1"/>
    </p:custDataLst>
    <p:extLst>
      <p:ext uri="{BB962C8B-B14F-4D97-AF65-F5344CB8AC3E}">
        <p14:creationId xmlns:p14="http://schemas.microsoft.com/office/powerpoint/2010/main" val="1243735766"/>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3077" y="191323"/>
            <a:ext cx="11193237" cy="906829"/>
          </a:xfrm>
        </p:spPr>
        <p:txBody>
          <a:bodyPr rtlCol="0">
            <a:normAutofit/>
          </a:bodyPr>
          <a:lstStyle/>
          <a:p>
            <a:pPr rtl="0"/>
            <a:r>
              <a:rPr lang="zh" dirty="0"/>
              <a:t>气体排放参数：排气管</a:t>
            </a:r>
            <a:endParaRPr lang="de-DE" dirty="0"/>
          </a:p>
        </p:txBody>
      </p:sp>
      <p:sp>
        <p:nvSpPr>
          <p:cNvPr id="5" name="Rectangle: Beveled 4"/>
          <p:cNvSpPr/>
          <p:nvPr/>
        </p:nvSpPr>
        <p:spPr>
          <a:xfrm>
            <a:off x="3884837" y="1214556"/>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884837" y="3282969"/>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884837" y="5498629"/>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639616" y="2582708"/>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431705" y="1644125"/>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431705" y="3759942"/>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431705" y="3755457"/>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7" name="Cloud 36"/>
          <p:cNvSpPr/>
          <p:nvPr/>
        </p:nvSpPr>
        <p:spPr>
          <a:xfrm>
            <a:off x="9779663" y="1307419"/>
            <a:ext cx="1068865" cy="60980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CO</a:t>
            </a:r>
          </a:p>
        </p:txBody>
      </p:sp>
      <p:sp>
        <p:nvSpPr>
          <p:cNvPr id="38" name="Cloud 37"/>
          <p:cNvSpPr/>
          <p:nvPr/>
        </p:nvSpPr>
        <p:spPr>
          <a:xfrm>
            <a:off x="10665124" y="908720"/>
            <a:ext cx="1127090" cy="60980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NO</a:t>
            </a:r>
            <a:r>
              <a:rPr lang="zh" sz="1200" baseline="-25000">
                <a:solidFill>
                  <a:schemeClr val="tx1"/>
                </a:solidFill>
              </a:rPr>
              <a:t>x</a:t>
            </a:r>
          </a:p>
        </p:txBody>
      </p:sp>
      <p:sp>
        <p:nvSpPr>
          <p:cNvPr id="46" name="Cloud 45"/>
          <p:cNvSpPr/>
          <p:nvPr/>
        </p:nvSpPr>
        <p:spPr>
          <a:xfrm>
            <a:off x="10931791" y="1540176"/>
            <a:ext cx="1068865" cy="60980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H</a:t>
            </a:r>
            <a:r>
              <a:rPr lang="zh" sz="1200" baseline="-25000">
                <a:solidFill>
                  <a:schemeClr val="tx1"/>
                </a:solidFill>
              </a:rPr>
              <a:t>2</a:t>
            </a:r>
            <a:r>
              <a:rPr lang="zh" sz="1200">
                <a:solidFill>
                  <a:schemeClr val="tx1"/>
                </a:solidFill>
              </a:rPr>
              <a:t>S</a:t>
            </a:r>
          </a:p>
        </p:txBody>
      </p:sp>
      <p:sp>
        <p:nvSpPr>
          <p:cNvPr id="48" name="Cloud 47"/>
          <p:cNvSpPr/>
          <p:nvPr/>
        </p:nvSpPr>
        <p:spPr>
          <a:xfrm>
            <a:off x="9868827" y="1947076"/>
            <a:ext cx="1068865" cy="60980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VOC</a:t>
            </a:r>
          </a:p>
        </p:txBody>
      </p:sp>
      <p:sp>
        <p:nvSpPr>
          <p:cNvPr id="49" name="Cloud 48"/>
          <p:cNvSpPr/>
          <p:nvPr/>
        </p:nvSpPr>
        <p:spPr>
          <a:xfrm>
            <a:off x="10931791" y="2227343"/>
            <a:ext cx="1068865" cy="60980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PM2.5</a:t>
            </a:r>
          </a:p>
        </p:txBody>
      </p:sp>
      <p:sp>
        <p:nvSpPr>
          <p:cNvPr id="50" name="Cloud 49"/>
          <p:cNvSpPr/>
          <p:nvPr/>
        </p:nvSpPr>
        <p:spPr>
          <a:xfrm>
            <a:off x="9883127" y="2614229"/>
            <a:ext cx="1068865" cy="60980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NH</a:t>
            </a:r>
            <a:r>
              <a:rPr lang="zh" sz="1200" baseline="-25000">
                <a:solidFill>
                  <a:schemeClr val="tx1"/>
                </a:solidFill>
              </a:rPr>
              <a:t>3</a:t>
            </a:r>
          </a:p>
        </p:txBody>
      </p:sp>
      <p:sp>
        <p:nvSpPr>
          <p:cNvPr id="51" name="Cloud 50"/>
          <p:cNvSpPr/>
          <p:nvPr/>
        </p:nvSpPr>
        <p:spPr>
          <a:xfrm>
            <a:off x="10859783" y="2894680"/>
            <a:ext cx="1068865" cy="60980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SO</a:t>
            </a:r>
            <a:r>
              <a:rPr lang="zh" sz="1200" baseline="-25000">
                <a:solidFill>
                  <a:schemeClr val="tx1"/>
                </a:solidFill>
              </a:rPr>
              <a:t>2</a:t>
            </a:r>
          </a:p>
        </p:txBody>
      </p:sp>
      <p:sp>
        <p:nvSpPr>
          <p:cNvPr id="52" name="Cloud 51"/>
          <p:cNvSpPr/>
          <p:nvPr/>
        </p:nvSpPr>
        <p:spPr>
          <a:xfrm>
            <a:off x="9885332" y="3287452"/>
            <a:ext cx="1068865" cy="60980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PAH</a:t>
            </a:r>
          </a:p>
        </p:txBody>
      </p:sp>
      <p:sp>
        <p:nvSpPr>
          <p:cNvPr id="53" name="Cloud 52"/>
          <p:cNvSpPr/>
          <p:nvPr/>
        </p:nvSpPr>
        <p:spPr>
          <a:xfrm>
            <a:off x="10859783" y="3568266"/>
            <a:ext cx="1068865" cy="60980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O</a:t>
            </a:r>
            <a:r>
              <a:rPr lang="zh" sz="1200" baseline="-25000">
                <a:solidFill>
                  <a:schemeClr val="tx1"/>
                </a:solidFill>
              </a:rPr>
              <a:t>2</a:t>
            </a:r>
          </a:p>
        </p:txBody>
      </p:sp>
      <p:sp>
        <p:nvSpPr>
          <p:cNvPr id="55" name="Cloud 54"/>
          <p:cNvSpPr/>
          <p:nvPr/>
        </p:nvSpPr>
        <p:spPr>
          <a:xfrm>
            <a:off x="9883127" y="3988897"/>
            <a:ext cx="1068865" cy="60980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体积流量</a:t>
            </a:r>
            <a:endParaRPr lang="en-SG" sz="1200" baseline="-25000" dirty="0">
              <a:solidFill>
                <a:schemeClr val="tx1"/>
              </a:solidFill>
            </a:endParaRPr>
          </a:p>
        </p:txBody>
      </p:sp>
      <p:sp>
        <p:nvSpPr>
          <p:cNvPr id="56" name="Cloud 55"/>
          <p:cNvSpPr/>
          <p:nvPr/>
        </p:nvSpPr>
        <p:spPr>
          <a:xfrm>
            <a:off x="10658030" y="4431645"/>
            <a:ext cx="1216593" cy="60980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tx1"/>
                </a:solidFill>
              </a:rPr>
              <a:t>水分含量</a:t>
            </a:r>
            <a:endParaRPr lang="en-SG" sz="1200" baseline="-25000" dirty="0">
              <a:solidFill>
                <a:schemeClr val="tx1"/>
              </a:solidFill>
            </a:endParaRPr>
          </a:p>
        </p:txBody>
      </p:sp>
      <p:cxnSp>
        <p:nvCxnSpPr>
          <p:cNvPr id="62" name="Straight Arrow Connector 61"/>
          <p:cNvCxnSpPr>
            <a:cxnSpLocks/>
            <a:stCxn id="131" idx="1"/>
          </p:cNvCxnSpPr>
          <p:nvPr/>
        </p:nvCxnSpPr>
        <p:spPr>
          <a:xfrm>
            <a:off x="9063939" y="4700755"/>
            <a:ext cx="557233" cy="285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p:cNvCxnSpPr/>
          <p:nvPr/>
        </p:nvCxnSpPr>
        <p:spPr>
          <a:xfrm flipV="1">
            <a:off x="5653778" y="702368"/>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p:cNvCxnSpPr/>
          <p:nvPr/>
        </p:nvCxnSpPr>
        <p:spPr>
          <a:xfrm flipV="1">
            <a:off x="5653778" y="977178"/>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Connector: Elbow 84"/>
          <p:cNvCxnSpPr>
            <a:cxnSpLocks/>
          </p:cNvCxnSpPr>
          <p:nvPr/>
        </p:nvCxnSpPr>
        <p:spPr>
          <a:xfrm flipV="1">
            <a:off x="5653778" y="1251958"/>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Connector: Elbow 85"/>
          <p:cNvCxnSpPr>
            <a:cxnSpLocks/>
          </p:cNvCxnSpPr>
          <p:nvPr/>
        </p:nvCxnSpPr>
        <p:spPr>
          <a:xfrm flipV="1">
            <a:off x="5653778" y="1530394"/>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Connector: Elbow 86"/>
          <p:cNvCxnSpPr>
            <a:cxnSpLocks/>
          </p:cNvCxnSpPr>
          <p:nvPr/>
        </p:nvCxnSpPr>
        <p:spPr>
          <a:xfrm>
            <a:off x="5653777" y="1644125"/>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Connector: Elbow 87"/>
          <p:cNvCxnSpPr>
            <a:cxnSpLocks/>
          </p:cNvCxnSpPr>
          <p:nvPr/>
        </p:nvCxnSpPr>
        <p:spPr>
          <a:xfrm>
            <a:off x="5653777" y="1644124"/>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Connector: Elbow 88"/>
          <p:cNvCxnSpPr>
            <a:cxnSpLocks/>
          </p:cNvCxnSpPr>
          <p:nvPr/>
        </p:nvCxnSpPr>
        <p:spPr>
          <a:xfrm>
            <a:off x="5653778" y="1644125"/>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Connector: Elbow 89"/>
          <p:cNvCxnSpPr>
            <a:cxnSpLocks/>
          </p:cNvCxnSpPr>
          <p:nvPr/>
        </p:nvCxnSpPr>
        <p:spPr>
          <a:xfrm>
            <a:off x="5653778" y="1644125"/>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Connector: Elbow 90"/>
          <p:cNvCxnSpPr>
            <a:cxnSpLocks/>
          </p:cNvCxnSpPr>
          <p:nvPr/>
        </p:nvCxnSpPr>
        <p:spPr>
          <a:xfrm flipV="1">
            <a:off x="5653777" y="2929979"/>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2" name="Connector: Elbow 91"/>
          <p:cNvCxnSpPr>
            <a:cxnSpLocks/>
          </p:cNvCxnSpPr>
          <p:nvPr/>
        </p:nvCxnSpPr>
        <p:spPr>
          <a:xfrm flipV="1">
            <a:off x="5653777" y="3283031"/>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p:cNvCxnSpPr>
            <a:cxnSpLocks/>
          </p:cNvCxnSpPr>
          <p:nvPr/>
        </p:nvCxnSpPr>
        <p:spPr>
          <a:xfrm flipV="1">
            <a:off x="5653778" y="3632163"/>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4" name="Connector: Elbow 93"/>
          <p:cNvCxnSpPr>
            <a:cxnSpLocks/>
          </p:cNvCxnSpPr>
          <p:nvPr/>
        </p:nvCxnSpPr>
        <p:spPr>
          <a:xfrm>
            <a:off x="5653778" y="3755457"/>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5" name="Connector: Elbow 94"/>
          <p:cNvCxnSpPr>
            <a:cxnSpLocks/>
          </p:cNvCxnSpPr>
          <p:nvPr/>
        </p:nvCxnSpPr>
        <p:spPr>
          <a:xfrm>
            <a:off x="5653777" y="3755458"/>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p:cNvCxnSpPr>
            <a:cxnSpLocks/>
          </p:cNvCxnSpPr>
          <p:nvPr/>
        </p:nvCxnSpPr>
        <p:spPr>
          <a:xfrm>
            <a:off x="5653777" y="3755457"/>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7" name="Connector: Elbow 96"/>
          <p:cNvCxnSpPr>
            <a:cxnSpLocks/>
          </p:cNvCxnSpPr>
          <p:nvPr/>
        </p:nvCxnSpPr>
        <p:spPr>
          <a:xfrm>
            <a:off x="5653778" y="3755457"/>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p:cNvCxnSpPr>
            <a:cxnSpLocks/>
          </p:cNvCxnSpPr>
          <p:nvPr/>
        </p:nvCxnSpPr>
        <p:spPr>
          <a:xfrm>
            <a:off x="5653777" y="3755457"/>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9" name="Connector: Elbow 98"/>
          <p:cNvCxnSpPr>
            <a:cxnSpLocks/>
          </p:cNvCxnSpPr>
          <p:nvPr/>
        </p:nvCxnSpPr>
        <p:spPr>
          <a:xfrm flipV="1">
            <a:off x="5653777" y="5853866"/>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Connector: Elbow 99"/>
          <p:cNvCxnSpPr>
            <a:cxnSpLocks/>
          </p:cNvCxnSpPr>
          <p:nvPr/>
        </p:nvCxnSpPr>
        <p:spPr>
          <a:xfrm>
            <a:off x="5653777" y="5948880"/>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1" name="Rectangle: Rounded Corners 100">
            <a:hlinkClick r:id="rId4" action="ppaction://hlinksldjump"/>
          </p:cNvPr>
          <p:cNvSpPr/>
          <p:nvPr/>
        </p:nvSpPr>
        <p:spPr>
          <a:xfrm>
            <a:off x="6089689" y="620688"/>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102" name="Rectangle: Rounded Corners 101">
            <a:hlinkClick r:id="rId5" action="ppaction://hlinksldjump"/>
          </p:cNvPr>
          <p:cNvSpPr/>
          <p:nvPr/>
        </p:nvSpPr>
        <p:spPr>
          <a:xfrm>
            <a:off x="6091960" y="1172869"/>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103" name="Rectangle: Rounded Corners 102">
            <a:hlinkClick r:id="rId6" action="ppaction://hlinksldjump"/>
          </p:cNvPr>
          <p:cNvSpPr/>
          <p:nvPr/>
        </p:nvSpPr>
        <p:spPr>
          <a:xfrm>
            <a:off x="6095389" y="1442043"/>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104" name="Rectangle: Rounded Corners 103">
            <a:hlinkClick r:id="rId7" action="ppaction://hlinksldjump"/>
          </p:cNvPr>
          <p:cNvSpPr/>
          <p:nvPr/>
        </p:nvSpPr>
        <p:spPr>
          <a:xfrm>
            <a:off x="6095389" y="891747"/>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105" name="Rectangle: Rounded Corners 104">
            <a:hlinkClick r:id="rId8" action="ppaction://hlinksldjump"/>
          </p:cNvPr>
          <p:cNvSpPr/>
          <p:nvPr/>
        </p:nvSpPr>
        <p:spPr>
          <a:xfrm>
            <a:off x="6101228" y="1942386"/>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106" name="Rectangle: Rounded Corners 105">
            <a:hlinkClick r:id="rId9" action="ppaction://hlinksldjump"/>
          </p:cNvPr>
          <p:cNvSpPr/>
          <p:nvPr/>
        </p:nvSpPr>
        <p:spPr>
          <a:xfrm>
            <a:off x="6092269" y="2212923"/>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107" name="Rectangle: Rounded Corners 106">
            <a:hlinkClick r:id="rId10" action="ppaction://hlinksldjump"/>
          </p:cNvPr>
          <p:cNvSpPr/>
          <p:nvPr/>
        </p:nvSpPr>
        <p:spPr>
          <a:xfrm>
            <a:off x="6086430" y="1694498"/>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108" name="Rectangle: Rounded Corners 107">
            <a:hlinkClick r:id="rId11" action="ppaction://hlinksldjump"/>
          </p:cNvPr>
          <p:cNvSpPr/>
          <p:nvPr/>
        </p:nvSpPr>
        <p:spPr>
          <a:xfrm>
            <a:off x="6107481" y="280532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109" name="Rectangle: Rounded Corners 108">
            <a:hlinkClick r:id="rId12" action="ppaction://hlinksldjump"/>
          </p:cNvPr>
          <p:cNvSpPr/>
          <p:nvPr/>
        </p:nvSpPr>
        <p:spPr>
          <a:xfrm>
            <a:off x="6102723" y="31583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110" name="Rectangle: Rounded Corners 109">
            <a:hlinkClick r:id="rId13" action="ppaction://hlinksldjump"/>
          </p:cNvPr>
          <p:cNvSpPr/>
          <p:nvPr/>
        </p:nvSpPr>
        <p:spPr>
          <a:xfrm>
            <a:off x="6112050" y="350750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11" name="Rectangle: Rounded Corners 110">
            <a:hlinkClick r:id="rId14" action="ppaction://hlinksldjump"/>
          </p:cNvPr>
          <p:cNvSpPr/>
          <p:nvPr/>
        </p:nvSpPr>
        <p:spPr>
          <a:xfrm>
            <a:off x="6112050" y="386335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12" name="Rectangle: Rounded Corners 111">
            <a:hlinkClick r:id="rId15" action="ppaction://hlinksldjump"/>
          </p:cNvPr>
          <p:cNvSpPr/>
          <p:nvPr/>
        </p:nvSpPr>
        <p:spPr>
          <a:xfrm>
            <a:off x="6103091" y="421408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113" name="Rectangle: Rounded Corners 112">
            <a:hlinkClick r:id="rId16" action="ppaction://hlinksldjump"/>
          </p:cNvPr>
          <p:cNvSpPr/>
          <p:nvPr/>
        </p:nvSpPr>
        <p:spPr>
          <a:xfrm>
            <a:off x="6102723" y="458825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114" name="Rectangle: Rounded Corners 113">
            <a:hlinkClick r:id="rId17" action="ppaction://hlinksldjump"/>
          </p:cNvPr>
          <p:cNvSpPr/>
          <p:nvPr/>
        </p:nvSpPr>
        <p:spPr>
          <a:xfrm>
            <a:off x="6105436" y="495560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115" name="Rectangle: Rounded Corners 114">
            <a:hlinkClick r:id="rId18" action="ppaction://hlinksldjump"/>
          </p:cNvPr>
          <p:cNvSpPr/>
          <p:nvPr/>
        </p:nvSpPr>
        <p:spPr>
          <a:xfrm>
            <a:off x="6107481" y="575998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16" name="Rectangle: Rounded Corners 115">
            <a:hlinkClick r:id="rId19" action="ppaction://hlinksldjump"/>
          </p:cNvPr>
          <p:cNvSpPr/>
          <p:nvPr/>
        </p:nvSpPr>
        <p:spPr>
          <a:xfrm>
            <a:off x="6100919" y="6061438"/>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18" name="Rectangle: Rounded Corners 117">
            <a:hlinkClick r:id="rId20" action="ppaction://hlinksldjump"/>
          </p:cNvPr>
          <p:cNvSpPr/>
          <p:nvPr/>
        </p:nvSpPr>
        <p:spPr>
          <a:xfrm>
            <a:off x="6101951" y="2498277"/>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30" name="Rectangle: Diagonal Corners Snipped 129">
            <a:hlinkClick r:id="rId21" action="ppaction://hlinksldjump"/>
          </p:cNvPr>
          <p:cNvSpPr/>
          <p:nvPr/>
        </p:nvSpPr>
        <p:spPr>
          <a:xfrm>
            <a:off x="8556436" y="3985532"/>
            <a:ext cx="1015006" cy="258378"/>
          </a:xfrm>
          <a:prstGeom prst="snip2Diag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室内</a:t>
            </a:r>
          </a:p>
        </p:txBody>
      </p:sp>
      <p:sp>
        <p:nvSpPr>
          <p:cNvPr id="131" name="Rectangle: Diagonal Corners Snipped 130">
            <a:hlinkClick r:id="rId22" action="ppaction://hlinksldjump"/>
          </p:cNvPr>
          <p:cNvSpPr/>
          <p:nvPr/>
        </p:nvSpPr>
        <p:spPr>
          <a:xfrm>
            <a:off x="8556436" y="4442377"/>
            <a:ext cx="1015006" cy="258378"/>
          </a:xfrm>
          <a:prstGeom prst="snip2Diag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排气管</a:t>
            </a:r>
          </a:p>
        </p:txBody>
      </p:sp>
      <p:cxnSp>
        <p:nvCxnSpPr>
          <p:cNvPr id="132" name="Straight Arrow Connector 131"/>
          <p:cNvCxnSpPr>
            <a:cxnSpLocks/>
            <a:endCxn id="130" idx="2"/>
          </p:cNvCxnSpPr>
          <p:nvPr/>
        </p:nvCxnSpPr>
        <p:spPr>
          <a:xfrm flipV="1">
            <a:off x="8253112" y="4114722"/>
            <a:ext cx="303325" cy="224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cxnSpLocks/>
            <a:endCxn id="131" idx="2"/>
          </p:cNvCxnSpPr>
          <p:nvPr/>
        </p:nvCxnSpPr>
        <p:spPr>
          <a:xfrm>
            <a:off x="8253112" y="4338738"/>
            <a:ext cx="303325" cy="232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4" name="Rectangle: Rounded Corners 133">
            <a:hlinkClick r:id="rId23" action="ppaction://hlinksldjump"/>
          </p:cNvPr>
          <p:cNvSpPr/>
          <p:nvPr/>
        </p:nvSpPr>
        <p:spPr>
          <a:xfrm>
            <a:off x="6107481" y="53015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77" name="Rectangle 76">
            <a:hlinkClick r:id="rId24" action="ppaction://hlinksldjump"/>
          </p:cNvPr>
          <p:cNvSpPr/>
          <p:nvPr/>
        </p:nvSpPr>
        <p:spPr>
          <a:xfrm>
            <a:off x="9621172" y="548680"/>
            <a:ext cx="2480590" cy="455744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SG" dirty="0">
              <a:solidFill>
                <a:schemeClr val="tx1"/>
              </a:solidFill>
            </a:endParaRPr>
          </a:p>
        </p:txBody>
      </p:sp>
      <p:sp>
        <p:nvSpPr>
          <p:cNvPr id="79" name="Rectangle 78"/>
          <p:cNvSpPr/>
          <p:nvPr/>
        </p:nvSpPr>
        <p:spPr>
          <a:xfrm>
            <a:off x="3647728" y="5699362"/>
            <a:ext cx="4663292" cy="636712"/>
          </a:xfrm>
          <a:prstGeom prst="rect">
            <a:avLst/>
          </a:prstGeom>
          <a:solidFill>
            <a:schemeClr val="tx1">
              <a:lumMod val="60000"/>
              <a:lumOff val="40000"/>
              <a:alpha val="68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effectLst/>
              <a:uFillTx/>
              <a:latin typeface="Helvetica Light"/>
              <a:ea typeface="Helvetica Light"/>
              <a:cs typeface="Helvetica Light"/>
              <a:sym typeface="Helvetica Light"/>
            </a:endParaRPr>
          </a:p>
        </p:txBody>
      </p:sp>
      <p:sp>
        <p:nvSpPr>
          <p:cNvPr id="80" name="Rectangle 79"/>
          <p:cNvSpPr/>
          <p:nvPr/>
        </p:nvSpPr>
        <p:spPr>
          <a:xfrm>
            <a:off x="3705101" y="1324588"/>
            <a:ext cx="4605918" cy="636712"/>
          </a:xfrm>
          <a:prstGeom prst="rect">
            <a:avLst/>
          </a:prstGeom>
          <a:solidFill>
            <a:schemeClr val="tx1">
              <a:lumMod val="60000"/>
              <a:lumOff val="40000"/>
              <a:alpha val="68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effectLst/>
              <a:uFillTx/>
              <a:latin typeface="Helvetica Light"/>
              <a:ea typeface="Helvetica Light"/>
              <a:cs typeface="Helvetica Light"/>
              <a:sym typeface="Helvetica Light"/>
            </a:endParaRPr>
          </a:p>
        </p:txBody>
      </p:sp>
      <p:sp>
        <p:nvSpPr>
          <p:cNvPr id="6" name="Slide Number Placeholder 5">
            <a:extLst>
              <a:ext uri="{FF2B5EF4-FFF2-40B4-BE49-F238E27FC236}">
                <a16:creationId xmlns:a16="http://schemas.microsoft.com/office/drawing/2014/main" id="{6AA648BD-0DCB-C241-9727-6FAB013854A6}"/>
              </a:ext>
            </a:extLst>
          </p:cNvPr>
          <p:cNvSpPr>
            <a:spLocks noGrp="1"/>
          </p:cNvSpPr>
          <p:nvPr>
            <p:ph type="sldNum" sz="quarter" idx="12"/>
          </p:nvPr>
        </p:nvSpPr>
        <p:spPr/>
        <p:txBody>
          <a:bodyPr rtlCol="0"/>
          <a:lstStyle/>
          <a:p>
            <a:pPr rtl="0"/>
            <a:fld id="{FA0B7275-42E7-9344-8EE7-3495E2503A86}" type="slidenum">
              <a:rPr lang="en-US" smtClean="0"/>
              <a:t>28</a:t>
            </a:fld>
            <a:endParaRPr lang="en-US" dirty="0"/>
          </a:p>
        </p:txBody>
      </p:sp>
    </p:spTree>
    <p:custDataLst>
      <p:tags r:id="rId1"/>
    </p:custDataLst>
    <p:extLst>
      <p:ext uri="{BB962C8B-B14F-4D97-AF65-F5344CB8AC3E}">
        <p14:creationId xmlns:p14="http://schemas.microsoft.com/office/powerpoint/2010/main" val="1998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0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0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1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1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1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1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1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1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1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32"/>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3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3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3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3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53" presetClass="entr" presetSubtype="16" fill="hold" grpId="0" nodeType="click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p:cTn id="103" dur="500" fill="hold"/>
                                        <p:tgtEl>
                                          <p:spTgt spid="37"/>
                                        </p:tgtEl>
                                        <p:attrNameLst>
                                          <p:attrName>ppt_w</p:attrName>
                                        </p:attrNameLst>
                                      </p:cBhvr>
                                      <p:tavLst>
                                        <p:tav tm="0">
                                          <p:val>
                                            <p:fltVal val="0"/>
                                          </p:val>
                                        </p:tav>
                                        <p:tav tm="100000">
                                          <p:val>
                                            <p:strVal val="#ppt_w"/>
                                          </p:val>
                                        </p:tav>
                                      </p:tavLst>
                                    </p:anim>
                                    <p:anim calcmode="lin" valueType="num">
                                      <p:cBhvr>
                                        <p:cTn id="104" dur="500" fill="hold"/>
                                        <p:tgtEl>
                                          <p:spTgt spid="37"/>
                                        </p:tgtEl>
                                        <p:attrNameLst>
                                          <p:attrName>ppt_h</p:attrName>
                                        </p:attrNameLst>
                                      </p:cBhvr>
                                      <p:tavLst>
                                        <p:tav tm="0">
                                          <p:val>
                                            <p:fltVal val="0"/>
                                          </p:val>
                                        </p:tav>
                                        <p:tav tm="100000">
                                          <p:val>
                                            <p:strVal val="#ppt_h"/>
                                          </p:val>
                                        </p:tav>
                                      </p:tavLst>
                                    </p:anim>
                                    <p:animEffect transition="in" filter="fade">
                                      <p:cBhvr>
                                        <p:cTn id="105" dur="500"/>
                                        <p:tgtEl>
                                          <p:spTgt spid="37"/>
                                        </p:tgtEl>
                                      </p:cBhvr>
                                    </p:animEffect>
                                  </p:childTnLst>
                                </p:cTn>
                              </p:par>
                              <p:par>
                                <p:cTn id="106" presetID="53" presetClass="entr" presetSubtype="16" fill="hold" grpId="0" nodeType="withEffect">
                                  <p:stCondLst>
                                    <p:cond delay="0"/>
                                  </p:stCondLst>
                                  <p:childTnLst>
                                    <p:set>
                                      <p:cBhvr>
                                        <p:cTn id="107" dur="1" fill="hold">
                                          <p:stCondLst>
                                            <p:cond delay="0"/>
                                          </p:stCondLst>
                                        </p:cTn>
                                        <p:tgtEl>
                                          <p:spTgt spid="38"/>
                                        </p:tgtEl>
                                        <p:attrNameLst>
                                          <p:attrName>style.visibility</p:attrName>
                                        </p:attrNameLst>
                                      </p:cBhvr>
                                      <p:to>
                                        <p:strVal val="visible"/>
                                      </p:to>
                                    </p:set>
                                    <p:anim calcmode="lin" valueType="num">
                                      <p:cBhvr>
                                        <p:cTn id="108" dur="500" fill="hold"/>
                                        <p:tgtEl>
                                          <p:spTgt spid="38"/>
                                        </p:tgtEl>
                                        <p:attrNameLst>
                                          <p:attrName>ppt_w</p:attrName>
                                        </p:attrNameLst>
                                      </p:cBhvr>
                                      <p:tavLst>
                                        <p:tav tm="0">
                                          <p:val>
                                            <p:fltVal val="0"/>
                                          </p:val>
                                        </p:tav>
                                        <p:tav tm="100000">
                                          <p:val>
                                            <p:strVal val="#ppt_w"/>
                                          </p:val>
                                        </p:tav>
                                      </p:tavLst>
                                    </p:anim>
                                    <p:anim calcmode="lin" valueType="num">
                                      <p:cBhvr>
                                        <p:cTn id="109" dur="500" fill="hold"/>
                                        <p:tgtEl>
                                          <p:spTgt spid="38"/>
                                        </p:tgtEl>
                                        <p:attrNameLst>
                                          <p:attrName>ppt_h</p:attrName>
                                        </p:attrNameLst>
                                      </p:cBhvr>
                                      <p:tavLst>
                                        <p:tav tm="0">
                                          <p:val>
                                            <p:fltVal val="0"/>
                                          </p:val>
                                        </p:tav>
                                        <p:tav tm="100000">
                                          <p:val>
                                            <p:strVal val="#ppt_h"/>
                                          </p:val>
                                        </p:tav>
                                      </p:tavLst>
                                    </p:anim>
                                    <p:animEffect transition="in" filter="fade">
                                      <p:cBhvr>
                                        <p:cTn id="110" dur="500"/>
                                        <p:tgtEl>
                                          <p:spTgt spid="38"/>
                                        </p:tgtEl>
                                      </p:cBhvr>
                                    </p:animEffect>
                                  </p:childTnLst>
                                </p:cTn>
                              </p:par>
                              <p:par>
                                <p:cTn id="111" presetID="53" presetClass="entr" presetSubtype="16" fill="hold" grpId="0" nodeType="withEffect">
                                  <p:stCondLst>
                                    <p:cond delay="0"/>
                                  </p:stCondLst>
                                  <p:childTnLst>
                                    <p:set>
                                      <p:cBhvr>
                                        <p:cTn id="112" dur="1" fill="hold">
                                          <p:stCondLst>
                                            <p:cond delay="0"/>
                                          </p:stCondLst>
                                        </p:cTn>
                                        <p:tgtEl>
                                          <p:spTgt spid="46"/>
                                        </p:tgtEl>
                                        <p:attrNameLst>
                                          <p:attrName>style.visibility</p:attrName>
                                        </p:attrNameLst>
                                      </p:cBhvr>
                                      <p:to>
                                        <p:strVal val="visible"/>
                                      </p:to>
                                    </p:set>
                                    <p:anim calcmode="lin" valueType="num">
                                      <p:cBhvr>
                                        <p:cTn id="113" dur="500" fill="hold"/>
                                        <p:tgtEl>
                                          <p:spTgt spid="46"/>
                                        </p:tgtEl>
                                        <p:attrNameLst>
                                          <p:attrName>ppt_w</p:attrName>
                                        </p:attrNameLst>
                                      </p:cBhvr>
                                      <p:tavLst>
                                        <p:tav tm="0">
                                          <p:val>
                                            <p:fltVal val="0"/>
                                          </p:val>
                                        </p:tav>
                                        <p:tav tm="100000">
                                          <p:val>
                                            <p:strVal val="#ppt_w"/>
                                          </p:val>
                                        </p:tav>
                                      </p:tavLst>
                                    </p:anim>
                                    <p:anim calcmode="lin" valueType="num">
                                      <p:cBhvr>
                                        <p:cTn id="114" dur="500" fill="hold"/>
                                        <p:tgtEl>
                                          <p:spTgt spid="46"/>
                                        </p:tgtEl>
                                        <p:attrNameLst>
                                          <p:attrName>ppt_h</p:attrName>
                                        </p:attrNameLst>
                                      </p:cBhvr>
                                      <p:tavLst>
                                        <p:tav tm="0">
                                          <p:val>
                                            <p:fltVal val="0"/>
                                          </p:val>
                                        </p:tav>
                                        <p:tav tm="100000">
                                          <p:val>
                                            <p:strVal val="#ppt_h"/>
                                          </p:val>
                                        </p:tav>
                                      </p:tavLst>
                                    </p:anim>
                                    <p:animEffect transition="in" filter="fade">
                                      <p:cBhvr>
                                        <p:cTn id="115" dur="500"/>
                                        <p:tgtEl>
                                          <p:spTgt spid="46"/>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48"/>
                                        </p:tgtEl>
                                        <p:attrNameLst>
                                          <p:attrName>style.visibility</p:attrName>
                                        </p:attrNameLst>
                                      </p:cBhvr>
                                      <p:to>
                                        <p:strVal val="visible"/>
                                      </p:to>
                                    </p:set>
                                    <p:anim calcmode="lin" valueType="num">
                                      <p:cBhvr>
                                        <p:cTn id="118" dur="500" fill="hold"/>
                                        <p:tgtEl>
                                          <p:spTgt spid="48"/>
                                        </p:tgtEl>
                                        <p:attrNameLst>
                                          <p:attrName>ppt_w</p:attrName>
                                        </p:attrNameLst>
                                      </p:cBhvr>
                                      <p:tavLst>
                                        <p:tav tm="0">
                                          <p:val>
                                            <p:fltVal val="0"/>
                                          </p:val>
                                        </p:tav>
                                        <p:tav tm="100000">
                                          <p:val>
                                            <p:strVal val="#ppt_w"/>
                                          </p:val>
                                        </p:tav>
                                      </p:tavLst>
                                    </p:anim>
                                    <p:anim calcmode="lin" valueType="num">
                                      <p:cBhvr>
                                        <p:cTn id="119" dur="500" fill="hold"/>
                                        <p:tgtEl>
                                          <p:spTgt spid="48"/>
                                        </p:tgtEl>
                                        <p:attrNameLst>
                                          <p:attrName>ppt_h</p:attrName>
                                        </p:attrNameLst>
                                      </p:cBhvr>
                                      <p:tavLst>
                                        <p:tav tm="0">
                                          <p:val>
                                            <p:fltVal val="0"/>
                                          </p:val>
                                        </p:tav>
                                        <p:tav tm="100000">
                                          <p:val>
                                            <p:strVal val="#ppt_h"/>
                                          </p:val>
                                        </p:tav>
                                      </p:tavLst>
                                    </p:anim>
                                    <p:animEffect transition="in" filter="fade">
                                      <p:cBhvr>
                                        <p:cTn id="120" dur="500"/>
                                        <p:tgtEl>
                                          <p:spTgt spid="48"/>
                                        </p:tgtEl>
                                      </p:cBhvr>
                                    </p:animEffect>
                                  </p:childTnLst>
                                </p:cTn>
                              </p:par>
                              <p:par>
                                <p:cTn id="121" presetID="53" presetClass="entr" presetSubtype="16" fill="hold" grpId="0" nodeType="withEffect">
                                  <p:stCondLst>
                                    <p:cond delay="0"/>
                                  </p:stCondLst>
                                  <p:childTnLst>
                                    <p:set>
                                      <p:cBhvr>
                                        <p:cTn id="122" dur="1" fill="hold">
                                          <p:stCondLst>
                                            <p:cond delay="0"/>
                                          </p:stCondLst>
                                        </p:cTn>
                                        <p:tgtEl>
                                          <p:spTgt spid="49"/>
                                        </p:tgtEl>
                                        <p:attrNameLst>
                                          <p:attrName>style.visibility</p:attrName>
                                        </p:attrNameLst>
                                      </p:cBhvr>
                                      <p:to>
                                        <p:strVal val="visible"/>
                                      </p:to>
                                    </p:set>
                                    <p:anim calcmode="lin" valueType="num">
                                      <p:cBhvr>
                                        <p:cTn id="123" dur="500" fill="hold"/>
                                        <p:tgtEl>
                                          <p:spTgt spid="49"/>
                                        </p:tgtEl>
                                        <p:attrNameLst>
                                          <p:attrName>ppt_w</p:attrName>
                                        </p:attrNameLst>
                                      </p:cBhvr>
                                      <p:tavLst>
                                        <p:tav tm="0">
                                          <p:val>
                                            <p:fltVal val="0"/>
                                          </p:val>
                                        </p:tav>
                                        <p:tav tm="100000">
                                          <p:val>
                                            <p:strVal val="#ppt_w"/>
                                          </p:val>
                                        </p:tav>
                                      </p:tavLst>
                                    </p:anim>
                                    <p:anim calcmode="lin" valueType="num">
                                      <p:cBhvr>
                                        <p:cTn id="124" dur="500" fill="hold"/>
                                        <p:tgtEl>
                                          <p:spTgt spid="49"/>
                                        </p:tgtEl>
                                        <p:attrNameLst>
                                          <p:attrName>ppt_h</p:attrName>
                                        </p:attrNameLst>
                                      </p:cBhvr>
                                      <p:tavLst>
                                        <p:tav tm="0">
                                          <p:val>
                                            <p:fltVal val="0"/>
                                          </p:val>
                                        </p:tav>
                                        <p:tav tm="100000">
                                          <p:val>
                                            <p:strVal val="#ppt_h"/>
                                          </p:val>
                                        </p:tav>
                                      </p:tavLst>
                                    </p:anim>
                                    <p:animEffect transition="in" filter="fade">
                                      <p:cBhvr>
                                        <p:cTn id="125" dur="500"/>
                                        <p:tgtEl>
                                          <p:spTgt spid="49"/>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50"/>
                                        </p:tgtEl>
                                        <p:attrNameLst>
                                          <p:attrName>style.visibility</p:attrName>
                                        </p:attrNameLst>
                                      </p:cBhvr>
                                      <p:to>
                                        <p:strVal val="visible"/>
                                      </p:to>
                                    </p:set>
                                    <p:anim calcmode="lin" valueType="num">
                                      <p:cBhvr>
                                        <p:cTn id="128" dur="500" fill="hold"/>
                                        <p:tgtEl>
                                          <p:spTgt spid="50"/>
                                        </p:tgtEl>
                                        <p:attrNameLst>
                                          <p:attrName>ppt_w</p:attrName>
                                        </p:attrNameLst>
                                      </p:cBhvr>
                                      <p:tavLst>
                                        <p:tav tm="0">
                                          <p:val>
                                            <p:fltVal val="0"/>
                                          </p:val>
                                        </p:tav>
                                        <p:tav tm="100000">
                                          <p:val>
                                            <p:strVal val="#ppt_w"/>
                                          </p:val>
                                        </p:tav>
                                      </p:tavLst>
                                    </p:anim>
                                    <p:anim calcmode="lin" valueType="num">
                                      <p:cBhvr>
                                        <p:cTn id="129" dur="500" fill="hold"/>
                                        <p:tgtEl>
                                          <p:spTgt spid="50"/>
                                        </p:tgtEl>
                                        <p:attrNameLst>
                                          <p:attrName>ppt_h</p:attrName>
                                        </p:attrNameLst>
                                      </p:cBhvr>
                                      <p:tavLst>
                                        <p:tav tm="0">
                                          <p:val>
                                            <p:fltVal val="0"/>
                                          </p:val>
                                        </p:tav>
                                        <p:tav tm="100000">
                                          <p:val>
                                            <p:strVal val="#ppt_h"/>
                                          </p:val>
                                        </p:tav>
                                      </p:tavLst>
                                    </p:anim>
                                    <p:animEffect transition="in" filter="fade">
                                      <p:cBhvr>
                                        <p:cTn id="130" dur="500"/>
                                        <p:tgtEl>
                                          <p:spTgt spid="50"/>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51"/>
                                        </p:tgtEl>
                                        <p:attrNameLst>
                                          <p:attrName>style.visibility</p:attrName>
                                        </p:attrNameLst>
                                      </p:cBhvr>
                                      <p:to>
                                        <p:strVal val="visible"/>
                                      </p:to>
                                    </p:set>
                                    <p:anim calcmode="lin" valueType="num">
                                      <p:cBhvr>
                                        <p:cTn id="133" dur="500" fill="hold"/>
                                        <p:tgtEl>
                                          <p:spTgt spid="51"/>
                                        </p:tgtEl>
                                        <p:attrNameLst>
                                          <p:attrName>ppt_w</p:attrName>
                                        </p:attrNameLst>
                                      </p:cBhvr>
                                      <p:tavLst>
                                        <p:tav tm="0">
                                          <p:val>
                                            <p:fltVal val="0"/>
                                          </p:val>
                                        </p:tav>
                                        <p:tav tm="100000">
                                          <p:val>
                                            <p:strVal val="#ppt_w"/>
                                          </p:val>
                                        </p:tav>
                                      </p:tavLst>
                                    </p:anim>
                                    <p:anim calcmode="lin" valueType="num">
                                      <p:cBhvr>
                                        <p:cTn id="134" dur="500" fill="hold"/>
                                        <p:tgtEl>
                                          <p:spTgt spid="51"/>
                                        </p:tgtEl>
                                        <p:attrNameLst>
                                          <p:attrName>ppt_h</p:attrName>
                                        </p:attrNameLst>
                                      </p:cBhvr>
                                      <p:tavLst>
                                        <p:tav tm="0">
                                          <p:val>
                                            <p:fltVal val="0"/>
                                          </p:val>
                                        </p:tav>
                                        <p:tav tm="100000">
                                          <p:val>
                                            <p:strVal val="#ppt_h"/>
                                          </p:val>
                                        </p:tav>
                                      </p:tavLst>
                                    </p:anim>
                                    <p:animEffect transition="in" filter="fade">
                                      <p:cBhvr>
                                        <p:cTn id="135" dur="500"/>
                                        <p:tgtEl>
                                          <p:spTgt spid="51"/>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52"/>
                                        </p:tgtEl>
                                        <p:attrNameLst>
                                          <p:attrName>style.visibility</p:attrName>
                                        </p:attrNameLst>
                                      </p:cBhvr>
                                      <p:to>
                                        <p:strVal val="visible"/>
                                      </p:to>
                                    </p:set>
                                    <p:anim calcmode="lin" valueType="num">
                                      <p:cBhvr>
                                        <p:cTn id="138" dur="500" fill="hold"/>
                                        <p:tgtEl>
                                          <p:spTgt spid="52"/>
                                        </p:tgtEl>
                                        <p:attrNameLst>
                                          <p:attrName>ppt_w</p:attrName>
                                        </p:attrNameLst>
                                      </p:cBhvr>
                                      <p:tavLst>
                                        <p:tav tm="0">
                                          <p:val>
                                            <p:fltVal val="0"/>
                                          </p:val>
                                        </p:tav>
                                        <p:tav tm="100000">
                                          <p:val>
                                            <p:strVal val="#ppt_w"/>
                                          </p:val>
                                        </p:tav>
                                      </p:tavLst>
                                    </p:anim>
                                    <p:anim calcmode="lin" valueType="num">
                                      <p:cBhvr>
                                        <p:cTn id="139" dur="500" fill="hold"/>
                                        <p:tgtEl>
                                          <p:spTgt spid="52"/>
                                        </p:tgtEl>
                                        <p:attrNameLst>
                                          <p:attrName>ppt_h</p:attrName>
                                        </p:attrNameLst>
                                      </p:cBhvr>
                                      <p:tavLst>
                                        <p:tav tm="0">
                                          <p:val>
                                            <p:fltVal val="0"/>
                                          </p:val>
                                        </p:tav>
                                        <p:tav tm="100000">
                                          <p:val>
                                            <p:strVal val="#ppt_h"/>
                                          </p:val>
                                        </p:tav>
                                      </p:tavLst>
                                    </p:anim>
                                    <p:animEffect transition="in" filter="fade">
                                      <p:cBhvr>
                                        <p:cTn id="140" dur="500"/>
                                        <p:tgtEl>
                                          <p:spTgt spid="52"/>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53"/>
                                        </p:tgtEl>
                                        <p:attrNameLst>
                                          <p:attrName>style.visibility</p:attrName>
                                        </p:attrNameLst>
                                      </p:cBhvr>
                                      <p:to>
                                        <p:strVal val="visible"/>
                                      </p:to>
                                    </p:set>
                                    <p:anim calcmode="lin" valueType="num">
                                      <p:cBhvr>
                                        <p:cTn id="143" dur="500" fill="hold"/>
                                        <p:tgtEl>
                                          <p:spTgt spid="53"/>
                                        </p:tgtEl>
                                        <p:attrNameLst>
                                          <p:attrName>ppt_w</p:attrName>
                                        </p:attrNameLst>
                                      </p:cBhvr>
                                      <p:tavLst>
                                        <p:tav tm="0">
                                          <p:val>
                                            <p:fltVal val="0"/>
                                          </p:val>
                                        </p:tav>
                                        <p:tav tm="100000">
                                          <p:val>
                                            <p:strVal val="#ppt_w"/>
                                          </p:val>
                                        </p:tav>
                                      </p:tavLst>
                                    </p:anim>
                                    <p:anim calcmode="lin" valueType="num">
                                      <p:cBhvr>
                                        <p:cTn id="144" dur="500" fill="hold"/>
                                        <p:tgtEl>
                                          <p:spTgt spid="53"/>
                                        </p:tgtEl>
                                        <p:attrNameLst>
                                          <p:attrName>ppt_h</p:attrName>
                                        </p:attrNameLst>
                                      </p:cBhvr>
                                      <p:tavLst>
                                        <p:tav tm="0">
                                          <p:val>
                                            <p:fltVal val="0"/>
                                          </p:val>
                                        </p:tav>
                                        <p:tav tm="100000">
                                          <p:val>
                                            <p:strVal val="#ppt_h"/>
                                          </p:val>
                                        </p:tav>
                                      </p:tavLst>
                                    </p:anim>
                                    <p:animEffect transition="in" filter="fade">
                                      <p:cBhvr>
                                        <p:cTn id="145" dur="500"/>
                                        <p:tgtEl>
                                          <p:spTgt spid="53"/>
                                        </p:tgtEl>
                                      </p:cBhvr>
                                    </p:animEffect>
                                  </p:childTnLst>
                                </p:cTn>
                              </p:par>
                              <p:par>
                                <p:cTn id="146" presetID="53" presetClass="entr" presetSubtype="16" fill="hold" grpId="0" nodeType="withEffect">
                                  <p:stCondLst>
                                    <p:cond delay="0"/>
                                  </p:stCondLst>
                                  <p:childTnLst>
                                    <p:set>
                                      <p:cBhvr>
                                        <p:cTn id="147" dur="1" fill="hold">
                                          <p:stCondLst>
                                            <p:cond delay="0"/>
                                          </p:stCondLst>
                                        </p:cTn>
                                        <p:tgtEl>
                                          <p:spTgt spid="55"/>
                                        </p:tgtEl>
                                        <p:attrNameLst>
                                          <p:attrName>style.visibility</p:attrName>
                                        </p:attrNameLst>
                                      </p:cBhvr>
                                      <p:to>
                                        <p:strVal val="visible"/>
                                      </p:to>
                                    </p:set>
                                    <p:anim calcmode="lin" valueType="num">
                                      <p:cBhvr>
                                        <p:cTn id="148" dur="500" fill="hold"/>
                                        <p:tgtEl>
                                          <p:spTgt spid="55"/>
                                        </p:tgtEl>
                                        <p:attrNameLst>
                                          <p:attrName>ppt_w</p:attrName>
                                        </p:attrNameLst>
                                      </p:cBhvr>
                                      <p:tavLst>
                                        <p:tav tm="0">
                                          <p:val>
                                            <p:fltVal val="0"/>
                                          </p:val>
                                        </p:tav>
                                        <p:tav tm="100000">
                                          <p:val>
                                            <p:strVal val="#ppt_w"/>
                                          </p:val>
                                        </p:tav>
                                      </p:tavLst>
                                    </p:anim>
                                    <p:anim calcmode="lin" valueType="num">
                                      <p:cBhvr>
                                        <p:cTn id="149" dur="500" fill="hold"/>
                                        <p:tgtEl>
                                          <p:spTgt spid="55"/>
                                        </p:tgtEl>
                                        <p:attrNameLst>
                                          <p:attrName>ppt_h</p:attrName>
                                        </p:attrNameLst>
                                      </p:cBhvr>
                                      <p:tavLst>
                                        <p:tav tm="0">
                                          <p:val>
                                            <p:fltVal val="0"/>
                                          </p:val>
                                        </p:tav>
                                        <p:tav tm="100000">
                                          <p:val>
                                            <p:strVal val="#ppt_h"/>
                                          </p:val>
                                        </p:tav>
                                      </p:tavLst>
                                    </p:anim>
                                    <p:animEffect transition="in" filter="fade">
                                      <p:cBhvr>
                                        <p:cTn id="150" dur="500"/>
                                        <p:tgtEl>
                                          <p:spTgt spid="55"/>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56"/>
                                        </p:tgtEl>
                                        <p:attrNameLst>
                                          <p:attrName>style.visibility</p:attrName>
                                        </p:attrNameLst>
                                      </p:cBhvr>
                                      <p:to>
                                        <p:strVal val="visible"/>
                                      </p:to>
                                    </p:set>
                                    <p:anim calcmode="lin" valueType="num">
                                      <p:cBhvr>
                                        <p:cTn id="153" dur="500" fill="hold"/>
                                        <p:tgtEl>
                                          <p:spTgt spid="56"/>
                                        </p:tgtEl>
                                        <p:attrNameLst>
                                          <p:attrName>ppt_w</p:attrName>
                                        </p:attrNameLst>
                                      </p:cBhvr>
                                      <p:tavLst>
                                        <p:tav tm="0">
                                          <p:val>
                                            <p:fltVal val="0"/>
                                          </p:val>
                                        </p:tav>
                                        <p:tav tm="100000">
                                          <p:val>
                                            <p:strVal val="#ppt_w"/>
                                          </p:val>
                                        </p:tav>
                                      </p:tavLst>
                                    </p:anim>
                                    <p:anim calcmode="lin" valueType="num">
                                      <p:cBhvr>
                                        <p:cTn id="154" dur="500" fill="hold"/>
                                        <p:tgtEl>
                                          <p:spTgt spid="56"/>
                                        </p:tgtEl>
                                        <p:attrNameLst>
                                          <p:attrName>ppt_h</p:attrName>
                                        </p:attrNameLst>
                                      </p:cBhvr>
                                      <p:tavLst>
                                        <p:tav tm="0">
                                          <p:val>
                                            <p:fltVal val="0"/>
                                          </p:val>
                                        </p:tav>
                                        <p:tav tm="100000">
                                          <p:val>
                                            <p:strVal val="#ppt_h"/>
                                          </p:val>
                                        </p:tav>
                                      </p:tavLst>
                                    </p:anim>
                                    <p:animEffect transition="in" filter="fade">
                                      <p:cBhvr>
                                        <p:cTn id="155" dur="500"/>
                                        <p:tgtEl>
                                          <p:spTgt spid="56"/>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77"/>
                                        </p:tgtEl>
                                        <p:attrNameLst>
                                          <p:attrName>style.visibility</p:attrName>
                                        </p:attrNameLst>
                                      </p:cBhvr>
                                      <p:to>
                                        <p:strVal val="visible"/>
                                      </p:to>
                                    </p:set>
                                    <p:anim calcmode="lin" valueType="num">
                                      <p:cBhvr>
                                        <p:cTn id="158" dur="500" fill="hold"/>
                                        <p:tgtEl>
                                          <p:spTgt spid="77"/>
                                        </p:tgtEl>
                                        <p:attrNameLst>
                                          <p:attrName>ppt_w</p:attrName>
                                        </p:attrNameLst>
                                      </p:cBhvr>
                                      <p:tavLst>
                                        <p:tav tm="0">
                                          <p:val>
                                            <p:fltVal val="0"/>
                                          </p:val>
                                        </p:tav>
                                        <p:tav tm="100000">
                                          <p:val>
                                            <p:strVal val="#ppt_w"/>
                                          </p:val>
                                        </p:tav>
                                      </p:tavLst>
                                    </p:anim>
                                    <p:anim calcmode="lin" valueType="num">
                                      <p:cBhvr>
                                        <p:cTn id="159" dur="500" fill="hold"/>
                                        <p:tgtEl>
                                          <p:spTgt spid="77"/>
                                        </p:tgtEl>
                                        <p:attrNameLst>
                                          <p:attrName>ppt_h</p:attrName>
                                        </p:attrNameLst>
                                      </p:cBhvr>
                                      <p:tavLst>
                                        <p:tav tm="0">
                                          <p:val>
                                            <p:fltVal val="0"/>
                                          </p:val>
                                        </p:tav>
                                        <p:tav tm="100000">
                                          <p:val>
                                            <p:strVal val="#ppt_h"/>
                                          </p:val>
                                        </p:tav>
                                      </p:tavLst>
                                    </p:anim>
                                    <p:animEffect transition="in" filter="fade">
                                      <p:cBhvr>
                                        <p:cTn id="160" dur="500"/>
                                        <p:tgtEl>
                                          <p:spTgt spid="77"/>
                                        </p:tgtEl>
                                      </p:cBhvr>
                                    </p:animEffect>
                                  </p:childTnLst>
                                </p:cTn>
                              </p:par>
                              <p:par>
                                <p:cTn id="161" presetID="53" presetClass="entr" presetSubtype="16" fill="hold" nodeType="withEffect">
                                  <p:stCondLst>
                                    <p:cond delay="0"/>
                                  </p:stCondLst>
                                  <p:childTnLst>
                                    <p:set>
                                      <p:cBhvr>
                                        <p:cTn id="162" dur="1" fill="hold">
                                          <p:stCondLst>
                                            <p:cond delay="0"/>
                                          </p:stCondLst>
                                        </p:cTn>
                                        <p:tgtEl>
                                          <p:spTgt spid="62"/>
                                        </p:tgtEl>
                                        <p:attrNameLst>
                                          <p:attrName>style.visibility</p:attrName>
                                        </p:attrNameLst>
                                      </p:cBhvr>
                                      <p:to>
                                        <p:strVal val="visible"/>
                                      </p:to>
                                    </p:set>
                                    <p:anim calcmode="lin" valueType="num">
                                      <p:cBhvr>
                                        <p:cTn id="163" dur="500" fill="hold"/>
                                        <p:tgtEl>
                                          <p:spTgt spid="62"/>
                                        </p:tgtEl>
                                        <p:attrNameLst>
                                          <p:attrName>ppt_w</p:attrName>
                                        </p:attrNameLst>
                                      </p:cBhvr>
                                      <p:tavLst>
                                        <p:tav tm="0">
                                          <p:val>
                                            <p:fltVal val="0"/>
                                          </p:val>
                                        </p:tav>
                                        <p:tav tm="100000">
                                          <p:val>
                                            <p:strVal val="#ppt_w"/>
                                          </p:val>
                                        </p:tav>
                                      </p:tavLst>
                                    </p:anim>
                                    <p:anim calcmode="lin" valueType="num">
                                      <p:cBhvr>
                                        <p:cTn id="164" dur="500" fill="hold"/>
                                        <p:tgtEl>
                                          <p:spTgt spid="62"/>
                                        </p:tgtEl>
                                        <p:attrNameLst>
                                          <p:attrName>ppt_h</p:attrName>
                                        </p:attrNameLst>
                                      </p:cBhvr>
                                      <p:tavLst>
                                        <p:tav tm="0">
                                          <p:val>
                                            <p:fltVal val="0"/>
                                          </p:val>
                                        </p:tav>
                                        <p:tav tm="100000">
                                          <p:val>
                                            <p:strVal val="#ppt_h"/>
                                          </p:val>
                                        </p:tav>
                                      </p:tavLst>
                                    </p:anim>
                                    <p:animEffect transition="in" filter="fade">
                                      <p:cBhvr>
                                        <p:cTn id="165"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7" grpId="0" animBg="1"/>
      <p:bldP spid="38" grpId="0" animBg="1"/>
      <p:bldP spid="46" grpId="0" animBg="1"/>
      <p:bldP spid="48" grpId="0" animBg="1"/>
      <p:bldP spid="49" grpId="0" animBg="1"/>
      <p:bldP spid="50" grpId="0" animBg="1"/>
      <p:bldP spid="51" grpId="0" animBg="1"/>
      <p:bldP spid="52" grpId="0" animBg="1"/>
      <p:bldP spid="53" grpId="0" animBg="1"/>
      <p:bldP spid="55" grpId="0" animBg="1"/>
      <p:bldP spid="56"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8" grpId="0" animBg="1"/>
      <p:bldP spid="130" grpId="0" animBg="1"/>
      <p:bldP spid="131" grpId="0" animBg="1"/>
      <p:bldP spid="134" grpId="0" animBg="1"/>
      <p:bldP spid="7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 2">
            <a:extLst>
              <a:ext uri="{FF2B5EF4-FFF2-40B4-BE49-F238E27FC236}">
                <a16:creationId xmlns:a16="http://schemas.microsoft.com/office/drawing/2014/main" id="{542838C0-9795-4908-B08E-8A2A51D83A91}"/>
              </a:ext>
            </a:extLst>
          </p:cNvPr>
          <p:cNvGraphicFramePr>
            <a:graphicFrameLocks noGrp="1"/>
          </p:cNvGraphicFramePr>
          <p:nvPr>
            <p:extLst>
              <p:ext uri="{D42A27DB-BD31-4B8C-83A1-F6EECF244321}">
                <p14:modId xmlns:p14="http://schemas.microsoft.com/office/powerpoint/2010/main" val="1970582980"/>
              </p:ext>
            </p:extLst>
          </p:nvPr>
        </p:nvGraphicFramePr>
        <p:xfrm>
          <a:off x="3710518" y="899562"/>
          <a:ext cx="4770964" cy="4961065"/>
        </p:xfrm>
        <a:graphic>
          <a:graphicData uri="http://schemas.openxmlformats.org/drawingml/2006/table">
            <a:tbl>
              <a:tblPr firstRow="1" firstCol="1" bandRow="1">
                <a:tableStyleId>{5C22544A-7EE6-4342-B048-85BDC9FD1C3A}</a:tableStyleId>
              </a:tblPr>
              <a:tblGrid>
                <a:gridCol w="592666">
                  <a:extLst>
                    <a:ext uri="{9D8B030D-6E8A-4147-A177-3AD203B41FA5}">
                      <a16:colId xmlns:a16="http://schemas.microsoft.com/office/drawing/2014/main" val="149440093"/>
                    </a:ext>
                  </a:extLst>
                </a:gridCol>
                <a:gridCol w="1111806">
                  <a:extLst>
                    <a:ext uri="{9D8B030D-6E8A-4147-A177-3AD203B41FA5}">
                      <a16:colId xmlns:a16="http://schemas.microsoft.com/office/drawing/2014/main" val="2491927649"/>
                    </a:ext>
                  </a:extLst>
                </a:gridCol>
                <a:gridCol w="399494">
                  <a:extLst>
                    <a:ext uri="{9D8B030D-6E8A-4147-A177-3AD203B41FA5}">
                      <a16:colId xmlns:a16="http://schemas.microsoft.com/office/drawing/2014/main" val="3275599924"/>
                    </a:ext>
                  </a:extLst>
                </a:gridCol>
                <a:gridCol w="1938867">
                  <a:extLst>
                    <a:ext uri="{9D8B030D-6E8A-4147-A177-3AD203B41FA5}">
                      <a16:colId xmlns:a16="http://schemas.microsoft.com/office/drawing/2014/main" val="635186557"/>
                    </a:ext>
                  </a:extLst>
                </a:gridCol>
                <a:gridCol w="728131">
                  <a:extLst>
                    <a:ext uri="{9D8B030D-6E8A-4147-A177-3AD203B41FA5}">
                      <a16:colId xmlns:a16="http://schemas.microsoft.com/office/drawing/2014/main" val="1116265094"/>
                    </a:ext>
                  </a:extLst>
                </a:gridCol>
              </a:tblGrid>
              <a:tr h="138979">
                <a:tc rowSpan="1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gridSpan="3">
                  <a:txBody>
                    <a:bodyPr/>
                    <a:lstStyle/>
                    <a:p>
                      <a:pPr algn="ctr" rtl="0">
                        <a:spcAft>
                          <a:spcPts val="0"/>
                        </a:spcAft>
                      </a:pPr>
                      <a:r>
                        <a:rPr lang="zh" sz="1000" b="1">
                          <a:solidFill>
                            <a:schemeClr val="tx1"/>
                          </a:solidFill>
                          <a:effectLst/>
                          <a:latin typeface="Times New Roman" panose="02020603050405020304" pitchFamily="18" charset="0"/>
                          <a:cs typeface="Times New Roman" panose="02020603050405020304" pitchFamily="18" charset="0"/>
                        </a:rPr>
                        <a:t>表12 — 室外气体排放阈值</a:t>
                      </a:r>
                      <a:endParaRPr lang="ro-RO" sz="1000" b="1" dirty="0">
                        <a:solidFill>
                          <a:schemeClr val="tx1"/>
                        </a:solidFill>
                        <a:effectLst/>
                        <a:latin typeface="Times New Roman" panose="02020603050405020304" pitchFamily="18" charset="0"/>
                        <a:cs typeface="Times New Roman" panose="02020603050405020304" pitchFamily="18" charset="0"/>
                      </a:endParaRPr>
                    </a:p>
                    <a:p>
                      <a:pPr algn="ctr" rtl="0">
                        <a:spcAft>
                          <a:spcPts val="0"/>
                        </a:spcAft>
                      </a:pPr>
                      <a:endParaRPr lang="en-US" sz="10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tc>
                <a:tc rowSpan="1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945173866"/>
                  </a:ext>
                </a:extLst>
              </a:tr>
              <a:tr h="110066">
                <a:tc vMerge="1">
                  <a:txBody>
                    <a:bodyPr/>
                    <a:lstStyle/>
                    <a:p>
                      <a:pPr rtl="0"/>
                      <a:endParaRPr lang="en-US"/>
                    </a:p>
                  </a:txBody>
                  <a:tcPr/>
                </a:tc>
                <a:tc>
                  <a:txBody>
                    <a:bodyPr/>
                    <a:lstStyle/>
                    <a:p>
                      <a:pPr algn="ctr" rtl="0">
                        <a:spcAft>
                          <a:spcPts val="0"/>
                        </a:spcAft>
                      </a:pPr>
                      <a:r>
                        <a:rPr lang="zh" sz="900" b="1">
                          <a:solidFill>
                            <a:schemeClr val="tx1"/>
                          </a:solidFill>
                          <a:effectLst/>
                          <a:latin typeface="Times New Roman" panose="02020603050405020304" pitchFamily="18" charset="0"/>
                          <a:cs typeface="Times New Roman" panose="02020603050405020304" pitchFamily="18" charset="0"/>
                        </a:rPr>
                        <a:t>参数</a:t>
                      </a:r>
                      <a:endParaRPr lang="en-US" sz="9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r>
                        <a:rPr lang="zh" sz="900" b="1">
                          <a:solidFill>
                            <a:schemeClr val="tx1"/>
                          </a:solidFill>
                          <a:effectLst/>
                          <a:latin typeface="Times New Roman" panose="02020603050405020304" pitchFamily="18" charset="0"/>
                          <a:cs typeface="Times New Roman" panose="02020603050405020304" pitchFamily="18" charset="0"/>
                        </a:rPr>
                        <a:t>排放阈值（1 h平均值）</a:t>
                      </a:r>
                      <a:endParaRPr lang="en-US" b="1" dirty="0"/>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extLst>
                  <a:ext uri="{0D108BD9-81ED-4DB2-BD59-A6C34878D82A}">
                    <a16:rowId xmlns:a16="http://schemas.microsoft.com/office/drawing/2014/main" val="3401642752"/>
                  </a:ext>
                </a:extLst>
              </a:tr>
              <a:tr h="93829">
                <a:tc vMerge="1">
                  <a:txBody>
                    <a:bodyPr/>
                    <a:lstStyle/>
                    <a:p>
                      <a:pPr rtl="0"/>
                      <a:endParaRPr lang="en-US"/>
                    </a:p>
                  </a:txBody>
                  <a:tcPr/>
                </a:tc>
                <a:tc>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CO (ppmv)</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r>
                        <a:rPr lang="zh" sz="900" b="0">
                          <a:solidFill>
                            <a:schemeClr val="tx1"/>
                          </a:solidFill>
                          <a:effectLst/>
                          <a:latin typeface="Times New Roman" panose="02020603050405020304" pitchFamily="18" charset="0"/>
                          <a:cs typeface="Times New Roman" panose="02020603050405020304" pitchFamily="18" charset="0"/>
                        </a:rPr>
                        <a:t>80</a:t>
                      </a:r>
                      <a:endParaRPr lang="en-US"/>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extLst>
                  <a:ext uri="{0D108BD9-81ED-4DB2-BD59-A6C34878D82A}">
                    <a16:rowId xmlns:a16="http://schemas.microsoft.com/office/drawing/2014/main" val="3901046778"/>
                  </a:ext>
                </a:extLst>
              </a:tr>
              <a:tr h="105558">
                <a:tc vMerge="1">
                  <a:txBody>
                    <a:bodyPr/>
                    <a:lstStyle/>
                    <a:p>
                      <a:pPr rtl="0"/>
                      <a:endParaRPr lang="en-US"/>
                    </a:p>
                  </a:txBody>
                  <a:tcPr/>
                </a:tc>
                <a:tc>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SO</a:t>
                      </a:r>
                      <a:r>
                        <a:rPr lang="zh" sz="900" b="0" baseline="-25000">
                          <a:solidFill>
                            <a:schemeClr val="tx1"/>
                          </a:solidFill>
                          <a:effectLst/>
                          <a:latin typeface="Times New Roman" panose="02020603050405020304" pitchFamily="18" charset="0"/>
                          <a:cs typeface="Times New Roman" panose="02020603050405020304" pitchFamily="18" charset="0"/>
                        </a:rPr>
                        <a:t>2</a:t>
                      </a:r>
                      <a:r>
                        <a:rPr lang="zh" sz="900" b="0">
                          <a:solidFill>
                            <a:schemeClr val="tx1"/>
                          </a:solidFill>
                          <a:effectLst/>
                          <a:latin typeface="Times New Roman" panose="02020603050405020304" pitchFamily="18" charset="0"/>
                          <a:cs typeface="Times New Roman" panose="02020603050405020304" pitchFamily="18" charset="0"/>
                        </a:rPr>
                        <a:t> (ppmv)</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r>
                        <a:rPr lang="zh" sz="900" b="0">
                          <a:solidFill>
                            <a:schemeClr val="tx1"/>
                          </a:solidFill>
                          <a:effectLst/>
                          <a:latin typeface="Times New Roman" panose="02020603050405020304" pitchFamily="18" charset="0"/>
                          <a:cs typeface="Times New Roman" panose="02020603050405020304" pitchFamily="18" charset="0"/>
                        </a:rPr>
                        <a:t>68</a:t>
                      </a:r>
                      <a:endParaRPr lang="en-US" dirty="0"/>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extLst>
                  <a:ext uri="{0D108BD9-81ED-4DB2-BD59-A6C34878D82A}">
                    <a16:rowId xmlns:a16="http://schemas.microsoft.com/office/drawing/2014/main" val="1387126759"/>
                  </a:ext>
                </a:extLst>
              </a:tr>
              <a:tr h="105558">
                <a:tc vMerge="1">
                  <a:txBody>
                    <a:bodyPr/>
                    <a:lstStyle/>
                    <a:p>
                      <a:pPr rtl="0"/>
                      <a:endParaRPr lang="en-US"/>
                    </a:p>
                  </a:txBody>
                  <a:tcPr/>
                </a:tc>
                <a:tc>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NOx (ppmv)</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r>
                        <a:rPr lang="zh" sz="900" b="0">
                          <a:solidFill>
                            <a:schemeClr val="tx1"/>
                          </a:solidFill>
                          <a:effectLst/>
                          <a:latin typeface="Times New Roman" panose="02020603050405020304" pitchFamily="18" charset="0"/>
                          <a:cs typeface="Times New Roman" panose="02020603050405020304" pitchFamily="18" charset="0"/>
                        </a:rPr>
                        <a:t>195</a:t>
                      </a:r>
                      <a:endParaRPr lang="en-US" dirty="0"/>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extLst>
                  <a:ext uri="{0D108BD9-81ED-4DB2-BD59-A6C34878D82A}">
                    <a16:rowId xmlns:a16="http://schemas.microsoft.com/office/drawing/2014/main" val="3075321400"/>
                  </a:ext>
                </a:extLst>
              </a:tr>
              <a:tr h="105558">
                <a:tc vMerge="1">
                  <a:txBody>
                    <a:bodyPr/>
                    <a:lstStyle/>
                    <a:p>
                      <a:pPr rtl="0"/>
                      <a:endParaRPr lang="en-US"/>
                    </a:p>
                  </a:txBody>
                  <a:tcPr/>
                </a:tc>
                <a:tc>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VOC (ppmv)</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r>
                        <a:rPr lang="zh" sz="900" b="0">
                          <a:solidFill>
                            <a:schemeClr val="tx1"/>
                          </a:solidFill>
                          <a:effectLst/>
                          <a:latin typeface="Times New Roman" panose="02020603050405020304" pitchFamily="18" charset="0"/>
                          <a:cs typeface="Times New Roman" panose="02020603050405020304" pitchFamily="18" charset="0"/>
                        </a:rPr>
                        <a:t>12</a:t>
                      </a:r>
                      <a:endParaRPr lang="en-US" dirty="0"/>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extLst>
                  <a:ext uri="{0D108BD9-81ED-4DB2-BD59-A6C34878D82A}">
                    <a16:rowId xmlns:a16="http://schemas.microsoft.com/office/drawing/2014/main" val="3617053031"/>
                  </a:ext>
                </a:extLst>
              </a:tr>
              <a:tr h="105558">
                <a:tc vMerge="1">
                  <a:txBody>
                    <a:bodyPr/>
                    <a:lstStyle/>
                    <a:p>
                      <a:pPr rtl="0"/>
                      <a:endParaRPr lang="en-US"/>
                    </a:p>
                  </a:txBody>
                  <a:tcPr/>
                </a:tc>
                <a:tc>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H</a:t>
                      </a:r>
                      <a:r>
                        <a:rPr lang="zh" sz="900" b="0" baseline="-25000">
                          <a:solidFill>
                            <a:schemeClr val="tx1"/>
                          </a:solidFill>
                          <a:effectLst/>
                          <a:latin typeface="Times New Roman" panose="02020603050405020304" pitchFamily="18" charset="0"/>
                          <a:cs typeface="Times New Roman" panose="02020603050405020304" pitchFamily="18" charset="0"/>
                        </a:rPr>
                        <a:t>2</a:t>
                      </a:r>
                      <a:r>
                        <a:rPr lang="zh" sz="900" b="0">
                          <a:solidFill>
                            <a:schemeClr val="tx1"/>
                          </a:solidFill>
                          <a:effectLst/>
                          <a:latin typeface="Times New Roman" panose="02020603050405020304" pitchFamily="18" charset="0"/>
                          <a:cs typeface="Times New Roman" panose="02020603050405020304" pitchFamily="18" charset="0"/>
                        </a:rPr>
                        <a:t>S (ppmv)</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r>
                        <a:rPr lang="zh" sz="900" b="0">
                          <a:solidFill>
                            <a:schemeClr val="tx1"/>
                          </a:solidFill>
                          <a:effectLst/>
                          <a:latin typeface="Times New Roman" panose="02020603050405020304" pitchFamily="18" charset="0"/>
                          <a:cs typeface="Times New Roman" panose="02020603050405020304" pitchFamily="18" charset="0"/>
                        </a:rPr>
                        <a:t>1.9</a:t>
                      </a:r>
                      <a:endParaRPr lang="en-US" dirty="0"/>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extLst>
                  <a:ext uri="{0D108BD9-81ED-4DB2-BD59-A6C34878D82A}">
                    <a16:rowId xmlns:a16="http://schemas.microsoft.com/office/drawing/2014/main" val="205860194"/>
                  </a:ext>
                </a:extLst>
              </a:tr>
              <a:tr h="105558">
                <a:tc vMerge="1">
                  <a:txBody>
                    <a:bodyPr/>
                    <a:lstStyle/>
                    <a:p>
                      <a:pPr rtl="0"/>
                      <a:endParaRPr lang="en-US"/>
                    </a:p>
                  </a:txBody>
                  <a:tcPr/>
                </a:tc>
                <a:tc>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PAH (ppmv)</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r>
                        <a:rPr lang="zh" sz="900" b="0">
                          <a:solidFill>
                            <a:schemeClr val="tx1"/>
                          </a:solidFill>
                          <a:effectLst/>
                          <a:latin typeface="Times New Roman" panose="02020603050405020304" pitchFamily="18" charset="0"/>
                          <a:cs typeface="Times New Roman" panose="02020603050405020304" pitchFamily="18" charset="0"/>
                        </a:rPr>
                        <a:t>0.001</a:t>
                      </a:r>
                      <a:endParaRPr lang="en-US" dirty="0"/>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extLst>
                  <a:ext uri="{0D108BD9-81ED-4DB2-BD59-A6C34878D82A}">
                    <a16:rowId xmlns:a16="http://schemas.microsoft.com/office/drawing/2014/main" val="3238754311"/>
                  </a:ext>
                </a:extLst>
              </a:tr>
              <a:tr h="140744">
                <a:tc vMerge="1">
                  <a:txBody>
                    <a:bodyPr/>
                    <a:lstStyle/>
                    <a:p>
                      <a:pPr rtl="0"/>
                      <a:endParaRPr lang="en-US"/>
                    </a:p>
                  </a:txBody>
                  <a:tcPr/>
                </a:tc>
                <a:tc>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PM</a:t>
                      </a:r>
                      <a:r>
                        <a:rPr lang="zh" sz="900" b="0" baseline="-25000">
                          <a:solidFill>
                            <a:schemeClr val="tx1"/>
                          </a:solidFill>
                          <a:effectLst/>
                          <a:latin typeface="Times New Roman" panose="02020603050405020304" pitchFamily="18" charset="0"/>
                          <a:cs typeface="Times New Roman" panose="02020603050405020304" pitchFamily="18" charset="0"/>
                        </a:rPr>
                        <a:t>2.5</a:t>
                      </a:r>
                      <a:r>
                        <a:rPr lang="zh" sz="900" b="0">
                          <a:solidFill>
                            <a:schemeClr val="tx1"/>
                          </a:solidFill>
                          <a:effectLst/>
                          <a:latin typeface="Times New Roman" panose="02020603050405020304" pitchFamily="18" charset="0"/>
                          <a:cs typeface="Times New Roman" panose="02020603050405020304" pitchFamily="18" charset="0"/>
                        </a:rPr>
                        <a:t> (mg/m</a:t>
                      </a:r>
                      <a:r>
                        <a:rPr lang="zh" sz="900" b="0" baseline="30000">
                          <a:solidFill>
                            <a:schemeClr val="tx1"/>
                          </a:solidFill>
                          <a:effectLst/>
                          <a:latin typeface="Times New Roman" panose="02020603050405020304" pitchFamily="18" charset="0"/>
                          <a:cs typeface="Times New Roman" panose="02020603050405020304" pitchFamily="18" charset="0"/>
                        </a:rPr>
                        <a:t>3</a:t>
                      </a:r>
                      <a:r>
                        <a:rPr lang="zh" sz="900" b="0">
                          <a:solidFill>
                            <a:schemeClr val="tx1"/>
                          </a:solidFill>
                          <a:effectLst/>
                          <a:latin typeface="Times New Roman" panose="02020603050405020304" pitchFamily="18" charset="0"/>
                          <a:cs typeface="Times New Roman" panose="02020603050405020304" pitchFamily="18" charset="0"/>
                        </a:rPr>
                        <a:t>)</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r>
                        <a:rPr lang="zh" sz="900" b="0">
                          <a:solidFill>
                            <a:schemeClr val="tx1"/>
                          </a:solidFill>
                          <a:effectLst/>
                          <a:latin typeface="Times New Roman" panose="02020603050405020304" pitchFamily="18" charset="0"/>
                          <a:cs typeface="Times New Roman" panose="02020603050405020304" pitchFamily="18" charset="0"/>
                        </a:rPr>
                        <a:t>10</a:t>
                      </a:r>
                      <a:endParaRPr lang="en-US" dirty="0"/>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extLst>
                  <a:ext uri="{0D108BD9-81ED-4DB2-BD59-A6C34878D82A}">
                    <a16:rowId xmlns:a16="http://schemas.microsoft.com/office/drawing/2014/main" val="3414082410"/>
                  </a:ext>
                </a:extLst>
              </a:tr>
              <a:tr h="105558">
                <a:tc vMerge="1">
                  <a:txBody>
                    <a:bodyPr/>
                    <a:lstStyle/>
                    <a:p>
                      <a:pPr rtl="0"/>
                      <a:endParaRPr lang="en-US"/>
                    </a:p>
                  </a:txBody>
                  <a:tcPr/>
                </a:tc>
                <a:tc>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NH</a:t>
                      </a:r>
                      <a:r>
                        <a:rPr lang="zh" sz="900" b="0" baseline="-25000">
                          <a:solidFill>
                            <a:schemeClr val="tx1"/>
                          </a:solidFill>
                          <a:effectLst/>
                          <a:latin typeface="Times New Roman" panose="02020603050405020304" pitchFamily="18" charset="0"/>
                          <a:cs typeface="Times New Roman" panose="02020603050405020304" pitchFamily="18" charset="0"/>
                        </a:rPr>
                        <a:t>3</a:t>
                      </a:r>
                      <a:r>
                        <a:rPr lang="zh" sz="900" b="0">
                          <a:solidFill>
                            <a:schemeClr val="tx1"/>
                          </a:solidFill>
                          <a:effectLst/>
                          <a:latin typeface="Times New Roman" panose="02020603050405020304" pitchFamily="18" charset="0"/>
                          <a:cs typeface="Times New Roman" panose="02020603050405020304" pitchFamily="18" charset="0"/>
                        </a:rPr>
                        <a:t> (ppmv)</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r>
                        <a:rPr lang="zh" sz="900" b="0">
                          <a:solidFill>
                            <a:schemeClr val="tx1"/>
                          </a:solidFill>
                          <a:effectLst/>
                          <a:latin typeface="Times New Roman" panose="02020603050405020304" pitchFamily="18" charset="0"/>
                          <a:cs typeface="Times New Roman" panose="02020603050405020304" pitchFamily="18" charset="0"/>
                        </a:rPr>
                        <a:t>50</a:t>
                      </a:r>
                      <a:endParaRPr lang="en-US" dirty="0"/>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extLst>
                  <a:ext uri="{0D108BD9-81ED-4DB2-BD59-A6C34878D82A}">
                    <a16:rowId xmlns:a16="http://schemas.microsoft.com/office/drawing/2014/main" val="1444061690"/>
                  </a:ext>
                </a:extLst>
              </a:tr>
              <a:tr h="918881">
                <a:tc vMerge="1">
                  <a:txBody>
                    <a:bodyPr/>
                    <a:lstStyle/>
                    <a:p>
                      <a:pPr rtl="0"/>
                      <a:endParaRPr lang="en-US"/>
                    </a:p>
                  </a:txBody>
                  <a:tcPr/>
                </a:tc>
                <a:tc gridSpan="3">
                  <a:txBody>
                    <a:bodyPr/>
                    <a:lstStyle/>
                    <a:p>
                      <a:pPr algn="just"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注1：NO</a:t>
                      </a:r>
                      <a:r>
                        <a:rPr lang="zh" sz="800" b="0" baseline="-25000">
                          <a:solidFill>
                            <a:schemeClr val="tx1"/>
                          </a:solidFill>
                          <a:effectLst/>
                          <a:latin typeface="Times New Roman" panose="02020603050405020304" pitchFamily="18" charset="0"/>
                          <a:cs typeface="Times New Roman" panose="02020603050405020304" pitchFamily="18" charset="0"/>
                        </a:rPr>
                        <a:t>x</a:t>
                      </a:r>
                      <a:r>
                        <a:rPr lang="zh" sz="800" b="0">
                          <a:solidFill>
                            <a:schemeClr val="tx1"/>
                          </a:solidFill>
                          <a:effectLst/>
                          <a:latin typeface="Times New Roman" panose="02020603050405020304" pitchFamily="18" charset="0"/>
                          <a:cs typeface="Times New Roman" panose="02020603050405020304" pitchFamily="18" charset="0"/>
                        </a:rPr>
                        <a:t>是NO和NO2的统称。测量值以NO</a:t>
                      </a:r>
                      <a:r>
                        <a:rPr lang="zh" sz="800" b="0" baseline="-25000">
                          <a:solidFill>
                            <a:schemeClr val="tx1"/>
                          </a:solidFill>
                          <a:effectLst/>
                          <a:latin typeface="Times New Roman" panose="02020603050405020304" pitchFamily="18" charset="0"/>
                          <a:cs typeface="Times New Roman" panose="02020603050405020304" pitchFamily="18" charset="0"/>
                        </a:rPr>
                        <a:t>2</a:t>
                      </a:r>
                      <a:r>
                        <a:rPr lang="zh" sz="800" b="0">
                          <a:solidFill>
                            <a:schemeClr val="tx1"/>
                          </a:solidFill>
                          <a:effectLst/>
                          <a:latin typeface="Times New Roman" panose="02020603050405020304" pitchFamily="18" charset="0"/>
                          <a:cs typeface="Times New Roman" panose="02020603050405020304" pitchFamily="18" charset="0"/>
                        </a:rPr>
                        <a:t>计。</a:t>
                      </a:r>
                    </a:p>
                    <a:p>
                      <a:pPr algn="just" rtl="0">
                        <a:spcAft>
                          <a:spcPts val="0"/>
                        </a:spcAft>
                      </a:pPr>
                      <a:endParaRPr lang="en-US" sz="500" b="0" dirty="0">
                        <a:solidFill>
                          <a:schemeClr val="tx1"/>
                        </a:solidFill>
                        <a:effectLst/>
                        <a:latin typeface="Times New Roman" panose="02020603050405020304" pitchFamily="18" charset="0"/>
                        <a:cs typeface="Times New Roman" panose="02020603050405020304" pitchFamily="18" charset="0"/>
                      </a:endParaRPr>
                    </a:p>
                    <a:p>
                      <a:pPr algn="just"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注2：监测环境中的PM</a:t>
                      </a:r>
                      <a:r>
                        <a:rPr lang="zh" sz="800" b="0" baseline="-25000">
                          <a:solidFill>
                            <a:schemeClr val="tx1"/>
                          </a:solidFill>
                          <a:effectLst/>
                          <a:latin typeface="Times New Roman" panose="02020603050405020304" pitchFamily="18" charset="0"/>
                          <a:cs typeface="Times New Roman" panose="02020603050405020304" pitchFamily="18" charset="0"/>
                        </a:rPr>
                        <a:t>2.5</a:t>
                      </a:r>
                      <a:r>
                        <a:rPr lang="zh" sz="800" b="0">
                          <a:solidFill>
                            <a:schemeClr val="tx1"/>
                          </a:solidFill>
                          <a:effectLst/>
                          <a:latin typeface="Times New Roman" panose="02020603050405020304" pitchFamily="18" charset="0"/>
                          <a:cs typeface="Times New Roman" panose="02020603050405020304" pitchFamily="18" charset="0"/>
                        </a:rPr>
                        <a:t>暂无国际公认的阈值可供参考。公认的PM</a:t>
                      </a:r>
                      <a:r>
                        <a:rPr lang="zh" sz="800" b="0" baseline="-25000">
                          <a:solidFill>
                            <a:schemeClr val="tx1"/>
                          </a:solidFill>
                          <a:effectLst/>
                          <a:latin typeface="Times New Roman" panose="02020603050405020304" pitchFamily="18" charset="0"/>
                          <a:cs typeface="Times New Roman" panose="02020603050405020304" pitchFamily="18" charset="0"/>
                        </a:rPr>
                        <a:t>2.5</a:t>
                      </a:r>
                      <a:r>
                        <a:rPr lang="zh" sz="800" b="0">
                          <a:solidFill>
                            <a:schemeClr val="tx1"/>
                          </a:solidFill>
                          <a:effectLst/>
                          <a:latin typeface="Times New Roman" panose="02020603050405020304" pitchFamily="18" charset="0"/>
                          <a:cs typeface="Times New Roman" panose="02020603050405020304" pitchFamily="18" charset="0"/>
                        </a:rPr>
                        <a:t>在总PM值中的占比约为15%（适用于燃烧过程不使用滤尘器的情况）。</a:t>
                      </a:r>
                    </a:p>
                    <a:p>
                      <a:pPr algn="just" rtl="0">
                        <a:spcAft>
                          <a:spcPts val="0"/>
                        </a:spcAft>
                      </a:pPr>
                      <a:endParaRPr lang="en-US" sz="500" b="0" dirty="0">
                        <a:solidFill>
                          <a:schemeClr val="tx1"/>
                        </a:solidFill>
                        <a:effectLst/>
                        <a:latin typeface="Times New Roman" panose="02020603050405020304" pitchFamily="18" charset="0"/>
                        <a:cs typeface="Times New Roman" panose="02020603050405020304" pitchFamily="18" charset="0"/>
                      </a:endParaRPr>
                    </a:p>
                    <a:p>
                      <a:pPr algn="just"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注3：ppmv含义见</a:t>
                      </a:r>
                      <a:r>
                        <a:rPr lang="zh" sz="800" b="0" u="sng">
                          <a:solidFill>
                            <a:srgbClr val="0000FF"/>
                          </a:solidFill>
                          <a:effectLst/>
                          <a:latin typeface="Times New Roman" panose="02020603050405020304" pitchFamily="18" charset="0"/>
                          <a:cs typeface="Times New Roman" panose="02020603050405020304" pitchFamily="18" charset="0"/>
                        </a:rPr>
                        <a:t>表11</a:t>
                      </a:r>
                      <a:r>
                        <a:rPr lang="zh" sz="800" b="0">
                          <a:solidFill>
                            <a:schemeClr val="tx1"/>
                          </a:solidFill>
                          <a:effectLst/>
                          <a:latin typeface="Times New Roman" panose="02020603050405020304" pitchFamily="18" charset="0"/>
                          <a:cs typeface="Times New Roman" panose="02020603050405020304" pitchFamily="18" charset="0"/>
                        </a:rPr>
                        <a:t>。</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tc>
                <a:tc vMerge="1">
                  <a:txBody>
                    <a:bodyPr/>
                    <a:lstStyle/>
                    <a:p>
                      <a:pPr rtl="0"/>
                      <a:endParaRPr lang="en-US"/>
                    </a:p>
                  </a:txBody>
                  <a:tcPr/>
                </a:tc>
                <a:extLst>
                  <a:ext uri="{0D108BD9-81ED-4DB2-BD59-A6C34878D82A}">
                    <a16:rowId xmlns:a16="http://schemas.microsoft.com/office/drawing/2014/main" val="2383310681"/>
                  </a:ext>
                </a:extLst>
              </a:tr>
              <a:tr h="0">
                <a:tc gridSpan="5">
                  <a:txBody>
                    <a:bodyPr/>
                    <a:lstStyle/>
                    <a:p>
                      <a:pPr marL="0" algn="ctr" defTabSz="914400" rtl="0" eaLnBrk="1" latinLnBrk="0" hangingPunct="1">
                        <a:spcAft>
                          <a:spcPts val="0"/>
                        </a:spcAft>
                      </a:pPr>
                      <a:endParaRPr lang="en-US" sz="1000" b="1" kern="1200" dirty="0">
                        <a:solidFill>
                          <a:schemeClr val="tx1"/>
                        </a:solidFill>
                        <a:effectLst/>
                        <a:latin typeface="Times New Roman" panose="02020603050405020304" pitchFamily="18" charset="0"/>
                        <a:ea typeface="+mn-ea"/>
                        <a:cs typeface="Times New Roman" panose="02020603050405020304" pitchFamily="18" charset="0"/>
                      </a:endParaRPr>
                    </a:p>
                    <a:p>
                      <a:pPr marL="0" algn="ctr" defTabSz="914400" rtl="0" eaLnBrk="1" latinLnBrk="0" hangingPunct="1">
                        <a:spcAft>
                          <a:spcPts val="0"/>
                        </a:spcAft>
                      </a:pPr>
                      <a:r>
                        <a:rPr lang="zh" sz="1000" b="1" kern="1200">
                          <a:solidFill>
                            <a:schemeClr val="tx1"/>
                          </a:solidFill>
                          <a:effectLst/>
                          <a:latin typeface="Times New Roman" panose="02020603050405020304" pitchFamily="18" charset="0"/>
                          <a:ea typeface="+mn-ea"/>
                          <a:cs typeface="Times New Roman" panose="02020603050405020304" pitchFamily="18" charset="0"/>
                        </a:rPr>
                        <a:t>表A.13</a:t>
                      </a:r>
                      <a:r>
                        <a:rPr lang="zh" sz="1000" b="1">
                          <a:solidFill>
                            <a:schemeClr val="tx1"/>
                          </a:solidFill>
                          <a:effectLst/>
                          <a:latin typeface="Times New Roman" panose="02020603050405020304" pitchFamily="18" charset="0"/>
                          <a:cs typeface="Times New Roman" panose="02020603050405020304" pitchFamily="18" charset="0"/>
                        </a:rPr>
                        <a:t>—</a:t>
                      </a:r>
                      <a:r>
                        <a:rPr lang="zh" sz="1000" b="1" kern="1200">
                          <a:solidFill>
                            <a:schemeClr val="tx1"/>
                          </a:solidFill>
                          <a:effectLst/>
                          <a:latin typeface="Times New Roman" panose="02020603050405020304" pitchFamily="18" charset="0"/>
                          <a:ea typeface="+mn-ea"/>
                          <a:cs typeface="Times New Roman" panose="02020603050405020304" pitchFamily="18" charset="0"/>
                        </a:rPr>
                        <a:t>环境气体排放分析的建议测试方法</a:t>
                      </a:r>
                    </a:p>
                  </a:txBody>
                  <a:tcPr marL="0" marR="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59746642"/>
                  </a:ext>
                </a:extLst>
              </a:tr>
              <a:tr h="0">
                <a:tc gridSpan="3">
                  <a:txBody>
                    <a:bodyPr/>
                    <a:lstStyle/>
                    <a:p>
                      <a:pPr algn="ctr" rtl="0">
                        <a:spcAft>
                          <a:spcPts val="0"/>
                        </a:spcAft>
                      </a:pPr>
                      <a:r>
                        <a:rPr lang="zh" sz="900" b="1">
                          <a:solidFill>
                            <a:schemeClr val="tx1"/>
                          </a:solidFill>
                          <a:effectLst/>
                          <a:latin typeface="Times New Roman" panose="02020603050405020304" pitchFamily="18" charset="0"/>
                          <a:cs typeface="Times New Roman" panose="02020603050405020304" pitchFamily="18" charset="0"/>
                        </a:rPr>
                        <a:t>成分</a:t>
                      </a:r>
                      <a:endParaRPr lang="en-US" sz="9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r>
                        <a:rPr lang="zh" sz="900" b="1">
                          <a:solidFill>
                            <a:schemeClr val="tx1"/>
                          </a:solidFill>
                          <a:effectLst/>
                          <a:latin typeface="Times New Roman" panose="02020603050405020304" pitchFamily="18" charset="0"/>
                          <a:cs typeface="Times New Roman" panose="02020603050405020304" pitchFamily="18" charset="0"/>
                        </a:rPr>
                        <a:t>推荐测试方法</a:t>
                      </a:r>
                      <a:endParaRPr lang="en-US" b="1"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14443438"/>
                  </a:ext>
                </a:extLst>
              </a:tr>
              <a:tr h="0">
                <a:tc gridSpan="3">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CO</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EN 15058标准，US EPA标准，方法10</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79620204"/>
                  </a:ext>
                </a:extLst>
              </a:tr>
              <a:tr h="0">
                <a:tc gridSpan="3">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SO</a:t>
                      </a:r>
                      <a:r>
                        <a:rPr lang="zh" sz="900" b="0" baseline="-25000">
                          <a:solidFill>
                            <a:schemeClr val="tx1"/>
                          </a:solidFill>
                          <a:effectLst/>
                          <a:latin typeface="Times New Roman" panose="02020603050405020304" pitchFamily="18" charset="0"/>
                          <a:cs typeface="Times New Roman" panose="02020603050405020304" pitchFamily="18" charset="0"/>
                        </a:rPr>
                        <a:t>2</a:t>
                      </a:r>
                      <a:endParaRPr lang="en-US" sz="900" b="0" baseline="-250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EN 14791标准，US EPA标准，方法 6C</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14960915"/>
                  </a:ext>
                </a:extLst>
              </a:tr>
              <a:tr h="0">
                <a:tc gridSpan="3">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NOx </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EN 14792标准，US EPA标准，方法7E</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02610945"/>
                  </a:ext>
                </a:extLst>
              </a:tr>
              <a:tr h="0">
                <a:tc gridSpan="3">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VOC</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EN 12619标准，US EPA标准，方法25A</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46317507"/>
                  </a:ext>
                </a:extLst>
              </a:tr>
              <a:tr h="0">
                <a:tc gridSpan="3">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PAH</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VDI 3874标准，US.EPA标准概要方法TO-13A</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8647180"/>
                  </a:ext>
                </a:extLst>
              </a:tr>
              <a:tr h="0">
                <a:tc gridSpan="3">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H</a:t>
                      </a:r>
                      <a:r>
                        <a:rPr lang="zh" sz="900" b="0" baseline="-25000">
                          <a:solidFill>
                            <a:schemeClr val="tx1"/>
                          </a:solidFill>
                          <a:effectLst/>
                          <a:latin typeface="Times New Roman" panose="02020603050405020304" pitchFamily="18" charset="0"/>
                          <a:cs typeface="Times New Roman" panose="02020603050405020304" pitchFamily="18" charset="0"/>
                        </a:rPr>
                        <a:t>2</a:t>
                      </a:r>
                      <a:r>
                        <a:rPr lang="zh" sz="900" b="0">
                          <a:solidFill>
                            <a:schemeClr val="tx1"/>
                          </a:solidFill>
                          <a:effectLst/>
                          <a:latin typeface="Times New Roman" panose="02020603050405020304" pitchFamily="18" charset="0"/>
                          <a:cs typeface="Times New Roman" panose="02020603050405020304" pitchFamily="18" charset="0"/>
                        </a:rPr>
                        <a:t>S</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VDI 3486标准Bl.2，NIOSH 6013分析方法；OSHA6 ID 141, 1008标准</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52860988"/>
                  </a:ext>
                </a:extLst>
              </a:tr>
              <a:tr h="0">
                <a:tc gridSpan="3">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PM</a:t>
                      </a:r>
                      <a:r>
                        <a:rPr lang="zh" sz="900" b="0" baseline="-25000">
                          <a:solidFill>
                            <a:schemeClr val="tx1"/>
                          </a:solidFill>
                          <a:effectLst/>
                          <a:latin typeface="Times New Roman" panose="02020603050405020304" pitchFamily="18" charset="0"/>
                          <a:cs typeface="Times New Roman" panose="02020603050405020304" pitchFamily="18" charset="0"/>
                        </a:rPr>
                        <a:t>2.5</a:t>
                      </a:r>
                      <a:endParaRPr lang="en-US" sz="900" b="0" baseline="-250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VDI 2066标准Bl.10，US EPA标准，方法 5；方法201A</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73362717"/>
                  </a:ext>
                </a:extLst>
              </a:tr>
              <a:tr h="0">
                <a:tc gridSpan="3">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O</a:t>
                      </a:r>
                      <a:r>
                        <a:rPr lang="zh" sz="900" b="0" baseline="-25000">
                          <a:solidFill>
                            <a:schemeClr val="tx1"/>
                          </a:solidFill>
                          <a:effectLst/>
                          <a:latin typeface="Times New Roman" panose="02020603050405020304" pitchFamily="18" charset="0"/>
                          <a:cs typeface="Times New Roman" panose="02020603050405020304" pitchFamily="18" charset="0"/>
                        </a:rPr>
                        <a:t>2</a:t>
                      </a:r>
                      <a:endParaRPr lang="en-US" sz="900" b="0" baseline="-250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EN14789标准，US EPA标准，方法3A</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29208152"/>
                  </a:ext>
                </a:extLst>
              </a:tr>
              <a:tr h="0">
                <a:tc gridSpan="3">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NH</a:t>
                      </a:r>
                      <a:r>
                        <a:rPr lang="zh" sz="900" b="0" baseline="-25000">
                          <a:solidFill>
                            <a:schemeClr val="tx1"/>
                          </a:solidFill>
                          <a:effectLst/>
                          <a:latin typeface="Times New Roman" panose="02020603050405020304" pitchFamily="18" charset="0"/>
                          <a:cs typeface="Times New Roman" panose="02020603050405020304" pitchFamily="18" charset="0"/>
                        </a:rPr>
                        <a:t>3</a:t>
                      </a:r>
                      <a:endParaRPr lang="en-US" sz="900" b="0" baseline="-250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US EPA CTM-027标准</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5078209"/>
                  </a:ext>
                </a:extLst>
              </a:tr>
              <a:tr h="0">
                <a:tc gridSpan="3">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容积流量</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ISO 16911- 1标准，US EPA标准，方法2</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9814258"/>
                  </a:ext>
                </a:extLst>
              </a:tr>
              <a:tr h="0">
                <a:tc gridSpan="3">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水分含量</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EN 14790标准，US EPA标准，方法4</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43848839"/>
                  </a:ext>
                </a:extLst>
              </a:tr>
              <a:tr h="0">
                <a:tc gridSpan="3">
                  <a:txBody>
                    <a:bodyPr/>
                    <a:lstStyle/>
                    <a:p>
                      <a:pPr algn="ct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测量部分要求</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rtl="0"/>
                      <a:r>
                        <a:rPr lang="zh" sz="900" b="0">
                          <a:solidFill>
                            <a:schemeClr val="tx1"/>
                          </a:solidFill>
                          <a:effectLst/>
                          <a:latin typeface="Times New Roman" panose="02020603050405020304" pitchFamily="18" charset="0"/>
                          <a:cs typeface="Times New Roman" panose="02020603050405020304" pitchFamily="18" charset="0"/>
                        </a:rPr>
                        <a:t>EN 15259标准，US EPA标准，方法1A</a:t>
                      </a:r>
                      <a:endParaRPr lang="en-US" dirty="0"/>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52700599"/>
                  </a:ext>
                </a:extLst>
              </a:tr>
              <a:tr h="0">
                <a:tc gridSpan="5">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注：US EPA方法参见参考文献</a:t>
                      </a:r>
                      <a:r>
                        <a:rPr lang="zh" sz="900" b="0" u="sng">
                          <a:solidFill>
                            <a:srgbClr val="0000FF"/>
                          </a:solidFill>
                          <a:effectLst/>
                          <a:latin typeface="Times New Roman" panose="02020603050405020304" pitchFamily="18" charset="0"/>
                          <a:cs typeface="Times New Roman" panose="02020603050405020304" pitchFamily="18" charset="0"/>
                        </a:rPr>
                        <a:t>[82]</a:t>
                      </a:r>
                      <a:r>
                        <a:rPr lang="zh" sz="900" b="0">
                          <a:solidFill>
                            <a:schemeClr val="tx1"/>
                          </a:solidFill>
                          <a:effectLst/>
                          <a:latin typeface="Times New Roman" panose="02020603050405020304" pitchFamily="18" charset="0"/>
                          <a:cs typeface="Times New Roman" panose="02020603050405020304" pitchFamily="18" charset="0"/>
                        </a:rPr>
                        <a:t>。</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35078020"/>
                  </a:ext>
                </a:extLst>
              </a:tr>
            </a:tbl>
          </a:graphicData>
        </a:graphic>
      </p:graphicFrame>
      <p:sp>
        <p:nvSpPr>
          <p:cNvPr id="11" name="Title 1">
            <a:extLst>
              <a:ext uri="{FF2B5EF4-FFF2-40B4-BE49-F238E27FC236}">
                <a16:creationId xmlns:a16="http://schemas.microsoft.com/office/drawing/2014/main" id="{8BCCE0F1-BF1C-4575-8A6E-A721B760543C}"/>
              </a:ext>
            </a:extLst>
          </p:cNvPr>
          <p:cNvSpPr txBox="1">
            <a:spLocks/>
          </p:cNvSpPr>
          <p:nvPr/>
        </p:nvSpPr>
        <p:spPr>
          <a:xfrm>
            <a:off x="293077" y="311289"/>
            <a:ext cx="11193237" cy="906829"/>
          </a:xfrm>
          <a:prstGeom prst="rect">
            <a:avLst/>
          </a:prstGeom>
        </p:spPr>
        <p:txBody>
          <a:bodyPr vert="horz" lIns="0" tIns="0" rIns="0" bIns="0" rtlCol="0" anchor="ctr" anchorCtr="0">
            <a:normAutofit fontScale="97500"/>
          </a:bodyPr>
          <a:lstStyle>
            <a:lvl1pPr algn="l" defTabSz="914400" rtl="0" eaLnBrk="1" latinLnBrk="0" hangingPunct="1">
              <a:lnSpc>
                <a:spcPct val="90000"/>
              </a:lnSpc>
              <a:spcBef>
                <a:spcPct val="0"/>
              </a:spcBef>
              <a:buNone/>
              <a:defRPr sz="4000" b="1" kern="1200">
                <a:solidFill>
                  <a:srgbClr val="0A55A3"/>
                </a:solidFill>
                <a:latin typeface="Arial" panose="020B0604020202020204" pitchFamily="34" charset="0"/>
                <a:ea typeface="+mj-ea"/>
                <a:cs typeface="Arial" panose="020B0604020202020204" pitchFamily="34" charset="0"/>
              </a:defRPr>
            </a:lvl1pPr>
          </a:lstStyle>
          <a:p>
            <a:pPr rtl="0"/>
            <a:r>
              <a:rPr lang="zh" dirty="0"/>
              <a:t>室外气体排放</a:t>
            </a:r>
          </a:p>
        </p:txBody>
      </p:sp>
      <p:sp>
        <p:nvSpPr>
          <p:cNvPr id="12" name="Arrow: Right 11">
            <a:hlinkClick r:id="rId3" action="ppaction://hlinksldjump"/>
            <a:extLst>
              <a:ext uri="{FF2B5EF4-FFF2-40B4-BE49-F238E27FC236}">
                <a16:creationId xmlns:a16="http://schemas.microsoft.com/office/drawing/2014/main" id="{1108EF9B-0DF6-40E7-BE1F-706AF502D879}"/>
              </a:ext>
            </a:extLst>
          </p:cNvPr>
          <p:cNvSpPr/>
          <p:nvPr/>
        </p:nvSpPr>
        <p:spPr>
          <a:xfrm flipH="1">
            <a:off x="9480376" y="5589240"/>
            <a:ext cx="792088" cy="50405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hlinkClick r:id="rId3" action="ppaction://hlinksldjump"/>
              </a:rPr>
              <a:t>返回</a:t>
            </a:r>
            <a:endParaRPr lang="en-SG" dirty="0"/>
          </a:p>
        </p:txBody>
      </p:sp>
      <p:sp>
        <p:nvSpPr>
          <p:cNvPr id="13" name="Slide Number Placeholder 4">
            <a:extLst>
              <a:ext uri="{FF2B5EF4-FFF2-40B4-BE49-F238E27FC236}">
                <a16:creationId xmlns:a16="http://schemas.microsoft.com/office/drawing/2014/main" id="{4F657431-4FC0-4574-9DAA-D34A596FBD63}"/>
              </a:ext>
            </a:extLst>
          </p:cNvPr>
          <p:cNvSpPr>
            <a:spLocks noGrp="1"/>
          </p:cNvSpPr>
          <p:nvPr>
            <p:ph type="sldNum" sz="quarter" idx="12"/>
          </p:nvPr>
        </p:nvSpPr>
        <p:spPr>
          <a:xfrm>
            <a:off x="8610600" y="6356350"/>
            <a:ext cx="2743200" cy="365125"/>
          </a:xfrm>
        </p:spPr>
        <p:txBody>
          <a:bodyPr rtlCol="0"/>
          <a:lstStyle/>
          <a:p>
            <a:pPr rtl="0"/>
            <a:fld id="{FA0B7275-42E7-9344-8EE7-3495E2503A86}" type="slidenum">
              <a:rPr lang="en-US" smtClean="0"/>
              <a:t>29</a:t>
            </a:fld>
            <a:endParaRPr lang="en-US" dirty="0"/>
          </a:p>
        </p:txBody>
      </p:sp>
    </p:spTree>
    <p:custDataLst>
      <p:tags r:id="rId1"/>
    </p:custDataLst>
    <p:extLst>
      <p:ext uri="{BB962C8B-B14F-4D97-AF65-F5344CB8AC3E}">
        <p14:creationId xmlns:p14="http://schemas.microsoft.com/office/powerpoint/2010/main" val="260927136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dirty="0"/>
              <a:t>声学参数</a:t>
            </a:r>
            <a:endParaRPr lang="de-DE" dirty="0"/>
          </a:p>
        </p:txBody>
      </p:sp>
      <p:sp>
        <p:nvSpPr>
          <p:cNvPr id="5" name="Rectangle: Beveled 4"/>
          <p:cNvSpPr/>
          <p:nvPr/>
        </p:nvSpPr>
        <p:spPr>
          <a:xfrm>
            <a:off x="3729208" y="1214556"/>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729208" y="3282969"/>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729208" y="5498629"/>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483987" y="2582708"/>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276076" y="1644125"/>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276076" y="3759942"/>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276076" y="3755457"/>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0" name="Cloud 29"/>
          <p:cNvSpPr/>
          <p:nvPr/>
        </p:nvSpPr>
        <p:spPr>
          <a:xfrm>
            <a:off x="9332111" y="3158375"/>
            <a:ext cx="2214384" cy="68532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dirty="0">
                <a:solidFill>
                  <a:schemeClr val="tx1"/>
                </a:solidFill>
              </a:rPr>
              <a:t>在上部构造内部</a:t>
            </a:r>
          </a:p>
        </p:txBody>
      </p:sp>
      <p:sp>
        <p:nvSpPr>
          <p:cNvPr id="37" name="Cloud 36"/>
          <p:cNvSpPr/>
          <p:nvPr/>
        </p:nvSpPr>
        <p:spPr>
          <a:xfrm>
            <a:off x="9349572" y="3950429"/>
            <a:ext cx="2023934" cy="50898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外部</a:t>
            </a:r>
          </a:p>
        </p:txBody>
      </p:sp>
      <p:cxnSp>
        <p:nvCxnSpPr>
          <p:cNvPr id="38" name="Straight Arrow Connector 37"/>
          <p:cNvCxnSpPr>
            <a:cxnSpLocks/>
            <a:stCxn id="92" idx="3"/>
            <a:endCxn id="37" idx="2"/>
          </p:cNvCxnSpPr>
          <p:nvPr/>
        </p:nvCxnSpPr>
        <p:spPr>
          <a:xfrm flipV="1">
            <a:off x="8097114" y="4204924"/>
            <a:ext cx="1258736" cy="507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92" idx="3"/>
            <a:endCxn id="30" idx="2"/>
          </p:cNvCxnSpPr>
          <p:nvPr/>
        </p:nvCxnSpPr>
        <p:spPr>
          <a:xfrm flipV="1">
            <a:off x="8097114" y="3501036"/>
            <a:ext cx="1241866" cy="1211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or: Elbow 61"/>
          <p:cNvCxnSpPr/>
          <p:nvPr/>
        </p:nvCxnSpPr>
        <p:spPr>
          <a:xfrm flipV="1">
            <a:off x="5498149" y="702368"/>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Connector: Elbow 62"/>
          <p:cNvCxnSpPr/>
          <p:nvPr/>
        </p:nvCxnSpPr>
        <p:spPr>
          <a:xfrm flipV="1">
            <a:off x="5498149" y="977178"/>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p:cNvCxnSpPr>
            <a:cxnSpLocks/>
          </p:cNvCxnSpPr>
          <p:nvPr/>
        </p:nvCxnSpPr>
        <p:spPr>
          <a:xfrm flipV="1">
            <a:off x="5498149" y="1251958"/>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64"/>
          <p:cNvCxnSpPr>
            <a:cxnSpLocks/>
          </p:cNvCxnSpPr>
          <p:nvPr/>
        </p:nvCxnSpPr>
        <p:spPr>
          <a:xfrm flipV="1">
            <a:off x="5498149" y="1530394"/>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p:cNvCxnSpPr>
            <a:cxnSpLocks/>
          </p:cNvCxnSpPr>
          <p:nvPr/>
        </p:nvCxnSpPr>
        <p:spPr>
          <a:xfrm>
            <a:off x="5498148" y="1644125"/>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Connector: Elbow 66"/>
          <p:cNvCxnSpPr>
            <a:cxnSpLocks/>
          </p:cNvCxnSpPr>
          <p:nvPr/>
        </p:nvCxnSpPr>
        <p:spPr>
          <a:xfrm>
            <a:off x="5498148" y="1644124"/>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p:cNvCxnSpPr>
            <a:cxnSpLocks/>
          </p:cNvCxnSpPr>
          <p:nvPr/>
        </p:nvCxnSpPr>
        <p:spPr>
          <a:xfrm>
            <a:off x="5498149" y="1644125"/>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onnector: Elbow 68"/>
          <p:cNvCxnSpPr>
            <a:cxnSpLocks/>
          </p:cNvCxnSpPr>
          <p:nvPr/>
        </p:nvCxnSpPr>
        <p:spPr>
          <a:xfrm>
            <a:off x="5498149" y="1644125"/>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p:cNvCxnSpPr>
            <a:cxnSpLocks/>
          </p:cNvCxnSpPr>
          <p:nvPr/>
        </p:nvCxnSpPr>
        <p:spPr>
          <a:xfrm flipV="1">
            <a:off x="5498148" y="2929979"/>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p:cNvCxnSpPr>
            <a:cxnSpLocks/>
          </p:cNvCxnSpPr>
          <p:nvPr/>
        </p:nvCxnSpPr>
        <p:spPr>
          <a:xfrm flipV="1">
            <a:off x="5498148" y="3283031"/>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p:cNvCxnSpPr>
            <a:cxnSpLocks/>
          </p:cNvCxnSpPr>
          <p:nvPr/>
        </p:nvCxnSpPr>
        <p:spPr>
          <a:xfrm flipV="1">
            <a:off x="5498149" y="3632163"/>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p:cNvCxnSpPr>
            <a:cxnSpLocks/>
          </p:cNvCxnSpPr>
          <p:nvPr/>
        </p:nvCxnSpPr>
        <p:spPr>
          <a:xfrm>
            <a:off x="5498149" y="3755457"/>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p:cNvCxnSpPr>
            <a:cxnSpLocks/>
          </p:cNvCxnSpPr>
          <p:nvPr/>
        </p:nvCxnSpPr>
        <p:spPr>
          <a:xfrm>
            <a:off x="5498148" y="3755458"/>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p:cNvCxnSpPr>
            <a:cxnSpLocks/>
          </p:cNvCxnSpPr>
          <p:nvPr/>
        </p:nvCxnSpPr>
        <p:spPr>
          <a:xfrm>
            <a:off x="5498148" y="3755457"/>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p:cNvCxnSpPr>
            <a:cxnSpLocks/>
          </p:cNvCxnSpPr>
          <p:nvPr/>
        </p:nvCxnSpPr>
        <p:spPr>
          <a:xfrm>
            <a:off x="5498149" y="3755457"/>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p:cNvCxnSpPr>
            <a:cxnSpLocks/>
          </p:cNvCxnSpPr>
          <p:nvPr/>
        </p:nvCxnSpPr>
        <p:spPr>
          <a:xfrm>
            <a:off x="5498148" y="3755457"/>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p:cNvCxnSpPr>
            <a:cxnSpLocks/>
          </p:cNvCxnSpPr>
          <p:nvPr/>
        </p:nvCxnSpPr>
        <p:spPr>
          <a:xfrm flipV="1">
            <a:off x="5498148" y="5853866"/>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nector: Elbow 78"/>
          <p:cNvCxnSpPr>
            <a:cxnSpLocks/>
          </p:cNvCxnSpPr>
          <p:nvPr/>
        </p:nvCxnSpPr>
        <p:spPr>
          <a:xfrm>
            <a:off x="5498148" y="5948880"/>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0" name="Rectangle: Rounded Corners 79">
            <a:hlinkClick r:id="rId4" action="ppaction://hlinksldjump"/>
          </p:cNvPr>
          <p:cNvSpPr/>
          <p:nvPr/>
        </p:nvSpPr>
        <p:spPr>
          <a:xfrm>
            <a:off x="5934060" y="620688"/>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81" name="Rectangle: Rounded Corners 80">
            <a:hlinkClick r:id="rId5" action="ppaction://hlinksldjump"/>
          </p:cNvPr>
          <p:cNvSpPr/>
          <p:nvPr/>
        </p:nvSpPr>
        <p:spPr>
          <a:xfrm>
            <a:off x="5936331" y="1172869"/>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82" name="Rectangle: Rounded Corners 81">
            <a:hlinkClick r:id="rId6" action="ppaction://hlinksldjump"/>
          </p:cNvPr>
          <p:cNvSpPr/>
          <p:nvPr/>
        </p:nvSpPr>
        <p:spPr>
          <a:xfrm>
            <a:off x="5939760" y="1442043"/>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83" name="Rectangle: Rounded Corners 82">
            <a:hlinkClick r:id="rId7" action="ppaction://hlinksldjump"/>
          </p:cNvPr>
          <p:cNvSpPr/>
          <p:nvPr/>
        </p:nvSpPr>
        <p:spPr>
          <a:xfrm>
            <a:off x="5939760" y="891747"/>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84" name="Rectangle: Rounded Corners 83">
            <a:hlinkClick r:id="rId8" action="ppaction://hlinksldjump"/>
          </p:cNvPr>
          <p:cNvSpPr/>
          <p:nvPr/>
        </p:nvSpPr>
        <p:spPr>
          <a:xfrm>
            <a:off x="5945599" y="1942386"/>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85" name="Rectangle: Rounded Corners 84">
            <a:hlinkClick r:id="rId9" action="ppaction://hlinksldjump"/>
          </p:cNvPr>
          <p:cNvSpPr/>
          <p:nvPr/>
        </p:nvSpPr>
        <p:spPr>
          <a:xfrm>
            <a:off x="5936640" y="2212923"/>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86" name="Rectangle: Rounded Corners 85">
            <a:hlinkClick r:id="rId10" action="ppaction://hlinksldjump"/>
          </p:cNvPr>
          <p:cNvSpPr/>
          <p:nvPr/>
        </p:nvSpPr>
        <p:spPr>
          <a:xfrm>
            <a:off x="5930801" y="1694498"/>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87" name="Rectangle: Rounded Corners 86">
            <a:hlinkClick r:id="rId11" action="ppaction://hlinksldjump"/>
          </p:cNvPr>
          <p:cNvSpPr/>
          <p:nvPr/>
        </p:nvSpPr>
        <p:spPr>
          <a:xfrm>
            <a:off x="5951852" y="280532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88" name="Rectangle: Rounded Corners 87">
            <a:hlinkClick r:id="rId12" action="ppaction://hlinksldjump"/>
          </p:cNvPr>
          <p:cNvSpPr/>
          <p:nvPr/>
        </p:nvSpPr>
        <p:spPr>
          <a:xfrm>
            <a:off x="5947094" y="31583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89" name="Rectangle: Rounded Corners 88">
            <a:hlinkClick r:id="rId13" action="ppaction://hlinksldjump"/>
          </p:cNvPr>
          <p:cNvSpPr/>
          <p:nvPr/>
        </p:nvSpPr>
        <p:spPr>
          <a:xfrm>
            <a:off x="5956421" y="350750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0" name="Rectangle: Rounded Corners 89">
            <a:hlinkClick r:id="rId14" action="ppaction://hlinksldjump"/>
          </p:cNvPr>
          <p:cNvSpPr/>
          <p:nvPr/>
        </p:nvSpPr>
        <p:spPr>
          <a:xfrm>
            <a:off x="5956421" y="386335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91" name="Rectangle: Rounded Corners 90">
            <a:hlinkClick r:id="rId15" action="ppaction://hlinksldjump"/>
          </p:cNvPr>
          <p:cNvSpPr/>
          <p:nvPr/>
        </p:nvSpPr>
        <p:spPr>
          <a:xfrm>
            <a:off x="5947462" y="421408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92" name="Rectangle: Rounded Corners 91">
            <a:hlinkClick r:id="rId16" action="ppaction://hlinksldjump"/>
          </p:cNvPr>
          <p:cNvSpPr/>
          <p:nvPr/>
        </p:nvSpPr>
        <p:spPr>
          <a:xfrm>
            <a:off x="5947094" y="458825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93" name="Rectangle: Rounded Corners 92">
            <a:hlinkClick r:id="rId17" action="ppaction://hlinksldjump"/>
          </p:cNvPr>
          <p:cNvSpPr/>
          <p:nvPr/>
        </p:nvSpPr>
        <p:spPr>
          <a:xfrm>
            <a:off x="5949807" y="495560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94" name="Rectangle: Rounded Corners 93">
            <a:hlinkClick r:id="rId18" action="ppaction://hlinksldjump"/>
          </p:cNvPr>
          <p:cNvSpPr/>
          <p:nvPr/>
        </p:nvSpPr>
        <p:spPr>
          <a:xfrm>
            <a:off x="5951852" y="575998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5" name="Rectangle: Rounded Corners 94">
            <a:hlinkClick r:id="rId19" action="ppaction://hlinksldjump"/>
          </p:cNvPr>
          <p:cNvSpPr/>
          <p:nvPr/>
        </p:nvSpPr>
        <p:spPr>
          <a:xfrm>
            <a:off x="5945290" y="6061438"/>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97" name="Rectangle: Rounded Corners 96">
            <a:hlinkClick r:id="rId20" action="ppaction://hlinksldjump"/>
          </p:cNvPr>
          <p:cNvSpPr/>
          <p:nvPr/>
        </p:nvSpPr>
        <p:spPr>
          <a:xfrm>
            <a:off x="5946322" y="2498277"/>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98" name="Rectangle: Rounded Corners 97">
            <a:hlinkClick r:id="rId21" action="ppaction://hlinksldjump"/>
          </p:cNvPr>
          <p:cNvSpPr/>
          <p:nvPr/>
        </p:nvSpPr>
        <p:spPr>
          <a:xfrm>
            <a:off x="5951852" y="53015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52" name="Rectangle 51">
            <a:hlinkClick r:id="rId22" action="ppaction://hlinksldjump"/>
          </p:cNvPr>
          <p:cNvSpPr/>
          <p:nvPr/>
        </p:nvSpPr>
        <p:spPr>
          <a:xfrm>
            <a:off x="9349572" y="2640073"/>
            <a:ext cx="2214384" cy="198417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SG" sz="3200" dirty="0">
              <a:solidFill>
                <a:schemeClr val="tx1"/>
              </a:solidFill>
            </a:endParaRPr>
          </a:p>
        </p:txBody>
      </p:sp>
      <p:sp>
        <p:nvSpPr>
          <p:cNvPr id="61" name="Rectangle 60"/>
          <p:cNvSpPr/>
          <p:nvPr/>
        </p:nvSpPr>
        <p:spPr>
          <a:xfrm>
            <a:off x="3519342" y="5699362"/>
            <a:ext cx="4663292" cy="636712"/>
          </a:xfrm>
          <a:prstGeom prst="rect">
            <a:avLst/>
          </a:prstGeom>
          <a:solidFill>
            <a:schemeClr val="tx1">
              <a:lumMod val="60000"/>
              <a:lumOff val="40000"/>
              <a:alpha val="68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effectLst/>
              <a:uFillTx/>
              <a:latin typeface="Helvetica Light"/>
              <a:ea typeface="Helvetica Light"/>
              <a:cs typeface="Helvetica Light"/>
              <a:sym typeface="Helvetica Light"/>
            </a:endParaRPr>
          </a:p>
        </p:txBody>
      </p:sp>
      <p:sp>
        <p:nvSpPr>
          <p:cNvPr id="96" name="Rectangle 95"/>
          <p:cNvSpPr/>
          <p:nvPr/>
        </p:nvSpPr>
        <p:spPr>
          <a:xfrm>
            <a:off x="3503712" y="1246914"/>
            <a:ext cx="4678922" cy="636712"/>
          </a:xfrm>
          <a:prstGeom prst="rect">
            <a:avLst/>
          </a:prstGeom>
          <a:solidFill>
            <a:schemeClr val="tx1">
              <a:lumMod val="60000"/>
              <a:lumOff val="40000"/>
              <a:alpha val="68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effectLst/>
              <a:uFillTx/>
              <a:latin typeface="Helvetica Light"/>
              <a:ea typeface="Helvetica Light"/>
              <a:cs typeface="Helvetica Light"/>
              <a:sym typeface="Helvetica Light"/>
            </a:endParaRPr>
          </a:p>
        </p:txBody>
      </p:sp>
      <p:sp>
        <p:nvSpPr>
          <p:cNvPr id="6" name="Slide Number Placeholder 5">
            <a:extLst>
              <a:ext uri="{FF2B5EF4-FFF2-40B4-BE49-F238E27FC236}">
                <a16:creationId xmlns:a16="http://schemas.microsoft.com/office/drawing/2014/main" id="{16FCCB32-ED0B-FC46-A017-6DA4D4E7BE23}"/>
              </a:ext>
            </a:extLst>
          </p:cNvPr>
          <p:cNvSpPr>
            <a:spLocks noGrp="1"/>
          </p:cNvSpPr>
          <p:nvPr>
            <p:ph type="sldNum" sz="quarter" idx="12"/>
          </p:nvPr>
        </p:nvSpPr>
        <p:spPr/>
        <p:txBody>
          <a:bodyPr rtlCol="0"/>
          <a:lstStyle/>
          <a:p>
            <a:pPr rtl="0"/>
            <a:fld id="{FA0B7275-42E7-9344-8EE7-3495E2503A86}" type="slidenum">
              <a:rPr lang="en-US" smtClean="0"/>
              <a:t>30</a:t>
            </a:fld>
            <a:endParaRPr lang="en-US" dirty="0"/>
          </a:p>
        </p:txBody>
      </p:sp>
    </p:spTree>
    <p:custDataLst>
      <p:tags r:id="rId1"/>
    </p:custDataLst>
    <p:extLst>
      <p:ext uri="{BB962C8B-B14F-4D97-AF65-F5344CB8AC3E}">
        <p14:creationId xmlns:p14="http://schemas.microsoft.com/office/powerpoint/2010/main" val="169495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9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p:cTn id="95" dur="500" fill="hold"/>
                                        <p:tgtEl>
                                          <p:spTgt spid="30"/>
                                        </p:tgtEl>
                                        <p:attrNameLst>
                                          <p:attrName>ppt_w</p:attrName>
                                        </p:attrNameLst>
                                      </p:cBhvr>
                                      <p:tavLst>
                                        <p:tav tm="0">
                                          <p:val>
                                            <p:fltVal val="0"/>
                                          </p:val>
                                        </p:tav>
                                        <p:tav tm="100000">
                                          <p:val>
                                            <p:strVal val="#ppt_w"/>
                                          </p:val>
                                        </p:tav>
                                      </p:tavLst>
                                    </p:anim>
                                    <p:anim calcmode="lin" valueType="num">
                                      <p:cBhvr>
                                        <p:cTn id="96" dur="500" fill="hold"/>
                                        <p:tgtEl>
                                          <p:spTgt spid="30"/>
                                        </p:tgtEl>
                                        <p:attrNameLst>
                                          <p:attrName>ppt_h</p:attrName>
                                        </p:attrNameLst>
                                      </p:cBhvr>
                                      <p:tavLst>
                                        <p:tav tm="0">
                                          <p:val>
                                            <p:fltVal val="0"/>
                                          </p:val>
                                        </p:tav>
                                        <p:tav tm="100000">
                                          <p:val>
                                            <p:strVal val="#ppt_h"/>
                                          </p:val>
                                        </p:tav>
                                      </p:tavLst>
                                    </p:anim>
                                    <p:animEffect transition="in" filter="fade">
                                      <p:cBhvr>
                                        <p:cTn id="97" dur="500"/>
                                        <p:tgtEl>
                                          <p:spTgt spid="3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 calcmode="lin" valueType="num">
                                      <p:cBhvr>
                                        <p:cTn id="100" dur="500" fill="hold"/>
                                        <p:tgtEl>
                                          <p:spTgt spid="37"/>
                                        </p:tgtEl>
                                        <p:attrNameLst>
                                          <p:attrName>ppt_w</p:attrName>
                                        </p:attrNameLst>
                                      </p:cBhvr>
                                      <p:tavLst>
                                        <p:tav tm="0">
                                          <p:val>
                                            <p:fltVal val="0"/>
                                          </p:val>
                                        </p:tav>
                                        <p:tav tm="100000">
                                          <p:val>
                                            <p:strVal val="#ppt_w"/>
                                          </p:val>
                                        </p:tav>
                                      </p:tavLst>
                                    </p:anim>
                                    <p:anim calcmode="lin" valueType="num">
                                      <p:cBhvr>
                                        <p:cTn id="101" dur="500" fill="hold"/>
                                        <p:tgtEl>
                                          <p:spTgt spid="37"/>
                                        </p:tgtEl>
                                        <p:attrNameLst>
                                          <p:attrName>ppt_h</p:attrName>
                                        </p:attrNameLst>
                                      </p:cBhvr>
                                      <p:tavLst>
                                        <p:tav tm="0">
                                          <p:val>
                                            <p:fltVal val="0"/>
                                          </p:val>
                                        </p:tav>
                                        <p:tav tm="100000">
                                          <p:val>
                                            <p:strVal val="#ppt_h"/>
                                          </p:val>
                                        </p:tav>
                                      </p:tavLst>
                                    </p:anim>
                                    <p:animEffect transition="in" filter="fade">
                                      <p:cBhvr>
                                        <p:cTn id="102" dur="500"/>
                                        <p:tgtEl>
                                          <p:spTgt spid="37"/>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52"/>
                                        </p:tgtEl>
                                        <p:attrNameLst>
                                          <p:attrName>style.visibility</p:attrName>
                                        </p:attrNameLst>
                                      </p:cBhvr>
                                      <p:to>
                                        <p:strVal val="visible"/>
                                      </p:to>
                                    </p:set>
                                    <p:anim calcmode="lin" valueType="num">
                                      <p:cBhvr>
                                        <p:cTn id="105" dur="500" fill="hold"/>
                                        <p:tgtEl>
                                          <p:spTgt spid="52"/>
                                        </p:tgtEl>
                                        <p:attrNameLst>
                                          <p:attrName>ppt_w</p:attrName>
                                        </p:attrNameLst>
                                      </p:cBhvr>
                                      <p:tavLst>
                                        <p:tav tm="0">
                                          <p:val>
                                            <p:fltVal val="0"/>
                                          </p:val>
                                        </p:tav>
                                        <p:tav tm="100000">
                                          <p:val>
                                            <p:strVal val="#ppt_w"/>
                                          </p:val>
                                        </p:tav>
                                      </p:tavLst>
                                    </p:anim>
                                    <p:anim calcmode="lin" valueType="num">
                                      <p:cBhvr>
                                        <p:cTn id="106" dur="500" fill="hold"/>
                                        <p:tgtEl>
                                          <p:spTgt spid="52"/>
                                        </p:tgtEl>
                                        <p:attrNameLst>
                                          <p:attrName>ppt_h</p:attrName>
                                        </p:attrNameLst>
                                      </p:cBhvr>
                                      <p:tavLst>
                                        <p:tav tm="0">
                                          <p:val>
                                            <p:fltVal val="0"/>
                                          </p:val>
                                        </p:tav>
                                        <p:tav tm="100000">
                                          <p:val>
                                            <p:strVal val="#ppt_h"/>
                                          </p:val>
                                        </p:tav>
                                      </p:tavLst>
                                    </p:anim>
                                    <p:animEffect transition="in" filter="fade">
                                      <p:cBhvr>
                                        <p:cTn id="107" dur="500"/>
                                        <p:tgtEl>
                                          <p:spTgt spid="52"/>
                                        </p:tgtEl>
                                      </p:cBhvr>
                                    </p:animEffect>
                                  </p:childTnLst>
                                </p:cTn>
                              </p:par>
                              <p:par>
                                <p:cTn id="108" presetID="53" presetClass="entr" presetSubtype="16" fill="hold" nodeType="withEffect">
                                  <p:stCondLst>
                                    <p:cond delay="0"/>
                                  </p:stCondLst>
                                  <p:childTnLst>
                                    <p:set>
                                      <p:cBhvr>
                                        <p:cTn id="109" dur="1" fill="hold">
                                          <p:stCondLst>
                                            <p:cond delay="0"/>
                                          </p:stCondLst>
                                        </p:cTn>
                                        <p:tgtEl>
                                          <p:spTgt spid="38"/>
                                        </p:tgtEl>
                                        <p:attrNameLst>
                                          <p:attrName>style.visibility</p:attrName>
                                        </p:attrNameLst>
                                      </p:cBhvr>
                                      <p:to>
                                        <p:strVal val="visible"/>
                                      </p:to>
                                    </p:set>
                                    <p:anim calcmode="lin" valueType="num">
                                      <p:cBhvr>
                                        <p:cTn id="110" dur="500" fill="hold"/>
                                        <p:tgtEl>
                                          <p:spTgt spid="38"/>
                                        </p:tgtEl>
                                        <p:attrNameLst>
                                          <p:attrName>ppt_w</p:attrName>
                                        </p:attrNameLst>
                                      </p:cBhvr>
                                      <p:tavLst>
                                        <p:tav tm="0">
                                          <p:val>
                                            <p:fltVal val="0"/>
                                          </p:val>
                                        </p:tav>
                                        <p:tav tm="100000">
                                          <p:val>
                                            <p:strVal val="#ppt_w"/>
                                          </p:val>
                                        </p:tav>
                                      </p:tavLst>
                                    </p:anim>
                                    <p:anim calcmode="lin" valueType="num">
                                      <p:cBhvr>
                                        <p:cTn id="111" dur="500" fill="hold"/>
                                        <p:tgtEl>
                                          <p:spTgt spid="38"/>
                                        </p:tgtEl>
                                        <p:attrNameLst>
                                          <p:attrName>ppt_h</p:attrName>
                                        </p:attrNameLst>
                                      </p:cBhvr>
                                      <p:tavLst>
                                        <p:tav tm="0">
                                          <p:val>
                                            <p:fltVal val="0"/>
                                          </p:val>
                                        </p:tav>
                                        <p:tav tm="100000">
                                          <p:val>
                                            <p:strVal val="#ppt_h"/>
                                          </p:val>
                                        </p:tav>
                                      </p:tavLst>
                                    </p:anim>
                                    <p:animEffect transition="in" filter="fade">
                                      <p:cBhvr>
                                        <p:cTn id="112" dur="500"/>
                                        <p:tgtEl>
                                          <p:spTgt spid="38"/>
                                        </p:tgtEl>
                                      </p:cBhvr>
                                    </p:animEffect>
                                  </p:childTnLst>
                                </p:cTn>
                              </p:par>
                              <p:par>
                                <p:cTn id="113" presetID="53" presetClass="entr" presetSubtype="16" fill="hold" nodeType="with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p:cTn id="115" dur="500" fill="hold"/>
                                        <p:tgtEl>
                                          <p:spTgt spid="41"/>
                                        </p:tgtEl>
                                        <p:attrNameLst>
                                          <p:attrName>ppt_w</p:attrName>
                                        </p:attrNameLst>
                                      </p:cBhvr>
                                      <p:tavLst>
                                        <p:tav tm="0">
                                          <p:val>
                                            <p:fltVal val="0"/>
                                          </p:val>
                                        </p:tav>
                                        <p:tav tm="100000">
                                          <p:val>
                                            <p:strVal val="#ppt_w"/>
                                          </p:val>
                                        </p:tav>
                                      </p:tavLst>
                                    </p:anim>
                                    <p:anim calcmode="lin" valueType="num">
                                      <p:cBhvr>
                                        <p:cTn id="116" dur="500" fill="hold"/>
                                        <p:tgtEl>
                                          <p:spTgt spid="41"/>
                                        </p:tgtEl>
                                        <p:attrNameLst>
                                          <p:attrName>ppt_h</p:attrName>
                                        </p:attrNameLst>
                                      </p:cBhvr>
                                      <p:tavLst>
                                        <p:tav tm="0">
                                          <p:val>
                                            <p:fltVal val="0"/>
                                          </p:val>
                                        </p:tav>
                                        <p:tav tm="100000">
                                          <p:val>
                                            <p:strVal val="#ppt_h"/>
                                          </p:val>
                                        </p:tav>
                                      </p:tavLst>
                                    </p:anim>
                                    <p:animEffect transition="in" filter="fade">
                                      <p:cBhvr>
                                        <p:cTn id="11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0" grpId="0" animBg="1"/>
      <p:bldP spid="37"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7" grpId="0" animBg="1"/>
      <p:bldP spid="98" grpId="0" animBg="1"/>
      <p:bldP spid="5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zh"/>
              <a:t>ISO 30500概述</a:t>
            </a:r>
          </a:p>
        </p:txBody>
      </p:sp>
      <p:sp>
        <p:nvSpPr>
          <p:cNvPr id="5" name="Rectangle: Beveled 4">
            <a:hlinkClick r:id="rId4" action="ppaction://hlinksldjump"/>
          </p:cNvPr>
          <p:cNvSpPr/>
          <p:nvPr/>
        </p:nvSpPr>
        <p:spPr>
          <a:xfrm>
            <a:off x="4671095" y="1196753"/>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a:hlinkClick r:id="rId5" action="ppaction://hlinksldjump"/>
          </p:cNvPr>
          <p:cNvSpPr/>
          <p:nvPr/>
        </p:nvSpPr>
        <p:spPr>
          <a:xfrm>
            <a:off x="4671095" y="3265166"/>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a:hlinkClick r:id="rId6" action="ppaction://hlinksldjump"/>
          </p:cNvPr>
          <p:cNvSpPr/>
          <p:nvPr/>
        </p:nvSpPr>
        <p:spPr>
          <a:xfrm>
            <a:off x="4671095" y="5480826"/>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3425874" y="2564905"/>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4217963" y="1626322"/>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4217963" y="3742139"/>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4217963" y="3737654"/>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5" name="Rectangle: Rounded Corners 44">
            <a:hlinkClick r:id="rId7" action="ppaction://hlinksldjump"/>
          </p:cNvPr>
          <p:cNvSpPr/>
          <p:nvPr/>
        </p:nvSpPr>
        <p:spPr>
          <a:xfrm>
            <a:off x="6875947" y="602885"/>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46" name="Rectangle: Rounded Corners 45">
            <a:hlinkClick r:id="rId8" action="ppaction://hlinksldjump"/>
          </p:cNvPr>
          <p:cNvSpPr/>
          <p:nvPr/>
        </p:nvSpPr>
        <p:spPr>
          <a:xfrm>
            <a:off x="6878218" y="1155066"/>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47" name="Rectangle: Rounded Corners 46">
            <a:hlinkClick r:id="rId9" action="ppaction://hlinksldjump"/>
          </p:cNvPr>
          <p:cNvSpPr/>
          <p:nvPr/>
        </p:nvSpPr>
        <p:spPr>
          <a:xfrm>
            <a:off x="6881647" y="1424240"/>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48" name="Rectangle: Rounded Corners 47">
            <a:hlinkClick r:id="rId10" action="ppaction://hlinksldjump"/>
          </p:cNvPr>
          <p:cNvSpPr/>
          <p:nvPr/>
        </p:nvSpPr>
        <p:spPr>
          <a:xfrm>
            <a:off x="6881647" y="873944"/>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49" name="Rectangle: Rounded Corners 48">
            <a:hlinkClick r:id="rId11" action="ppaction://hlinksldjump"/>
          </p:cNvPr>
          <p:cNvSpPr/>
          <p:nvPr/>
        </p:nvSpPr>
        <p:spPr>
          <a:xfrm>
            <a:off x="6887486" y="1924583"/>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50" name="Rectangle: Rounded Corners 49">
            <a:hlinkClick r:id="rId12" action="ppaction://hlinksldjump"/>
          </p:cNvPr>
          <p:cNvSpPr/>
          <p:nvPr/>
        </p:nvSpPr>
        <p:spPr>
          <a:xfrm>
            <a:off x="6878527" y="2195120"/>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52" name="Rectangle: Rounded Corners 51">
            <a:hlinkClick r:id="rId13" action="ppaction://hlinksldjump"/>
          </p:cNvPr>
          <p:cNvSpPr/>
          <p:nvPr/>
        </p:nvSpPr>
        <p:spPr>
          <a:xfrm>
            <a:off x="6872688" y="1676695"/>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53" name="Rectangle: Rounded Corners 52">
            <a:hlinkClick r:id="rId14" action="ppaction://hlinksldjump"/>
          </p:cNvPr>
          <p:cNvSpPr/>
          <p:nvPr/>
        </p:nvSpPr>
        <p:spPr>
          <a:xfrm>
            <a:off x="6893739" y="2787520"/>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54" name="Rectangle: Rounded Corners 53">
            <a:hlinkClick r:id="rId15" action="ppaction://hlinksldjump"/>
          </p:cNvPr>
          <p:cNvSpPr/>
          <p:nvPr/>
        </p:nvSpPr>
        <p:spPr>
          <a:xfrm>
            <a:off x="6888981" y="314057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55" name="Rectangle: Rounded Corners 54">
            <a:hlinkClick r:id="rId16" action="ppaction://hlinksldjump"/>
          </p:cNvPr>
          <p:cNvSpPr/>
          <p:nvPr/>
        </p:nvSpPr>
        <p:spPr>
          <a:xfrm>
            <a:off x="6898308" y="348970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56" name="Rectangle: Rounded Corners 55">
            <a:hlinkClick r:id="rId17" action="ppaction://hlinksldjump"/>
          </p:cNvPr>
          <p:cNvSpPr/>
          <p:nvPr/>
        </p:nvSpPr>
        <p:spPr>
          <a:xfrm>
            <a:off x="6898308" y="384555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57" name="Rectangle: Rounded Corners 56">
            <a:hlinkClick r:id="rId18" action="ppaction://hlinksldjump"/>
          </p:cNvPr>
          <p:cNvSpPr/>
          <p:nvPr/>
        </p:nvSpPr>
        <p:spPr>
          <a:xfrm>
            <a:off x="6889349" y="4196279"/>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58" name="Rectangle: Rounded Corners 57">
            <a:hlinkClick r:id="rId19" action="ppaction://hlinksldjump"/>
          </p:cNvPr>
          <p:cNvSpPr/>
          <p:nvPr/>
        </p:nvSpPr>
        <p:spPr>
          <a:xfrm>
            <a:off x="6888981" y="4570448"/>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59" name="Rectangle: Rounded Corners 58">
            <a:hlinkClick r:id="rId20" action="ppaction://hlinksldjump"/>
          </p:cNvPr>
          <p:cNvSpPr/>
          <p:nvPr/>
        </p:nvSpPr>
        <p:spPr>
          <a:xfrm>
            <a:off x="6891694" y="493780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60" name="Rectangle: Rounded Corners 59">
            <a:hlinkClick r:id="rId21" action="ppaction://hlinksldjump"/>
          </p:cNvPr>
          <p:cNvSpPr/>
          <p:nvPr/>
        </p:nvSpPr>
        <p:spPr>
          <a:xfrm>
            <a:off x="6893739" y="5742177"/>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61" name="Rectangle: Rounded Corners 60">
            <a:hlinkClick r:id="rId22" action="ppaction://hlinksldjump"/>
          </p:cNvPr>
          <p:cNvSpPr/>
          <p:nvPr/>
        </p:nvSpPr>
        <p:spPr>
          <a:xfrm>
            <a:off x="6887177" y="6043635"/>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63" name="Rectangle: Rounded Corners 62">
            <a:hlinkClick r:id="rId23" action="ppaction://hlinksldjump"/>
          </p:cNvPr>
          <p:cNvSpPr/>
          <p:nvPr/>
        </p:nvSpPr>
        <p:spPr>
          <a:xfrm>
            <a:off x="6888209" y="2480474"/>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cxnSp>
        <p:nvCxnSpPr>
          <p:cNvPr id="4" name="Connector: Elbow 3"/>
          <p:cNvCxnSpPr>
            <a:stCxn id="5" idx="0"/>
            <a:endCxn id="45" idx="1"/>
          </p:cNvCxnSpPr>
          <p:nvPr/>
        </p:nvCxnSpPr>
        <p:spPr>
          <a:xfrm flipV="1">
            <a:off x="6440036" y="684565"/>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p:cNvCxnSpPr>
            <a:stCxn id="5" idx="0"/>
            <a:endCxn id="48" idx="1"/>
          </p:cNvCxnSpPr>
          <p:nvPr/>
        </p:nvCxnSpPr>
        <p:spPr>
          <a:xfrm flipV="1">
            <a:off x="6440036" y="959375"/>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p:cNvCxnSpPr>
            <a:cxnSpLocks/>
            <a:stCxn id="5" idx="0"/>
            <a:endCxn id="46" idx="1"/>
          </p:cNvCxnSpPr>
          <p:nvPr/>
        </p:nvCxnSpPr>
        <p:spPr>
          <a:xfrm flipV="1">
            <a:off x="6440036" y="1234155"/>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64"/>
          <p:cNvCxnSpPr>
            <a:cxnSpLocks/>
            <a:stCxn id="5" idx="0"/>
            <a:endCxn id="47" idx="1"/>
          </p:cNvCxnSpPr>
          <p:nvPr/>
        </p:nvCxnSpPr>
        <p:spPr>
          <a:xfrm flipV="1">
            <a:off x="6440036" y="1512591"/>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p:cNvCxnSpPr>
            <a:cxnSpLocks/>
            <a:stCxn id="5" idx="0"/>
            <a:endCxn id="52" idx="1"/>
          </p:cNvCxnSpPr>
          <p:nvPr/>
        </p:nvCxnSpPr>
        <p:spPr>
          <a:xfrm>
            <a:off x="6440035" y="1626322"/>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Connector: Elbow 66"/>
          <p:cNvCxnSpPr>
            <a:cxnSpLocks/>
            <a:stCxn id="5" idx="0"/>
            <a:endCxn id="49" idx="1"/>
          </p:cNvCxnSpPr>
          <p:nvPr/>
        </p:nvCxnSpPr>
        <p:spPr>
          <a:xfrm>
            <a:off x="6440035" y="1626321"/>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p:cNvCxnSpPr>
            <a:cxnSpLocks/>
            <a:stCxn id="5" idx="0"/>
            <a:endCxn id="50" idx="1"/>
          </p:cNvCxnSpPr>
          <p:nvPr/>
        </p:nvCxnSpPr>
        <p:spPr>
          <a:xfrm>
            <a:off x="6440036" y="1626322"/>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p:cNvCxnSpPr>
            <a:cxnSpLocks/>
            <a:stCxn id="5" idx="0"/>
            <a:endCxn id="63" idx="1"/>
          </p:cNvCxnSpPr>
          <p:nvPr/>
        </p:nvCxnSpPr>
        <p:spPr>
          <a:xfrm>
            <a:off x="6440036" y="1626322"/>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p:cNvCxnSpPr>
            <a:cxnSpLocks/>
            <a:stCxn id="9" idx="0"/>
            <a:endCxn id="53" idx="1"/>
          </p:cNvCxnSpPr>
          <p:nvPr/>
        </p:nvCxnSpPr>
        <p:spPr>
          <a:xfrm flipV="1">
            <a:off x="6440035" y="2912176"/>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p:cNvCxnSpPr>
            <a:cxnSpLocks/>
            <a:stCxn id="9" idx="0"/>
            <a:endCxn id="54" idx="1"/>
          </p:cNvCxnSpPr>
          <p:nvPr/>
        </p:nvCxnSpPr>
        <p:spPr>
          <a:xfrm flipV="1">
            <a:off x="6440035" y="3265228"/>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p:cNvCxnSpPr>
            <a:cxnSpLocks/>
            <a:stCxn id="9" idx="0"/>
            <a:endCxn id="55" idx="1"/>
          </p:cNvCxnSpPr>
          <p:nvPr/>
        </p:nvCxnSpPr>
        <p:spPr>
          <a:xfrm flipV="1">
            <a:off x="6440036" y="3614360"/>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p:cNvCxnSpPr>
            <a:cxnSpLocks/>
            <a:stCxn id="9" idx="0"/>
            <a:endCxn id="56" idx="1"/>
          </p:cNvCxnSpPr>
          <p:nvPr/>
        </p:nvCxnSpPr>
        <p:spPr>
          <a:xfrm>
            <a:off x="6440036" y="3737654"/>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7" name="Connector: Elbow 86"/>
          <p:cNvCxnSpPr>
            <a:cxnSpLocks/>
            <a:stCxn id="9" idx="0"/>
            <a:endCxn id="57" idx="1"/>
          </p:cNvCxnSpPr>
          <p:nvPr/>
        </p:nvCxnSpPr>
        <p:spPr>
          <a:xfrm>
            <a:off x="6440035" y="3737655"/>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onnector: Elbow 89"/>
          <p:cNvCxnSpPr>
            <a:cxnSpLocks/>
            <a:stCxn id="9" idx="0"/>
            <a:endCxn id="58" idx="1"/>
          </p:cNvCxnSpPr>
          <p:nvPr/>
        </p:nvCxnSpPr>
        <p:spPr>
          <a:xfrm>
            <a:off x="6440035" y="3737654"/>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p:cNvCxnSpPr>
            <a:cxnSpLocks/>
            <a:stCxn id="9" idx="0"/>
            <a:endCxn id="59" idx="1"/>
          </p:cNvCxnSpPr>
          <p:nvPr/>
        </p:nvCxnSpPr>
        <p:spPr>
          <a:xfrm>
            <a:off x="6440036" y="3737654"/>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p:cNvCxnSpPr>
            <a:cxnSpLocks/>
            <a:stCxn id="9" idx="0"/>
          </p:cNvCxnSpPr>
          <p:nvPr/>
        </p:nvCxnSpPr>
        <p:spPr>
          <a:xfrm>
            <a:off x="6440035" y="3737654"/>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9" name="Connector: Elbow 98"/>
          <p:cNvCxnSpPr>
            <a:cxnSpLocks/>
            <a:stCxn id="10" idx="0"/>
            <a:endCxn id="60" idx="1"/>
          </p:cNvCxnSpPr>
          <p:nvPr/>
        </p:nvCxnSpPr>
        <p:spPr>
          <a:xfrm flipV="1">
            <a:off x="6440035" y="5836063"/>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Connector: Elbow 101"/>
          <p:cNvCxnSpPr>
            <a:cxnSpLocks/>
            <a:stCxn id="10" idx="0"/>
            <a:endCxn id="61" idx="1"/>
          </p:cNvCxnSpPr>
          <p:nvPr/>
        </p:nvCxnSpPr>
        <p:spPr>
          <a:xfrm>
            <a:off x="6440035" y="5931077"/>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5" name="Rectangle: Rounded Corners 104">
            <a:hlinkClick r:id="rId24" action="ppaction://hlinksldjump"/>
          </p:cNvPr>
          <p:cNvSpPr/>
          <p:nvPr/>
        </p:nvSpPr>
        <p:spPr>
          <a:xfrm>
            <a:off x="6893739" y="5283740"/>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8" name="Slide Number Placeholder 7">
            <a:extLst>
              <a:ext uri="{FF2B5EF4-FFF2-40B4-BE49-F238E27FC236}">
                <a16:creationId xmlns:a16="http://schemas.microsoft.com/office/drawing/2014/main" id="{ECB001D0-A012-7143-9063-768B209C3396}"/>
              </a:ext>
            </a:extLst>
          </p:cNvPr>
          <p:cNvSpPr>
            <a:spLocks noGrp="1"/>
          </p:cNvSpPr>
          <p:nvPr>
            <p:ph type="sldNum" sz="quarter" idx="12"/>
          </p:nvPr>
        </p:nvSpPr>
        <p:spPr/>
        <p:txBody>
          <a:bodyPr rtlCol="0"/>
          <a:lstStyle/>
          <a:p>
            <a:pPr rtl="0"/>
            <a:fld id="{FA0B7275-42E7-9344-8EE7-3495E2503A86}" type="slidenum">
              <a:rPr lang="en-US" smtClean="0"/>
              <a:t>4</a:t>
            </a:fld>
            <a:endParaRPr lang="en-US" dirty="0"/>
          </a:p>
        </p:txBody>
      </p:sp>
    </p:spTree>
    <p:custDataLst>
      <p:tags r:id="rId1"/>
    </p:custDataLst>
    <p:extLst>
      <p:ext uri="{BB962C8B-B14F-4D97-AF65-F5344CB8AC3E}">
        <p14:creationId xmlns:p14="http://schemas.microsoft.com/office/powerpoint/2010/main" val="86297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8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5"/>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9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90"/>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9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1"/>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02"/>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45" grpId="0" animBg="1"/>
      <p:bldP spid="46" grpId="0" animBg="1"/>
      <p:bldP spid="47" grpId="0" animBg="1"/>
      <p:bldP spid="48" grpId="0" animBg="1"/>
      <p:bldP spid="49" grpId="0" animBg="1"/>
      <p:bldP spid="50"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3" grpId="0" animBg="1"/>
      <p:bldP spid="10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are 8">
            <a:extLst>
              <a:ext uri="{FF2B5EF4-FFF2-40B4-BE49-F238E27FC236}">
                <a16:creationId xmlns:a16="http://schemas.microsoft.com/office/drawing/2014/main" id="{4AE76877-B074-4297-A123-9260BF47D911}"/>
              </a:ext>
            </a:extLst>
          </p:cNvPr>
          <p:cNvGrpSpPr/>
          <p:nvPr/>
        </p:nvGrpSpPr>
        <p:grpSpPr>
          <a:xfrm>
            <a:off x="7555187" y="578247"/>
            <a:ext cx="4578900" cy="5085961"/>
            <a:chOff x="7555187" y="578247"/>
            <a:chExt cx="4578900" cy="5085961"/>
          </a:xfrm>
        </p:grpSpPr>
        <p:pic>
          <p:nvPicPr>
            <p:cNvPr id="13" name="Picture 12">
              <a:extLst>
                <a:ext uri="{FF2B5EF4-FFF2-40B4-BE49-F238E27FC236}">
                  <a16:creationId xmlns:a16="http://schemas.microsoft.com/office/drawing/2014/main" id="{E7AE0C48-527E-4FC5-9EF1-00FEE8E49AB3}"/>
                </a:ext>
              </a:extLst>
            </p:cNvPr>
            <p:cNvPicPr>
              <a:picLocks noChangeAspect="1"/>
            </p:cNvPicPr>
            <p:nvPr/>
          </p:nvPicPr>
          <p:blipFill rotWithShape="1">
            <a:blip r:embed="rId4"/>
            <a:srcRect b="29782"/>
            <a:stretch/>
          </p:blipFill>
          <p:spPr>
            <a:xfrm>
              <a:off x="7555187" y="578247"/>
              <a:ext cx="4578900" cy="3583120"/>
            </a:xfrm>
            <a:prstGeom prst="rect">
              <a:avLst/>
            </a:prstGeom>
          </p:spPr>
        </p:pic>
        <p:sp>
          <p:nvSpPr>
            <p:cNvPr id="14" name="Dreptunghi 5">
              <a:extLst>
                <a:ext uri="{FF2B5EF4-FFF2-40B4-BE49-F238E27FC236}">
                  <a16:creationId xmlns:a16="http://schemas.microsoft.com/office/drawing/2014/main" id="{46D80361-DBB0-4C6B-AF48-5345C5FEB8E0}"/>
                </a:ext>
              </a:extLst>
            </p:cNvPr>
            <p:cNvSpPr/>
            <p:nvPr/>
          </p:nvSpPr>
          <p:spPr>
            <a:xfrm>
              <a:off x="7982398" y="5264098"/>
              <a:ext cx="3828601" cy="400110"/>
            </a:xfrm>
            <a:prstGeom prst="rect">
              <a:avLst/>
            </a:prstGeom>
          </p:spPr>
          <p:txBody>
            <a:bodyPr wrap="square" rtlCol="0">
              <a:spAutoFit/>
            </a:bodyPr>
            <a:lstStyle/>
            <a:p>
              <a:pPr algn="ctr" rtl="0"/>
              <a:r>
                <a:rPr lang="zh" sz="1000" b="1" spc="-30">
                  <a:solidFill>
                    <a:srgbClr val="000000"/>
                  </a:solidFill>
                  <a:latin typeface="Times New Roman" panose="02020603050405020304" pitchFamily="18" charset="0"/>
                  <a:ea typeface="Garamond" panose="02020404030301010803" pitchFamily="18" charset="0"/>
                  <a:cs typeface="Times New Roman" panose="02020603050405020304" pitchFamily="18" charset="0"/>
                </a:rPr>
                <a:t>图A.2—测试装置测量点</a:t>
              </a:r>
            </a:p>
            <a:p>
              <a:pPr algn="ctr" rtl="0"/>
              <a:r>
                <a:rPr lang="zh" sz="1000" spc="-30">
                  <a:solidFill>
                    <a:srgbClr val="000000"/>
                  </a:solidFill>
                  <a:latin typeface="Times New Roman" panose="02020603050405020304" pitchFamily="18" charset="0"/>
                  <a:ea typeface="Garamond" panose="02020404030301010803" pitchFamily="18" charset="0"/>
                  <a:cs typeface="Times New Roman" panose="02020603050405020304" pitchFamily="18" charset="0"/>
                </a:rPr>
                <a:t>（来源：参考资料</a:t>
              </a:r>
              <a:r>
                <a:rPr lang="zh" sz="1000" spc="-30">
                  <a:solidFill>
                    <a:srgbClr val="284BBF"/>
                  </a:solidFill>
                  <a:latin typeface="Times New Roman" panose="02020603050405020304" pitchFamily="18" charset="0"/>
                  <a:ea typeface="Garamond" panose="02020404030301010803" pitchFamily="18" charset="0"/>
                  <a:cs typeface="Times New Roman" panose="02020603050405020304" pitchFamily="18" charset="0"/>
                </a:rPr>
                <a:t> </a:t>
              </a:r>
              <a:r>
                <a:rPr lang="zh" sz="1000" spc="-30">
                  <a:latin typeface="Times New Roman" panose="02020603050405020304" pitchFamily="18" charset="0"/>
                  <a:ea typeface="Garamond" panose="02020404030301010803" pitchFamily="18" charset="0"/>
                  <a:cs typeface="Times New Roman" panose="02020603050405020304" pitchFamily="18" charset="0"/>
                </a:rPr>
                <a:t> </a:t>
              </a:r>
              <a:r>
                <a:rPr lang="zh" sz="1000" u="sng" spc="-30">
                  <a:solidFill>
                    <a:srgbClr val="0000FF"/>
                  </a:solidFill>
                  <a:latin typeface="Times New Roman" panose="02020603050405020304" pitchFamily="18" charset="0"/>
                  <a:ea typeface="Garamond" panose="02020404030301010803" pitchFamily="18" charset="0"/>
                  <a:cs typeface="Times New Roman" panose="02020603050405020304" pitchFamily="18" charset="0"/>
                </a:rPr>
                <a:t>[</a:t>
              </a:r>
              <a:r>
                <a:rPr lang="zh" sz="1000" spc="-30">
                  <a:latin typeface="Times New Roman" panose="02020603050405020304" pitchFamily="18" charset="0"/>
                  <a:ea typeface="Garamond" panose="02020404030301010803" pitchFamily="18" charset="0"/>
                  <a:cs typeface="Times New Roman" panose="02020603050405020304" pitchFamily="18" charset="0"/>
                </a:rPr>
                <a:t>53</a:t>
              </a:r>
              <a:r>
                <a:rPr lang="zh" sz="1000" spc="-30">
                  <a:solidFill>
                    <a:srgbClr val="000000"/>
                  </a:solidFill>
                  <a:latin typeface="Times New Roman" panose="02020603050405020304" pitchFamily="18" charset="0"/>
                  <a:ea typeface="Garamond" panose="02020404030301010803" pitchFamily="18" charset="0"/>
                  <a:cs typeface="Times New Roman" panose="02020603050405020304" pitchFamily="18" charset="0"/>
                </a:rPr>
                <a:t>]–修订版）</a:t>
              </a:r>
              <a:endParaRPr lang="en-US" sz="2400" dirty="0">
                <a:latin typeface="Times New Roman" panose="02020603050405020304" pitchFamily="18" charset="0"/>
                <a:cs typeface="Times New Roman" panose="02020603050405020304" pitchFamily="18" charset="0"/>
              </a:endParaRPr>
            </a:p>
          </p:txBody>
        </p:sp>
      </p:grpSp>
      <p:sp>
        <p:nvSpPr>
          <p:cNvPr id="2" name="Title 1"/>
          <p:cNvSpPr>
            <a:spLocks noGrp="1"/>
          </p:cNvSpPr>
          <p:nvPr>
            <p:ph type="title"/>
          </p:nvPr>
        </p:nvSpPr>
        <p:spPr/>
        <p:txBody>
          <a:bodyPr rtlCol="0"/>
          <a:lstStyle/>
          <a:p>
            <a:pPr rtl="0"/>
            <a:r>
              <a:rPr lang="zh"/>
              <a:t>声学参数</a:t>
            </a:r>
          </a:p>
        </p:txBody>
      </p:sp>
      <p:sp>
        <p:nvSpPr>
          <p:cNvPr id="3" name="Content Placeholder 2"/>
          <p:cNvSpPr>
            <a:spLocks noGrp="1"/>
          </p:cNvSpPr>
          <p:nvPr>
            <p:ph idx="4294967295"/>
          </p:nvPr>
        </p:nvSpPr>
        <p:spPr>
          <a:xfrm>
            <a:off x="207263" y="1252538"/>
            <a:ext cx="7347923" cy="4352925"/>
          </a:xfrm>
        </p:spPr>
        <p:txBody>
          <a:bodyPr rtlCol="0">
            <a:normAutofit fontScale="85000" lnSpcReduction="20000"/>
          </a:bodyPr>
          <a:lstStyle/>
          <a:p>
            <a:pPr marL="0" indent="0" rtl="0">
              <a:buNone/>
            </a:pPr>
            <a:r>
              <a:rPr lang="zh" b="1"/>
              <a:t>在上部构造内部</a:t>
            </a:r>
          </a:p>
          <a:p>
            <a:pPr rtl="0">
              <a:buFont typeface="PingFang SC Regular" panose="020B0400000000000000" pitchFamily="34" charset="-122"/>
              <a:buChar char="＋"/>
            </a:pPr>
            <a:r>
              <a:rPr lang="zh"/>
              <a:t>如系统包含的上部构造是系统产品的一部分，应在上部构造中单个测量点进行噪声测量。测量点应位于前端中的蹲便器或座便器上1.2m处。</a:t>
            </a:r>
          </a:p>
          <a:p>
            <a:pPr rtl="0"/>
            <a:endParaRPr lang="en-SG" dirty="0"/>
          </a:p>
          <a:p>
            <a:pPr marL="0" indent="0" rtl="0">
              <a:buNone/>
            </a:pPr>
            <a:r>
              <a:rPr lang="zh" b="1"/>
              <a:t>外部</a:t>
            </a:r>
          </a:p>
          <a:p>
            <a:pPr rtl="0">
              <a:buFont typeface="PingFang SC Regular" panose="020B0400000000000000" pitchFamily="34" charset="-122"/>
              <a:buChar char="＋"/>
            </a:pPr>
            <a:r>
              <a:rPr lang="zh"/>
              <a:t>在确定外部测量点的位置时，应参照文件提供的平行六面体作参考，此平行六面体是一个假想的能够在空间上包住该系统的最小长方体（见</a:t>
            </a:r>
            <a:r>
              <a:rPr lang="zh" u="sng"/>
              <a:t>图A.2</a:t>
            </a:r>
            <a:r>
              <a:rPr lang="zh"/>
              <a:t>）。</a:t>
            </a:r>
          </a:p>
          <a:p>
            <a:pPr rtl="0">
              <a:buFont typeface="PingFang SC Regular" panose="020B0400000000000000" pitchFamily="34" charset="-122"/>
              <a:buChar char="＋"/>
            </a:pPr>
            <a:r>
              <a:rPr lang="zh"/>
              <a:t>如上部构造为系统产品的一部分，该平行六面体应包住整个上部构造。 </a:t>
            </a:r>
          </a:p>
          <a:p>
            <a:pPr rtl="0">
              <a:buFont typeface="PingFang SC Regular" panose="020B0400000000000000" pitchFamily="34" charset="-122"/>
              <a:buChar char="＋"/>
            </a:pPr>
            <a:r>
              <a:rPr lang="zh"/>
              <a:t>测量点应位于参考平行六面体各平面外1m处（相对于系统）的平行六面体的表面。 </a:t>
            </a:r>
          </a:p>
        </p:txBody>
      </p:sp>
      <p:sp>
        <p:nvSpPr>
          <p:cNvPr id="8" name="Arrow: Right 7">
            <a:hlinkClick r:id="rId5" action="ppaction://hlinksldjump"/>
          </p:cNvPr>
          <p:cNvSpPr/>
          <p:nvPr/>
        </p:nvSpPr>
        <p:spPr>
          <a:xfrm flipH="1">
            <a:off x="9190112" y="5766717"/>
            <a:ext cx="792088" cy="50405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hlinkClick r:id="rId5" action="ppaction://hlinksldjump"/>
              </a:rPr>
              <a:t>返回</a:t>
            </a:r>
            <a:endParaRPr lang="en-SG" dirty="0"/>
          </a:p>
        </p:txBody>
      </p:sp>
      <p:sp>
        <p:nvSpPr>
          <p:cNvPr id="5" name="Slide Number Placeholder 4">
            <a:extLst>
              <a:ext uri="{FF2B5EF4-FFF2-40B4-BE49-F238E27FC236}">
                <a16:creationId xmlns:a16="http://schemas.microsoft.com/office/drawing/2014/main" id="{5AE2B8BF-A96D-7D43-9898-7A2D58FA7573}"/>
              </a:ext>
            </a:extLst>
          </p:cNvPr>
          <p:cNvSpPr>
            <a:spLocks noGrp="1"/>
          </p:cNvSpPr>
          <p:nvPr>
            <p:ph type="sldNum" sz="quarter" idx="12"/>
          </p:nvPr>
        </p:nvSpPr>
        <p:spPr/>
        <p:txBody>
          <a:bodyPr rtlCol="0"/>
          <a:lstStyle/>
          <a:p>
            <a:pPr rtl="0"/>
            <a:fld id="{FA0B7275-42E7-9344-8EE7-3495E2503A86}" type="slidenum">
              <a:rPr lang="en-US" smtClean="0"/>
              <a:t>31</a:t>
            </a:fld>
            <a:endParaRPr lang="en-US" dirty="0"/>
          </a:p>
        </p:txBody>
      </p:sp>
      <p:graphicFrame>
        <p:nvGraphicFramePr>
          <p:cNvPr id="15" name="Tabel 3">
            <a:extLst>
              <a:ext uri="{FF2B5EF4-FFF2-40B4-BE49-F238E27FC236}">
                <a16:creationId xmlns:a16="http://schemas.microsoft.com/office/drawing/2014/main" id="{F93C2D73-35E3-4A20-9B03-2F3C5C852135}"/>
              </a:ext>
            </a:extLst>
          </p:cNvPr>
          <p:cNvGraphicFramePr>
            <a:graphicFrameLocks noGrp="1"/>
          </p:cNvGraphicFramePr>
          <p:nvPr>
            <p:extLst>
              <p:ext uri="{D42A27DB-BD31-4B8C-83A1-F6EECF244321}">
                <p14:modId xmlns:p14="http://schemas.microsoft.com/office/powerpoint/2010/main" val="2587542339"/>
              </p:ext>
            </p:extLst>
          </p:nvPr>
        </p:nvGraphicFramePr>
        <p:xfrm>
          <a:off x="7907866" y="4106545"/>
          <a:ext cx="3191934" cy="1097280"/>
        </p:xfrm>
        <a:graphic>
          <a:graphicData uri="http://schemas.openxmlformats.org/drawingml/2006/table">
            <a:tbl>
              <a:tblPr firstRow="1" firstCol="1" bandRow="1">
                <a:tableStyleId>{5C22544A-7EE6-4342-B048-85BDC9FD1C3A}</a:tableStyleId>
              </a:tblPr>
              <a:tblGrid>
                <a:gridCol w="283094">
                  <a:extLst>
                    <a:ext uri="{9D8B030D-6E8A-4147-A177-3AD203B41FA5}">
                      <a16:colId xmlns:a16="http://schemas.microsoft.com/office/drawing/2014/main" val="1209642308"/>
                    </a:ext>
                  </a:extLst>
                </a:gridCol>
                <a:gridCol w="2908840">
                  <a:extLst>
                    <a:ext uri="{9D8B030D-6E8A-4147-A177-3AD203B41FA5}">
                      <a16:colId xmlns:a16="http://schemas.microsoft.com/office/drawing/2014/main" val="1906769427"/>
                    </a:ext>
                  </a:extLst>
                </a:gridCol>
              </a:tblGrid>
              <a:tr h="0">
                <a:tc gridSpan="2">
                  <a:txBody>
                    <a:bodyPr/>
                    <a:lstStyle/>
                    <a:p>
                      <a:pPr rtl="0">
                        <a:spcAft>
                          <a:spcPts val="0"/>
                        </a:spcAft>
                      </a:pPr>
                      <a:r>
                        <a:rPr lang="zh" sz="900" b="1">
                          <a:solidFill>
                            <a:schemeClr val="tx1"/>
                          </a:solidFill>
                          <a:effectLst/>
                          <a:latin typeface="Times New Roman" panose="02020603050405020304" pitchFamily="18" charset="0"/>
                          <a:cs typeface="Times New Roman" panose="02020603050405020304" pitchFamily="18" charset="0"/>
                        </a:rPr>
                        <a:t>要点</a:t>
                      </a:r>
                      <a:endParaRPr lang="en-US" sz="9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extLst>
                  <a:ext uri="{0D108BD9-81ED-4DB2-BD59-A6C34878D82A}">
                    <a16:rowId xmlns:a16="http://schemas.microsoft.com/office/drawing/2014/main" val="1536155823"/>
                  </a:ext>
                </a:extLst>
              </a:tr>
              <a:tr h="0">
                <a:tc>
                  <a:txBody>
                    <a:bodyPr/>
                    <a:lstStyle/>
                    <a:p>
                      <a:pPr rtl="0">
                        <a:spcAft>
                          <a:spcPts val="0"/>
                        </a:spcAft>
                      </a:pPr>
                      <a:r>
                        <a:rPr lang="zh"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1</a:t>
                      </a:r>
                    </a:p>
                  </a:txBody>
                  <a:tcPr marL="0" marR="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平行六面体的测量范围</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3052469843"/>
                  </a:ext>
                </a:extLst>
              </a:tr>
              <a:tr h="0">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2</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参考平行六面体</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1429676032"/>
                  </a:ext>
                </a:extLst>
              </a:tr>
              <a:tr h="0">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W</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宽</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970690850"/>
                  </a:ext>
                </a:extLst>
              </a:tr>
              <a:tr h="0">
                <a:tc>
                  <a:txBody>
                    <a:bodyPr/>
                    <a:lstStyle/>
                    <a:p>
                      <a:pPr rtl="0">
                        <a:spcAft>
                          <a:spcPts val="0"/>
                        </a:spcAft>
                      </a:pPr>
                      <a:r>
                        <a:rPr lang="zh"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L</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长</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536366312"/>
                  </a:ext>
                </a:extLst>
              </a:tr>
              <a:tr h="0">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X</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关键测量点</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2391844352"/>
                  </a:ext>
                </a:extLst>
              </a:tr>
              <a:tr h="0">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sym typeface="Wingdings 2" panose="05020102010507070707" pitchFamily="18" charset="2"/>
                        </a:rPr>
                        <a:t></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测量点</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720857003"/>
                  </a:ext>
                </a:extLst>
              </a:tr>
              <a:tr h="0">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sym typeface="Wingdings 2" panose="05020102010507070707" pitchFamily="18" charset="2"/>
                        </a:rPr>
                        <a:t></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靠近拐角的作废测量点</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0" marR="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2703232958"/>
                  </a:ext>
                </a:extLst>
              </a:tr>
            </a:tbl>
          </a:graphicData>
        </a:graphic>
      </p:graphicFrame>
    </p:spTree>
    <p:custDataLst>
      <p:tags r:id="rId1"/>
    </p:custDataLst>
    <p:extLst>
      <p:ext uri="{BB962C8B-B14F-4D97-AF65-F5344CB8AC3E}">
        <p14:creationId xmlns:p14="http://schemas.microsoft.com/office/powerpoint/2010/main" val="2952681471"/>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dirty="0"/>
              <a:t>气味要求</a:t>
            </a:r>
            <a:endParaRPr lang="de-DE" dirty="0"/>
          </a:p>
        </p:txBody>
      </p:sp>
      <p:sp>
        <p:nvSpPr>
          <p:cNvPr id="5" name="Rectangle: Beveled 4"/>
          <p:cNvSpPr/>
          <p:nvPr/>
        </p:nvSpPr>
        <p:spPr>
          <a:xfrm>
            <a:off x="3750547" y="1142548"/>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750547" y="3210961"/>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750547" y="5426621"/>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505326" y="2510700"/>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297415" y="1572117"/>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297415" y="3687934"/>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297415" y="3683449"/>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0" name="Cloud 29">
            <a:hlinkClick r:id="rId4" action="ppaction://hlinksldjump"/>
          </p:cNvPr>
          <p:cNvSpPr/>
          <p:nvPr/>
        </p:nvSpPr>
        <p:spPr>
          <a:xfrm>
            <a:off x="9399466" y="3560156"/>
            <a:ext cx="2247703" cy="93112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dirty="0">
                <a:solidFill>
                  <a:schemeClr val="tx1"/>
                </a:solidFill>
              </a:rPr>
              <a:t>在上部构造内部</a:t>
            </a:r>
          </a:p>
        </p:txBody>
      </p:sp>
      <p:sp>
        <p:nvSpPr>
          <p:cNvPr id="37" name="Cloud 36">
            <a:hlinkClick r:id="rId5" action="ppaction://hlinksldjump"/>
          </p:cNvPr>
          <p:cNvSpPr/>
          <p:nvPr/>
        </p:nvSpPr>
        <p:spPr>
          <a:xfrm>
            <a:off x="9416928" y="4564948"/>
            <a:ext cx="2150020" cy="66458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外部</a:t>
            </a:r>
          </a:p>
        </p:txBody>
      </p:sp>
      <p:cxnSp>
        <p:nvCxnSpPr>
          <p:cNvPr id="38" name="Straight Arrow Connector 37"/>
          <p:cNvCxnSpPr>
            <a:cxnSpLocks/>
            <a:stCxn id="93" idx="3"/>
            <a:endCxn id="37" idx="2"/>
          </p:cNvCxnSpPr>
          <p:nvPr/>
        </p:nvCxnSpPr>
        <p:spPr>
          <a:xfrm flipV="1">
            <a:off x="8121166" y="4897242"/>
            <a:ext cx="1302431" cy="1110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93" idx="3"/>
            <a:endCxn id="30" idx="2"/>
          </p:cNvCxnSpPr>
          <p:nvPr/>
        </p:nvCxnSpPr>
        <p:spPr>
          <a:xfrm flipV="1">
            <a:off x="8121166" y="4025719"/>
            <a:ext cx="1285272" cy="982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or: Elbow 61"/>
          <p:cNvCxnSpPr/>
          <p:nvPr/>
        </p:nvCxnSpPr>
        <p:spPr>
          <a:xfrm flipV="1">
            <a:off x="5519488" y="630360"/>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Connector: Elbow 62"/>
          <p:cNvCxnSpPr/>
          <p:nvPr/>
        </p:nvCxnSpPr>
        <p:spPr>
          <a:xfrm flipV="1">
            <a:off x="5519488" y="905170"/>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p:cNvCxnSpPr>
            <a:cxnSpLocks/>
          </p:cNvCxnSpPr>
          <p:nvPr/>
        </p:nvCxnSpPr>
        <p:spPr>
          <a:xfrm flipV="1">
            <a:off x="5519488" y="1179950"/>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64"/>
          <p:cNvCxnSpPr>
            <a:cxnSpLocks/>
          </p:cNvCxnSpPr>
          <p:nvPr/>
        </p:nvCxnSpPr>
        <p:spPr>
          <a:xfrm flipV="1">
            <a:off x="5519488" y="1458386"/>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p:cNvCxnSpPr>
            <a:cxnSpLocks/>
          </p:cNvCxnSpPr>
          <p:nvPr/>
        </p:nvCxnSpPr>
        <p:spPr>
          <a:xfrm>
            <a:off x="5519487" y="1572117"/>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Connector: Elbow 66"/>
          <p:cNvCxnSpPr>
            <a:cxnSpLocks/>
          </p:cNvCxnSpPr>
          <p:nvPr/>
        </p:nvCxnSpPr>
        <p:spPr>
          <a:xfrm>
            <a:off x="5519487" y="1572116"/>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p:cNvCxnSpPr>
            <a:cxnSpLocks/>
          </p:cNvCxnSpPr>
          <p:nvPr/>
        </p:nvCxnSpPr>
        <p:spPr>
          <a:xfrm>
            <a:off x="5519488" y="1572117"/>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onnector: Elbow 68"/>
          <p:cNvCxnSpPr>
            <a:cxnSpLocks/>
          </p:cNvCxnSpPr>
          <p:nvPr/>
        </p:nvCxnSpPr>
        <p:spPr>
          <a:xfrm>
            <a:off x="5519488" y="1572117"/>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p:cNvCxnSpPr>
            <a:cxnSpLocks/>
          </p:cNvCxnSpPr>
          <p:nvPr/>
        </p:nvCxnSpPr>
        <p:spPr>
          <a:xfrm flipV="1">
            <a:off x="5519487" y="2857971"/>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p:cNvCxnSpPr>
            <a:cxnSpLocks/>
          </p:cNvCxnSpPr>
          <p:nvPr/>
        </p:nvCxnSpPr>
        <p:spPr>
          <a:xfrm flipV="1">
            <a:off x="5519487" y="3211023"/>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p:cNvCxnSpPr>
            <a:cxnSpLocks/>
          </p:cNvCxnSpPr>
          <p:nvPr/>
        </p:nvCxnSpPr>
        <p:spPr>
          <a:xfrm flipV="1">
            <a:off x="5519488" y="3560155"/>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p:cNvCxnSpPr>
            <a:cxnSpLocks/>
          </p:cNvCxnSpPr>
          <p:nvPr/>
        </p:nvCxnSpPr>
        <p:spPr>
          <a:xfrm>
            <a:off x="5519488" y="3683449"/>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p:cNvCxnSpPr>
            <a:cxnSpLocks/>
          </p:cNvCxnSpPr>
          <p:nvPr/>
        </p:nvCxnSpPr>
        <p:spPr>
          <a:xfrm>
            <a:off x="5519487" y="3683450"/>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p:cNvCxnSpPr>
            <a:cxnSpLocks/>
          </p:cNvCxnSpPr>
          <p:nvPr/>
        </p:nvCxnSpPr>
        <p:spPr>
          <a:xfrm>
            <a:off x="5519487" y="3683449"/>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p:cNvCxnSpPr>
            <a:cxnSpLocks/>
          </p:cNvCxnSpPr>
          <p:nvPr/>
        </p:nvCxnSpPr>
        <p:spPr>
          <a:xfrm>
            <a:off x="5519488" y="3683449"/>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p:cNvCxnSpPr>
            <a:cxnSpLocks/>
          </p:cNvCxnSpPr>
          <p:nvPr/>
        </p:nvCxnSpPr>
        <p:spPr>
          <a:xfrm>
            <a:off x="5519487" y="3683449"/>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p:cNvCxnSpPr>
            <a:cxnSpLocks/>
          </p:cNvCxnSpPr>
          <p:nvPr/>
        </p:nvCxnSpPr>
        <p:spPr>
          <a:xfrm flipV="1">
            <a:off x="5519487" y="5781858"/>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nector: Elbow 78"/>
          <p:cNvCxnSpPr>
            <a:cxnSpLocks/>
          </p:cNvCxnSpPr>
          <p:nvPr/>
        </p:nvCxnSpPr>
        <p:spPr>
          <a:xfrm>
            <a:off x="5519487" y="5876872"/>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0" name="Rectangle: Rounded Corners 79">
            <a:hlinkClick r:id="rId6" action="ppaction://hlinksldjump"/>
          </p:cNvPr>
          <p:cNvSpPr/>
          <p:nvPr/>
        </p:nvSpPr>
        <p:spPr>
          <a:xfrm>
            <a:off x="5955399" y="548680"/>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81" name="Rectangle: Rounded Corners 80">
            <a:hlinkClick r:id="rId7" action="ppaction://hlinksldjump"/>
          </p:cNvPr>
          <p:cNvSpPr/>
          <p:nvPr/>
        </p:nvSpPr>
        <p:spPr>
          <a:xfrm>
            <a:off x="5957670" y="1100861"/>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82" name="Rectangle: Rounded Corners 81">
            <a:hlinkClick r:id="rId8" action="ppaction://hlinksldjump"/>
          </p:cNvPr>
          <p:cNvSpPr/>
          <p:nvPr/>
        </p:nvSpPr>
        <p:spPr>
          <a:xfrm>
            <a:off x="5961099" y="1370035"/>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83" name="Rectangle: Rounded Corners 82">
            <a:hlinkClick r:id="rId9" action="ppaction://hlinksldjump"/>
          </p:cNvPr>
          <p:cNvSpPr/>
          <p:nvPr/>
        </p:nvSpPr>
        <p:spPr>
          <a:xfrm>
            <a:off x="5961099" y="819739"/>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84" name="Rectangle: Rounded Corners 83">
            <a:hlinkClick r:id="rId10" action="ppaction://hlinksldjump"/>
          </p:cNvPr>
          <p:cNvSpPr/>
          <p:nvPr/>
        </p:nvSpPr>
        <p:spPr>
          <a:xfrm>
            <a:off x="5966938" y="1870378"/>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85" name="Rectangle: Rounded Corners 84">
            <a:hlinkClick r:id="rId11" action="ppaction://hlinksldjump"/>
          </p:cNvPr>
          <p:cNvSpPr/>
          <p:nvPr/>
        </p:nvSpPr>
        <p:spPr>
          <a:xfrm>
            <a:off x="5957979" y="2140915"/>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86" name="Rectangle: Rounded Corners 85">
            <a:hlinkClick r:id="rId12" action="ppaction://hlinksldjump"/>
          </p:cNvPr>
          <p:cNvSpPr/>
          <p:nvPr/>
        </p:nvSpPr>
        <p:spPr>
          <a:xfrm>
            <a:off x="5952140" y="1622490"/>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87" name="Rectangle: Rounded Corners 86">
            <a:hlinkClick r:id="rId13" action="ppaction://hlinksldjump"/>
          </p:cNvPr>
          <p:cNvSpPr/>
          <p:nvPr/>
        </p:nvSpPr>
        <p:spPr>
          <a:xfrm>
            <a:off x="5973191" y="273331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88" name="Rectangle: Rounded Corners 87">
            <a:hlinkClick r:id="rId14" action="ppaction://hlinksldjump"/>
          </p:cNvPr>
          <p:cNvSpPr/>
          <p:nvPr/>
        </p:nvSpPr>
        <p:spPr>
          <a:xfrm>
            <a:off x="5968433" y="3086366"/>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89" name="Rectangle: Rounded Corners 88">
            <a:hlinkClick r:id="rId15" action="ppaction://hlinksldjump"/>
          </p:cNvPr>
          <p:cNvSpPr/>
          <p:nvPr/>
        </p:nvSpPr>
        <p:spPr>
          <a:xfrm>
            <a:off x="5977760" y="3435499"/>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0" name="Rectangle: Rounded Corners 89">
            <a:hlinkClick r:id="rId16" action="ppaction://hlinksldjump"/>
          </p:cNvPr>
          <p:cNvSpPr/>
          <p:nvPr/>
        </p:nvSpPr>
        <p:spPr>
          <a:xfrm>
            <a:off x="5977760" y="379134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91" name="Rectangle: Rounded Corners 90">
            <a:hlinkClick r:id="rId17" action="ppaction://hlinksldjump"/>
          </p:cNvPr>
          <p:cNvSpPr/>
          <p:nvPr/>
        </p:nvSpPr>
        <p:spPr>
          <a:xfrm>
            <a:off x="5968801" y="41420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92" name="Rectangle: Rounded Corners 91">
            <a:hlinkClick r:id="rId18" action="ppaction://hlinksldjump"/>
          </p:cNvPr>
          <p:cNvSpPr/>
          <p:nvPr/>
        </p:nvSpPr>
        <p:spPr>
          <a:xfrm>
            <a:off x="5968433" y="45162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93" name="Rectangle: Rounded Corners 92">
            <a:hlinkClick r:id="rId19" action="ppaction://hlinksldjump"/>
          </p:cNvPr>
          <p:cNvSpPr/>
          <p:nvPr/>
        </p:nvSpPr>
        <p:spPr>
          <a:xfrm>
            <a:off x="5971146" y="488359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94" name="Rectangle: Rounded Corners 93">
            <a:hlinkClick r:id="rId20" action="ppaction://hlinksldjump"/>
          </p:cNvPr>
          <p:cNvSpPr/>
          <p:nvPr/>
        </p:nvSpPr>
        <p:spPr>
          <a:xfrm>
            <a:off x="5973191" y="5687972"/>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5" name="Rectangle: Rounded Corners 94">
            <a:hlinkClick r:id="rId21" action="ppaction://hlinksldjump"/>
          </p:cNvPr>
          <p:cNvSpPr/>
          <p:nvPr/>
        </p:nvSpPr>
        <p:spPr>
          <a:xfrm>
            <a:off x="5966629" y="598943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97" name="Rectangle: Rounded Corners 96">
            <a:hlinkClick r:id="rId22" action="ppaction://hlinksldjump"/>
          </p:cNvPr>
          <p:cNvSpPr/>
          <p:nvPr/>
        </p:nvSpPr>
        <p:spPr>
          <a:xfrm>
            <a:off x="5967661" y="2426269"/>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98" name="Rectangle: Rounded Corners 97">
            <a:hlinkClick r:id="rId23" action="ppaction://hlinksldjump"/>
          </p:cNvPr>
          <p:cNvSpPr/>
          <p:nvPr/>
        </p:nvSpPr>
        <p:spPr>
          <a:xfrm>
            <a:off x="5973191" y="522953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6" name="Slide Number Placeholder 5">
            <a:extLst>
              <a:ext uri="{FF2B5EF4-FFF2-40B4-BE49-F238E27FC236}">
                <a16:creationId xmlns:a16="http://schemas.microsoft.com/office/drawing/2014/main" id="{78FEA456-A489-DE4C-B73B-2A1BE2E934F3}"/>
              </a:ext>
            </a:extLst>
          </p:cNvPr>
          <p:cNvSpPr>
            <a:spLocks noGrp="1"/>
          </p:cNvSpPr>
          <p:nvPr>
            <p:ph type="sldNum" sz="quarter" idx="12"/>
          </p:nvPr>
        </p:nvSpPr>
        <p:spPr/>
        <p:txBody>
          <a:bodyPr rtlCol="0"/>
          <a:lstStyle/>
          <a:p>
            <a:pPr rtl="0"/>
            <a:fld id="{FA0B7275-42E7-9344-8EE7-3495E2503A86}" type="slidenum">
              <a:rPr lang="en-US" smtClean="0"/>
              <a:t>32</a:t>
            </a:fld>
            <a:endParaRPr lang="en-US" dirty="0"/>
          </a:p>
        </p:txBody>
      </p:sp>
      <p:sp>
        <p:nvSpPr>
          <p:cNvPr id="53" name="Rectangle 52"/>
          <p:cNvSpPr/>
          <p:nvPr/>
        </p:nvSpPr>
        <p:spPr>
          <a:xfrm>
            <a:off x="3584539" y="499120"/>
            <a:ext cx="4673603" cy="2095236"/>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
        <p:nvSpPr>
          <p:cNvPr id="54" name="Rectangle 53"/>
          <p:cNvSpPr/>
          <p:nvPr/>
        </p:nvSpPr>
        <p:spPr>
          <a:xfrm>
            <a:off x="3636110" y="5377060"/>
            <a:ext cx="4673603" cy="1009359"/>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408472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9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p:cTn id="95" dur="500" fill="hold"/>
                                        <p:tgtEl>
                                          <p:spTgt spid="30"/>
                                        </p:tgtEl>
                                        <p:attrNameLst>
                                          <p:attrName>ppt_w</p:attrName>
                                        </p:attrNameLst>
                                      </p:cBhvr>
                                      <p:tavLst>
                                        <p:tav tm="0">
                                          <p:val>
                                            <p:fltVal val="0"/>
                                          </p:val>
                                        </p:tav>
                                        <p:tav tm="100000">
                                          <p:val>
                                            <p:strVal val="#ppt_w"/>
                                          </p:val>
                                        </p:tav>
                                      </p:tavLst>
                                    </p:anim>
                                    <p:anim calcmode="lin" valueType="num">
                                      <p:cBhvr>
                                        <p:cTn id="96" dur="500" fill="hold"/>
                                        <p:tgtEl>
                                          <p:spTgt spid="30"/>
                                        </p:tgtEl>
                                        <p:attrNameLst>
                                          <p:attrName>ppt_h</p:attrName>
                                        </p:attrNameLst>
                                      </p:cBhvr>
                                      <p:tavLst>
                                        <p:tav tm="0">
                                          <p:val>
                                            <p:fltVal val="0"/>
                                          </p:val>
                                        </p:tav>
                                        <p:tav tm="100000">
                                          <p:val>
                                            <p:strVal val="#ppt_h"/>
                                          </p:val>
                                        </p:tav>
                                      </p:tavLst>
                                    </p:anim>
                                    <p:animEffect transition="in" filter="fade">
                                      <p:cBhvr>
                                        <p:cTn id="97" dur="500"/>
                                        <p:tgtEl>
                                          <p:spTgt spid="3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37"/>
                                        </p:tgtEl>
                                        <p:attrNameLst>
                                          <p:attrName>style.visibility</p:attrName>
                                        </p:attrNameLst>
                                      </p:cBhvr>
                                      <p:to>
                                        <p:strVal val="visible"/>
                                      </p:to>
                                    </p:set>
                                    <p:anim calcmode="lin" valueType="num">
                                      <p:cBhvr>
                                        <p:cTn id="100" dur="500" fill="hold"/>
                                        <p:tgtEl>
                                          <p:spTgt spid="37"/>
                                        </p:tgtEl>
                                        <p:attrNameLst>
                                          <p:attrName>ppt_w</p:attrName>
                                        </p:attrNameLst>
                                      </p:cBhvr>
                                      <p:tavLst>
                                        <p:tav tm="0">
                                          <p:val>
                                            <p:fltVal val="0"/>
                                          </p:val>
                                        </p:tav>
                                        <p:tav tm="100000">
                                          <p:val>
                                            <p:strVal val="#ppt_w"/>
                                          </p:val>
                                        </p:tav>
                                      </p:tavLst>
                                    </p:anim>
                                    <p:anim calcmode="lin" valueType="num">
                                      <p:cBhvr>
                                        <p:cTn id="101" dur="500" fill="hold"/>
                                        <p:tgtEl>
                                          <p:spTgt spid="37"/>
                                        </p:tgtEl>
                                        <p:attrNameLst>
                                          <p:attrName>ppt_h</p:attrName>
                                        </p:attrNameLst>
                                      </p:cBhvr>
                                      <p:tavLst>
                                        <p:tav tm="0">
                                          <p:val>
                                            <p:fltVal val="0"/>
                                          </p:val>
                                        </p:tav>
                                        <p:tav tm="100000">
                                          <p:val>
                                            <p:strVal val="#ppt_h"/>
                                          </p:val>
                                        </p:tav>
                                      </p:tavLst>
                                    </p:anim>
                                    <p:animEffect transition="in" filter="fade">
                                      <p:cBhvr>
                                        <p:cTn id="102" dur="500"/>
                                        <p:tgtEl>
                                          <p:spTgt spid="37"/>
                                        </p:tgtEl>
                                      </p:cBhvr>
                                    </p:animEffect>
                                  </p:childTnLst>
                                </p:cTn>
                              </p:par>
                              <p:par>
                                <p:cTn id="103" presetID="53" presetClass="entr" presetSubtype="16" fill="hold" nodeType="withEffect">
                                  <p:stCondLst>
                                    <p:cond delay="0"/>
                                  </p:stCondLst>
                                  <p:childTnLst>
                                    <p:set>
                                      <p:cBhvr>
                                        <p:cTn id="104" dur="1" fill="hold">
                                          <p:stCondLst>
                                            <p:cond delay="0"/>
                                          </p:stCondLst>
                                        </p:cTn>
                                        <p:tgtEl>
                                          <p:spTgt spid="38"/>
                                        </p:tgtEl>
                                        <p:attrNameLst>
                                          <p:attrName>style.visibility</p:attrName>
                                        </p:attrNameLst>
                                      </p:cBhvr>
                                      <p:to>
                                        <p:strVal val="visible"/>
                                      </p:to>
                                    </p:set>
                                    <p:anim calcmode="lin" valueType="num">
                                      <p:cBhvr>
                                        <p:cTn id="105" dur="500" fill="hold"/>
                                        <p:tgtEl>
                                          <p:spTgt spid="38"/>
                                        </p:tgtEl>
                                        <p:attrNameLst>
                                          <p:attrName>ppt_w</p:attrName>
                                        </p:attrNameLst>
                                      </p:cBhvr>
                                      <p:tavLst>
                                        <p:tav tm="0">
                                          <p:val>
                                            <p:fltVal val="0"/>
                                          </p:val>
                                        </p:tav>
                                        <p:tav tm="100000">
                                          <p:val>
                                            <p:strVal val="#ppt_w"/>
                                          </p:val>
                                        </p:tav>
                                      </p:tavLst>
                                    </p:anim>
                                    <p:anim calcmode="lin" valueType="num">
                                      <p:cBhvr>
                                        <p:cTn id="106" dur="500" fill="hold"/>
                                        <p:tgtEl>
                                          <p:spTgt spid="38"/>
                                        </p:tgtEl>
                                        <p:attrNameLst>
                                          <p:attrName>ppt_h</p:attrName>
                                        </p:attrNameLst>
                                      </p:cBhvr>
                                      <p:tavLst>
                                        <p:tav tm="0">
                                          <p:val>
                                            <p:fltVal val="0"/>
                                          </p:val>
                                        </p:tav>
                                        <p:tav tm="100000">
                                          <p:val>
                                            <p:strVal val="#ppt_h"/>
                                          </p:val>
                                        </p:tav>
                                      </p:tavLst>
                                    </p:anim>
                                    <p:animEffect transition="in" filter="fade">
                                      <p:cBhvr>
                                        <p:cTn id="107" dur="500"/>
                                        <p:tgtEl>
                                          <p:spTgt spid="38"/>
                                        </p:tgtEl>
                                      </p:cBhvr>
                                    </p:animEffect>
                                  </p:childTnLst>
                                </p:cTn>
                              </p:par>
                              <p:par>
                                <p:cTn id="108" presetID="53" presetClass="entr" presetSubtype="16" fill="hold" nodeType="withEffect">
                                  <p:stCondLst>
                                    <p:cond delay="0"/>
                                  </p:stCondLst>
                                  <p:childTnLst>
                                    <p:set>
                                      <p:cBhvr>
                                        <p:cTn id="109" dur="1" fill="hold">
                                          <p:stCondLst>
                                            <p:cond delay="0"/>
                                          </p:stCondLst>
                                        </p:cTn>
                                        <p:tgtEl>
                                          <p:spTgt spid="41"/>
                                        </p:tgtEl>
                                        <p:attrNameLst>
                                          <p:attrName>style.visibility</p:attrName>
                                        </p:attrNameLst>
                                      </p:cBhvr>
                                      <p:to>
                                        <p:strVal val="visible"/>
                                      </p:to>
                                    </p:set>
                                    <p:anim calcmode="lin" valueType="num">
                                      <p:cBhvr>
                                        <p:cTn id="110" dur="500" fill="hold"/>
                                        <p:tgtEl>
                                          <p:spTgt spid="41"/>
                                        </p:tgtEl>
                                        <p:attrNameLst>
                                          <p:attrName>ppt_w</p:attrName>
                                        </p:attrNameLst>
                                      </p:cBhvr>
                                      <p:tavLst>
                                        <p:tav tm="0">
                                          <p:val>
                                            <p:fltVal val="0"/>
                                          </p:val>
                                        </p:tav>
                                        <p:tav tm="100000">
                                          <p:val>
                                            <p:strVal val="#ppt_w"/>
                                          </p:val>
                                        </p:tav>
                                      </p:tavLst>
                                    </p:anim>
                                    <p:anim calcmode="lin" valueType="num">
                                      <p:cBhvr>
                                        <p:cTn id="111" dur="500" fill="hold"/>
                                        <p:tgtEl>
                                          <p:spTgt spid="41"/>
                                        </p:tgtEl>
                                        <p:attrNameLst>
                                          <p:attrName>ppt_h</p:attrName>
                                        </p:attrNameLst>
                                      </p:cBhvr>
                                      <p:tavLst>
                                        <p:tav tm="0">
                                          <p:val>
                                            <p:fltVal val="0"/>
                                          </p:val>
                                        </p:tav>
                                        <p:tav tm="100000">
                                          <p:val>
                                            <p:strVal val="#ppt_h"/>
                                          </p:val>
                                        </p:tav>
                                      </p:tavLst>
                                    </p:anim>
                                    <p:animEffect transition="in" filter="fade">
                                      <p:cBhvr>
                                        <p:cTn id="11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0" grpId="0" animBg="1"/>
      <p:bldP spid="37"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7" grpId="0" animBg="1"/>
      <p:bldP spid="9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el 3">
            <a:extLst>
              <a:ext uri="{FF2B5EF4-FFF2-40B4-BE49-F238E27FC236}">
                <a16:creationId xmlns:a16="http://schemas.microsoft.com/office/drawing/2014/main" id="{D12B489E-E784-4BB8-9414-771F1DCB7C79}"/>
              </a:ext>
            </a:extLst>
          </p:cNvPr>
          <p:cNvGraphicFramePr>
            <a:graphicFrameLocks noGrp="1"/>
          </p:cNvGraphicFramePr>
          <p:nvPr>
            <p:extLst>
              <p:ext uri="{D42A27DB-BD31-4B8C-83A1-F6EECF244321}">
                <p14:modId xmlns:p14="http://schemas.microsoft.com/office/powerpoint/2010/main" val="2824936316"/>
              </p:ext>
            </p:extLst>
          </p:nvPr>
        </p:nvGraphicFramePr>
        <p:xfrm>
          <a:off x="5644010" y="1673363"/>
          <a:ext cx="5592233" cy="3645675"/>
        </p:xfrm>
        <a:graphic>
          <a:graphicData uri="http://schemas.openxmlformats.org/drawingml/2006/table">
            <a:tbl>
              <a:tblPr firstRow="1" firstCol="1" bandRow="1">
                <a:tableStyleId>{5C22544A-7EE6-4342-B048-85BDC9FD1C3A}</a:tableStyleId>
              </a:tblPr>
              <a:tblGrid>
                <a:gridCol w="300598">
                  <a:extLst>
                    <a:ext uri="{9D8B030D-6E8A-4147-A177-3AD203B41FA5}">
                      <a16:colId xmlns:a16="http://schemas.microsoft.com/office/drawing/2014/main" val="2105098020"/>
                    </a:ext>
                  </a:extLst>
                </a:gridCol>
                <a:gridCol w="666090">
                  <a:extLst>
                    <a:ext uri="{9D8B030D-6E8A-4147-A177-3AD203B41FA5}">
                      <a16:colId xmlns:a16="http://schemas.microsoft.com/office/drawing/2014/main" val="2296069691"/>
                    </a:ext>
                  </a:extLst>
                </a:gridCol>
                <a:gridCol w="666090">
                  <a:extLst>
                    <a:ext uri="{9D8B030D-6E8A-4147-A177-3AD203B41FA5}">
                      <a16:colId xmlns:a16="http://schemas.microsoft.com/office/drawing/2014/main" val="3320123980"/>
                    </a:ext>
                  </a:extLst>
                </a:gridCol>
                <a:gridCol w="551565">
                  <a:extLst>
                    <a:ext uri="{9D8B030D-6E8A-4147-A177-3AD203B41FA5}">
                      <a16:colId xmlns:a16="http://schemas.microsoft.com/office/drawing/2014/main" val="3942238532"/>
                    </a:ext>
                  </a:extLst>
                </a:gridCol>
                <a:gridCol w="629251">
                  <a:extLst>
                    <a:ext uri="{9D8B030D-6E8A-4147-A177-3AD203B41FA5}">
                      <a16:colId xmlns:a16="http://schemas.microsoft.com/office/drawing/2014/main" val="3156564822"/>
                    </a:ext>
                  </a:extLst>
                </a:gridCol>
                <a:gridCol w="412821">
                  <a:extLst>
                    <a:ext uri="{9D8B030D-6E8A-4147-A177-3AD203B41FA5}">
                      <a16:colId xmlns:a16="http://schemas.microsoft.com/office/drawing/2014/main" val="2524588068"/>
                    </a:ext>
                  </a:extLst>
                </a:gridCol>
                <a:gridCol w="204406">
                  <a:extLst>
                    <a:ext uri="{9D8B030D-6E8A-4147-A177-3AD203B41FA5}">
                      <a16:colId xmlns:a16="http://schemas.microsoft.com/office/drawing/2014/main" val="968389481"/>
                    </a:ext>
                  </a:extLst>
                </a:gridCol>
                <a:gridCol w="629251">
                  <a:extLst>
                    <a:ext uri="{9D8B030D-6E8A-4147-A177-3AD203B41FA5}">
                      <a16:colId xmlns:a16="http://schemas.microsoft.com/office/drawing/2014/main" val="557341305"/>
                    </a:ext>
                  </a:extLst>
                </a:gridCol>
                <a:gridCol w="424844">
                  <a:extLst>
                    <a:ext uri="{9D8B030D-6E8A-4147-A177-3AD203B41FA5}">
                      <a16:colId xmlns:a16="http://schemas.microsoft.com/office/drawing/2014/main" val="1763340595"/>
                    </a:ext>
                  </a:extLst>
                </a:gridCol>
                <a:gridCol w="1107317">
                  <a:extLst>
                    <a:ext uri="{9D8B030D-6E8A-4147-A177-3AD203B41FA5}">
                      <a16:colId xmlns:a16="http://schemas.microsoft.com/office/drawing/2014/main" val="3824146622"/>
                    </a:ext>
                  </a:extLst>
                </a:gridCol>
              </a:tblGrid>
              <a:tr h="1423510">
                <a:tc rowSpan="7">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gridSpan="5">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小组成员：</a:t>
                      </a:r>
                      <a:r>
                        <a:rPr lang="zh" sz="900" b="0">
                          <a:solidFill>
                            <a:schemeClr val="accent1"/>
                          </a:solidFill>
                          <a:effectLst/>
                          <a:latin typeface="Times New Roman" panose="02020603050405020304" pitchFamily="18" charset="0"/>
                          <a:cs typeface="Times New Roman" panose="02020603050405020304" pitchFamily="18" charset="0"/>
                        </a:rPr>
                        <a:t>张某</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日期：</a:t>
                      </a:r>
                      <a:r>
                        <a:rPr lang="zh" sz="900" b="0" kern="1200">
                          <a:solidFill>
                            <a:schemeClr val="accent1"/>
                          </a:solidFill>
                          <a:effectLst/>
                          <a:latin typeface="Times New Roman" panose="02020603050405020304" pitchFamily="18" charset="0"/>
                          <a:ea typeface="+mn-ea"/>
                          <a:cs typeface="Times New Roman" panose="02020603050405020304" pitchFamily="18" charset="0"/>
                        </a:rPr>
                        <a:t>2016年3月26日</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开始时间：</a:t>
                      </a:r>
                      <a:r>
                        <a:rPr lang="zh" sz="900" b="0" kern="1200">
                          <a:solidFill>
                            <a:schemeClr val="accent1"/>
                          </a:solidFill>
                          <a:effectLst/>
                          <a:latin typeface="Times New Roman" panose="02020603050405020304" pitchFamily="18" charset="0"/>
                          <a:ea typeface="+mn-ea"/>
                          <a:cs typeface="Times New Roman" panose="02020603050405020304" pitchFamily="18" charset="0"/>
                        </a:rPr>
                        <a:t>14:25</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停止时间：</a:t>
                      </a:r>
                      <a:r>
                        <a:rPr lang="zh" sz="900" b="0" kern="1200">
                          <a:solidFill>
                            <a:schemeClr val="accent1"/>
                          </a:solidFill>
                          <a:effectLst/>
                          <a:latin typeface="Times New Roman" panose="02020603050405020304" pitchFamily="18" charset="0"/>
                          <a:ea typeface="+mn-ea"/>
                          <a:cs typeface="Times New Roman" panose="02020603050405020304" pitchFamily="18" charset="0"/>
                        </a:rPr>
                        <a:t>14:28</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测量回合：</a:t>
                      </a:r>
                      <a:r>
                        <a:rPr lang="zh" sz="900" b="0" kern="1200">
                          <a:solidFill>
                            <a:schemeClr val="accent1"/>
                          </a:solidFill>
                          <a:effectLst/>
                          <a:latin typeface="Times New Roman" panose="02020603050405020304" pitchFamily="18" charset="0"/>
                          <a:ea typeface="+mn-ea"/>
                          <a:cs typeface="Times New Roman" panose="02020603050405020304" pitchFamily="18" charset="0"/>
                        </a:rPr>
                        <a:t>第2回合排便后</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测量点位和备注：</a:t>
                      </a:r>
                      <a:r>
                        <a:rPr lang="zh" sz="900" b="0" kern="1200">
                          <a:solidFill>
                            <a:schemeClr val="accent1"/>
                          </a:solidFill>
                          <a:effectLst/>
                          <a:latin typeface="Times New Roman" panose="02020603050405020304" pitchFamily="18" charset="0"/>
                          <a:ea typeface="+mn-ea"/>
                          <a:cs typeface="Times New Roman" panose="02020603050405020304" pitchFamily="18" charset="0"/>
                        </a:rPr>
                        <a:t>此处填写评论</a:t>
                      </a:r>
                    </a:p>
                  </a:txBody>
                  <a:tcPr marL="36000" marR="36000" marT="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spcAft>
                          <a:spcPts val="0"/>
                        </a:spcAft>
                      </a:pP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rtl="0">
                        <a:spcAft>
                          <a:spcPts val="0"/>
                        </a:spcAft>
                      </a:pPr>
                      <a:r>
                        <a:rPr lang="zh" sz="900" b="1">
                          <a:solidFill>
                            <a:schemeClr val="tx1"/>
                          </a:solidFill>
                          <a:effectLst/>
                          <a:latin typeface="Times New Roman" panose="02020603050405020304" pitchFamily="18" charset="0"/>
                          <a:cs typeface="Times New Roman" panose="02020603050405020304" pitchFamily="18" charset="0"/>
                        </a:rPr>
                        <a:t>气味代码</a:t>
                      </a:r>
                    </a:p>
                    <a:p>
                      <a:pPr rtl="0">
                        <a:spcAft>
                          <a:spcPts val="0"/>
                        </a:spcAft>
                      </a:pPr>
                      <a:r>
                        <a:rPr lang="zh" sz="900" b="0" u="sng">
                          <a:solidFill>
                            <a:schemeClr val="tx1"/>
                          </a:solidFill>
                          <a:effectLst/>
                          <a:latin typeface="Times New Roman" panose="02020603050405020304" pitchFamily="18" charset="0"/>
                          <a:cs typeface="Times New Roman" panose="02020603050405020304" pitchFamily="18" charset="0"/>
                        </a:rPr>
                        <a:t>气味类型 </a:t>
                      </a:r>
                    </a:p>
                    <a:p>
                      <a:pPr marL="0" marR="0" lvl="0" indent="0" algn="l" defTabSz="914400" rtl="0" eaLnBrk="1" fontAlgn="auto" latinLnBrk="0" hangingPunct="1">
                        <a:lnSpc>
                          <a:spcPct val="100000"/>
                        </a:lnSpc>
                        <a:spcBef>
                          <a:spcPts val="0"/>
                        </a:spcBef>
                        <a:spcAft>
                          <a:spcPts val="0"/>
                        </a:spcAft>
                        <a:buClrTx/>
                        <a:buSzTx/>
                        <a:buFontTx/>
                        <a:buNone/>
                        <a:tabLst/>
                        <a:defRPr/>
                      </a:pPr>
                      <a:r>
                        <a:rPr lang="zh" sz="900" b="0">
                          <a:solidFill>
                            <a:schemeClr val="tx1"/>
                          </a:solidFill>
                          <a:effectLst/>
                          <a:latin typeface="Times New Roman" panose="02020603050405020304" pitchFamily="18" charset="0"/>
                          <a:cs typeface="Times New Roman" panose="02020603050405020304" pitchFamily="18" charset="0"/>
                        </a:rPr>
                        <a:t>0 - 无气味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F - 粪便味</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X - 其他气味</a:t>
                      </a:r>
                    </a:p>
                    <a:p>
                      <a:pPr rtl="0">
                        <a:spcAft>
                          <a:spcPts val="0"/>
                        </a:spcAft>
                      </a:pPr>
                      <a:r>
                        <a:rPr lang="zh" sz="900" b="0" u="sng">
                          <a:solidFill>
                            <a:schemeClr val="tx1"/>
                          </a:solidFill>
                          <a:effectLst/>
                          <a:latin typeface="Times New Roman" panose="02020603050405020304" pitchFamily="18" charset="0"/>
                          <a:cs typeface="Times New Roman" panose="02020603050405020304" pitchFamily="18" charset="0"/>
                        </a:rPr>
                        <a:t>气味属性 </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1 - 令人愉快</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2 - 可以接受</a:t>
                      </a:r>
                    </a:p>
                    <a:p>
                      <a:pPr rtl="0">
                        <a:spcAft>
                          <a:spcPts val="0"/>
                        </a:spcAft>
                      </a:pPr>
                      <a:r>
                        <a:rPr lang="zh" sz="900" b="0">
                          <a:solidFill>
                            <a:srgbClr val="FF0000"/>
                          </a:solidFill>
                          <a:effectLst/>
                          <a:latin typeface="Times New Roman" panose="02020603050405020304" pitchFamily="18" charset="0"/>
                          <a:cs typeface="Times New Roman" panose="02020603050405020304" pitchFamily="18" charset="0"/>
                        </a:rPr>
                        <a:t>3 - 令人不快</a:t>
                      </a:r>
                    </a:p>
                    <a:p>
                      <a:pPr rtl="0">
                        <a:spcAft>
                          <a:spcPts val="0"/>
                        </a:spcAft>
                      </a:pPr>
                      <a:r>
                        <a:rPr lang="zh" sz="900" b="0">
                          <a:solidFill>
                            <a:srgbClr val="FF0000"/>
                          </a:solidFill>
                          <a:effectLst/>
                          <a:latin typeface="Times New Roman" panose="02020603050405020304" pitchFamily="18" charset="0"/>
                          <a:cs typeface="Times New Roman" panose="02020603050405020304" pitchFamily="18" charset="0"/>
                        </a:rPr>
                        <a:t>4 - 不可接受</a:t>
                      </a:r>
                      <a:endParaRPr lang="en-US" dirty="0">
                        <a:solidFill>
                          <a:srgbClr val="FF0000"/>
                        </a:solidFill>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rowSpan="7">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3264643992"/>
                  </a:ext>
                </a:extLst>
              </a:tr>
              <a:tr h="134690">
                <a:tc vMerge="1">
                  <a:txBody>
                    <a:bodyPr/>
                    <a:lstStyle/>
                    <a:p>
                      <a:pPr rtl="0"/>
                      <a:endParaRPr lang="en-US"/>
                    </a:p>
                  </a:txBody>
                  <a:tcPr/>
                </a:tc>
                <a:tc gridSpan="7">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第1分钟</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tc>
                <a:tc rowSpan="6">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vMerge="1">
                  <a:txBody>
                    <a:bodyPr/>
                    <a:lstStyle/>
                    <a:p>
                      <a:pPr rtl="0"/>
                      <a:endParaRPr lang="en-US"/>
                    </a:p>
                  </a:txBody>
                  <a:tcPr/>
                </a:tc>
                <a:extLst>
                  <a:ext uri="{0D108BD9-81ED-4DB2-BD59-A6C34878D82A}">
                    <a16:rowId xmlns:a16="http://schemas.microsoft.com/office/drawing/2014/main" val="3095123294"/>
                  </a:ext>
                </a:extLst>
              </a:tr>
              <a:tr h="169567">
                <a:tc vMerge="1">
                  <a:txBody>
                    <a:bodyPr/>
                    <a:lstStyle/>
                    <a:p>
                      <a:pPr rtl="0"/>
                      <a:endParaRPr lang="en-US"/>
                    </a:p>
                  </a:txBody>
                  <a:tcPr/>
                </a:tc>
                <a:tc>
                  <a:txBody>
                    <a:bodyPr/>
                    <a:lstStyle/>
                    <a:p>
                      <a:pPr algn="ctr" rtl="0">
                        <a:spcAft>
                          <a:spcPts val="0"/>
                        </a:spcAft>
                      </a:pPr>
                      <a:r>
                        <a:rPr lang="zh" sz="900" b="0">
                          <a:solidFill>
                            <a:srgbClr val="FF0000"/>
                          </a:solidFill>
                          <a:effectLst/>
                          <a:latin typeface="Times New Roman" panose="02020603050405020304" pitchFamily="18" charset="0"/>
                          <a:cs typeface="Times New Roman" panose="02020603050405020304" pitchFamily="18" charset="0"/>
                        </a:rPr>
                        <a:t>F4</a:t>
                      </a:r>
                      <a:endParaRPr lang="en-US" sz="900" b="0" dirty="0">
                        <a:solidFill>
                          <a:srgbClr val="FF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r>
                        <a:rPr lang="zh" sz="900" b="0">
                          <a:solidFill>
                            <a:srgbClr val="FF0000"/>
                          </a:solidFill>
                          <a:effectLst/>
                          <a:latin typeface="Times New Roman" panose="02020603050405020304" pitchFamily="18" charset="0"/>
                          <a:cs typeface="Times New Roman" panose="02020603050405020304" pitchFamily="18" charset="0"/>
                        </a:rPr>
                        <a:t>F3</a:t>
                      </a:r>
                      <a:endParaRPr lang="en-US" dirty="0">
                        <a:solidFill>
                          <a:srgbClr val="FF0000"/>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r>
                        <a:rPr lang="zh" sz="900" b="0">
                          <a:solidFill>
                            <a:srgbClr val="FF0000"/>
                          </a:solidFill>
                          <a:effectLst/>
                          <a:latin typeface="Times New Roman" panose="02020603050405020304" pitchFamily="18" charset="0"/>
                          <a:cs typeface="Times New Roman" panose="02020603050405020304" pitchFamily="18" charset="0"/>
                        </a:rPr>
                        <a:t>X3</a:t>
                      </a:r>
                      <a:endParaRPr lang="en-US" dirty="0">
                        <a:solidFill>
                          <a:srgbClr val="FF0000"/>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a:txBody>
                    <a:bodyPr/>
                    <a:lstStyle/>
                    <a:p>
                      <a:pPr algn="ctr" rtl="0"/>
                      <a:r>
                        <a:rPr lang="zh" sz="900" b="0">
                          <a:solidFill>
                            <a:srgbClr val="FF0000"/>
                          </a:solidFill>
                          <a:effectLst/>
                          <a:latin typeface="Times New Roman" panose="02020603050405020304" pitchFamily="18" charset="0"/>
                          <a:cs typeface="Times New Roman" panose="02020603050405020304" pitchFamily="18" charset="0"/>
                        </a:rPr>
                        <a:t>X3</a:t>
                      </a:r>
                      <a:endParaRPr lang="en-US" dirty="0">
                        <a:solidFill>
                          <a:srgbClr val="FF0000"/>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tc vMerge="1">
                  <a:txBody>
                    <a:bodyPr/>
                    <a:lstStyle/>
                    <a:p>
                      <a:pPr rtl="0"/>
                      <a:endParaRPr lang="en-US"/>
                    </a:p>
                  </a:txBody>
                  <a:tcPr/>
                </a:tc>
                <a:extLst>
                  <a:ext uri="{0D108BD9-81ED-4DB2-BD59-A6C34878D82A}">
                    <a16:rowId xmlns:a16="http://schemas.microsoft.com/office/drawing/2014/main" val="2935477003"/>
                  </a:ext>
                </a:extLst>
              </a:tr>
              <a:tr h="134690">
                <a:tc vMerge="1">
                  <a:txBody>
                    <a:bodyPr/>
                    <a:lstStyle/>
                    <a:p>
                      <a:pPr rtl="0"/>
                      <a:endParaRPr lang="en-US"/>
                    </a:p>
                  </a:txBody>
                  <a:tcPr/>
                </a:tc>
                <a:tc gridSpan="7">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第2分钟</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tc>
                <a:tc vMerge="1">
                  <a:txBody>
                    <a:bodyPr/>
                    <a:lstStyle/>
                    <a:p>
                      <a:pPr rtl="0"/>
                      <a:endParaRPr lang="en-US"/>
                    </a:p>
                  </a:txBody>
                  <a:tcPr/>
                </a:tc>
                <a:tc vMerge="1">
                  <a:txBody>
                    <a:bodyPr/>
                    <a:lstStyle/>
                    <a:p>
                      <a:pPr rtl="0"/>
                      <a:endParaRPr lang="en-US"/>
                    </a:p>
                  </a:txBody>
                  <a:tcPr/>
                </a:tc>
                <a:extLst>
                  <a:ext uri="{0D108BD9-81ED-4DB2-BD59-A6C34878D82A}">
                    <a16:rowId xmlns:a16="http://schemas.microsoft.com/office/drawing/2014/main" val="1585156218"/>
                  </a:ext>
                </a:extLst>
              </a:tr>
              <a:tr h="142240">
                <a:tc vMerge="1">
                  <a:txBody>
                    <a:bodyPr/>
                    <a:lstStyle/>
                    <a:p>
                      <a:pPr rtl="0"/>
                      <a:endParaRPr lang="en-US"/>
                    </a:p>
                  </a:txBody>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tc vMerge="1">
                  <a:txBody>
                    <a:bodyPr/>
                    <a:lstStyle/>
                    <a:p>
                      <a:pPr rtl="0"/>
                      <a:endParaRPr lang="en-US"/>
                    </a:p>
                  </a:txBody>
                  <a:tcPr/>
                </a:tc>
                <a:extLst>
                  <a:ext uri="{0D108BD9-81ED-4DB2-BD59-A6C34878D82A}">
                    <a16:rowId xmlns:a16="http://schemas.microsoft.com/office/drawing/2014/main" val="1055287759"/>
                  </a:ext>
                </a:extLst>
              </a:tr>
              <a:tr h="134690">
                <a:tc vMerge="1">
                  <a:txBody>
                    <a:bodyPr/>
                    <a:lstStyle/>
                    <a:p>
                      <a:pPr rtl="0"/>
                      <a:endParaRPr lang="en-US"/>
                    </a:p>
                  </a:txBody>
                  <a:tcPr/>
                </a:tc>
                <a:tc gridSpan="7">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第3分钟</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tc>
                <a:tc vMerge="1">
                  <a:txBody>
                    <a:bodyPr/>
                    <a:lstStyle/>
                    <a:p>
                      <a:pPr rtl="0"/>
                      <a:endParaRPr lang="en-US"/>
                    </a:p>
                  </a:txBody>
                  <a:tcPr/>
                </a:tc>
                <a:tc vMerge="1">
                  <a:txBody>
                    <a:bodyPr/>
                    <a:lstStyle/>
                    <a:p>
                      <a:pPr rtl="0"/>
                      <a:endParaRPr lang="en-US"/>
                    </a:p>
                  </a:txBody>
                  <a:tcPr/>
                </a:tc>
                <a:extLst>
                  <a:ext uri="{0D108BD9-81ED-4DB2-BD59-A6C34878D82A}">
                    <a16:rowId xmlns:a16="http://schemas.microsoft.com/office/drawing/2014/main" val="2358576850"/>
                  </a:ext>
                </a:extLst>
              </a:tr>
              <a:tr h="87207">
                <a:tc vMerge="1">
                  <a:txBody>
                    <a:bodyPr/>
                    <a:lstStyle/>
                    <a:p>
                      <a:pPr rtl="0"/>
                      <a:endParaRPr lang="en-US"/>
                    </a:p>
                  </a:txBody>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F2</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F2</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0</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0</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tc vMerge="1">
                  <a:txBody>
                    <a:bodyPr/>
                    <a:lstStyle/>
                    <a:p>
                      <a:pPr rtl="0"/>
                      <a:endParaRPr lang="en-US"/>
                    </a:p>
                  </a:txBody>
                  <a:tcPr/>
                </a:tc>
                <a:extLst>
                  <a:ext uri="{0D108BD9-81ED-4DB2-BD59-A6C34878D82A}">
                    <a16:rowId xmlns:a16="http://schemas.microsoft.com/office/drawing/2014/main" val="3600913921"/>
                  </a:ext>
                </a:extLst>
              </a:tr>
              <a:tr h="134690">
                <a:tc gridSpan="10">
                  <a:txBody>
                    <a:bodyPr/>
                    <a:lstStyle/>
                    <a:p>
                      <a:pPr rtl="0">
                        <a:spcAft>
                          <a:spcPts val="0"/>
                        </a:spcAft>
                      </a:pPr>
                      <a:endParaRPr lang="en-US" sz="900" b="1" dirty="0">
                        <a:solidFill>
                          <a:schemeClr val="tx1"/>
                        </a:solidFill>
                        <a:effectLst/>
                        <a:latin typeface="Times New Roman" panose="02020603050405020304" pitchFamily="18" charset="0"/>
                        <a:cs typeface="Times New Roman" panose="02020603050405020304" pitchFamily="18" charset="0"/>
                      </a:endParaRPr>
                    </a:p>
                    <a:p>
                      <a:pPr rtl="0">
                        <a:spcAft>
                          <a:spcPts val="0"/>
                        </a:spcAft>
                      </a:pPr>
                      <a:r>
                        <a:rPr lang="zh" sz="900" b="1">
                          <a:solidFill>
                            <a:schemeClr val="tx1"/>
                          </a:solidFill>
                          <a:effectLst/>
                          <a:latin typeface="Times New Roman" panose="02020603050405020304" pitchFamily="18" charset="0"/>
                          <a:cs typeface="Times New Roman" panose="02020603050405020304" pitchFamily="18" charset="0"/>
                        </a:rPr>
                        <a:t>要点</a:t>
                      </a:r>
                      <a:endParaRPr lang="en-US" sz="9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tc>
                <a:extLst>
                  <a:ext uri="{0D108BD9-81ED-4DB2-BD59-A6C34878D82A}">
                    <a16:rowId xmlns:a16="http://schemas.microsoft.com/office/drawing/2014/main" val="3615302023"/>
                  </a:ext>
                </a:extLst>
              </a:tr>
              <a:tr h="134690">
                <a:tc gridSpan="2">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粪便味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gridSpan="8">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可轻易判别为粪便和/或尿液味的气味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可轻易判别为粪便和/或尿液味的气味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extLst>
                  <a:ext uri="{0D108BD9-81ED-4DB2-BD59-A6C34878D82A}">
                    <a16:rowId xmlns:a16="http://schemas.microsoft.com/office/drawing/2014/main" val="788489626"/>
                  </a:ext>
                </a:extLst>
              </a:tr>
              <a:tr h="134690">
                <a:tc gridSpan="2">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其他气味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gridSpan="8">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非粪便味（例如香料、清洁产品、系统处理过程其味）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非粪便味（例如香料、清洁产品、系统处理过程其味）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extLst>
                  <a:ext uri="{0D108BD9-81ED-4DB2-BD59-A6C34878D82A}">
                    <a16:rowId xmlns:a16="http://schemas.microsoft.com/office/drawing/2014/main" val="2586013222"/>
                  </a:ext>
                </a:extLst>
              </a:tr>
              <a:tr h="134690">
                <a:tc gridSpan="2">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令人愉快</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gridSpan="8">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令人愉快的气味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令人愉快的气味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extLst>
                  <a:ext uri="{0D108BD9-81ED-4DB2-BD59-A6C34878D82A}">
                    <a16:rowId xmlns:a16="http://schemas.microsoft.com/office/drawing/2014/main" val="2164936220"/>
                  </a:ext>
                </a:extLst>
              </a:tr>
              <a:tr h="134690">
                <a:tc gridSpan="2">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可以接受</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gridSpan="8">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淡淡的气味，不会让人讨厌，很容易忍受</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淡淡的气味，不会让人讨厌，很容易忍受</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extLst>
                  <a:ext uri="{0D108BD9-81ED-4DB2-BD59-A6C34878D82A}">
                    <a16:rowId xmlns:a16="http://schemas.microsoft.com/office/drawing/2014/main" val="3038008703"/>
                  </a:ext>
                </a:extLst>
              </a:tr>
              <a:tr h="269379">
                <a:tc gridSpan="2">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令人不快</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gridSpan="8">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令人不快的气味，稍微让人讨厌，但未达到不可接受的标准</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令人不快的气味，稍微让人讨厌，但未达到不可接受的标准</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extLst>
                  <a:ext uri="{0D108BD9-81ED-4DB2-BD59-A6C34878D82A}">
                    <a16:rowId xmlns:a16="http://schemas.microsoft.com/office/drawing/2014/main" val="3520809524"/>
                  </a:ext>
                </a:extLst>
              </a:tr>
              <a:tr h="269379">
                <a:tc gridSpan="2">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不可接受</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gridSpan="8">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非常让人讨厌，令人作呕和/或足以导致人们因厌恶而避免使用污水排放系统</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非常让人讨厌，令人作呕和/或足以导致人们因厌恶而避免使用污水排放系统</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extLst>
                  <a:ext uri="{0D108BD9-81ED-4DB2-BD59-A6C34878D82A}">
                    <a16:rowId xmlns:a16="http://schemas.microsoft.com/office/drawing/2014/main" val="4054574693"/>
                  </a:ext>
                </a:extLst>
              </a:tr>
            </a:tbl>
          </a:graphicData>
        </a:graphic>
      </p:graphicFrame>
      <p:graphicFrame>
        <p:nvGraphicFramePr>
          <p:cNvPr id="13" name="Tabel 2">
            <a:extLst>
              <a:ext uri="{FF2B5EF4-FFF2-40B4-BE49-F238E27FC236}">
                <a16:creationId xmlns:a16="http://schemas.microsoft.com/office/drawing/2014/main" id="{0778F7DA-1607-4E4B-9C11-3E898C9367E0}"/>
              </a:ext>
            </a:extLst>
          </p:cNvPr>
          <p:cNvGraphicFramePr>
            <a:graphicFrameLocks noGrp="1"/>
          </p:cNvGraphicFramePr>
          <p:nvPr>
            <p:extLst>
              <p:ext uri="{D42A27DB-BD31-4B8C-83A1-F6EECF244321}">
                <p14:modId xmlns:p14="http://schemas.microsoft.com/office/powerpoint/2010/main" val="824775977"/>
              </p:ext>
            </p:extLst>
          </p:nvPr>
        </p:nvGraphicFramePr>
        <p:xfrm>
          <a:off x="598338" y="2097971"/>
          <a:ext cx="4900762" cy="2203680"/>
        </p:xfrm>
        <a:graphic>
          <a:graphicData uri="http://schemas.openxmlformats.org/drawingml/2006/table">
            <a:tbl>
              <a:tblPr firstRow="1" firstCol="1" bandRow="1">
                <a:tableStyleId>{5C22544A-7EE6-4342-B048-85BDC9FD1C3A}</a:tableStyleId>
              </a:tblPr>
              <a:tblGrid>
                <a:gridCol w="1073829">
                  <a:extLst>
                    <a:ext uri="{9D8B030D-6E8A-4147-A177-3AD203B41FA5}">
                      <a16:colId xmlns:a16="http://schemas.microsoft.com/office/drawing/2014/main" val="3178343587"/>
                    </a:ext>
                  </a:extLst>
                </a:gridCol>
                <a:gridCol w="774700">
                  <a:extLst>
                    <a:ext uri="{9D8B030D-6E8A-4147-A177-3AD203B41FA5}">
                      <a16:colId xmlns:a16="http://schemas.microsoft.com/office/drawing/2014/main" val="2461200340"/>
                    </a:ext>
                  </a:extLst>
                </a:gridCol>
                <a:gridCol w="829733">
                  <a:extLst>
                    <a:ext uri="{9D8B030D-6E8A-4147-A177-3AD203B41FA5}">
                      <a16:colId xmlns:a16="http://schemas.microsoft.com/office/drawing/2014/main" val="3634452073"/>
                    </a:ext>
                  </a:extLst>
                </a:gridCol>
                <a:gridCol w="303337">
                  <a:extLst>
                    <a:ext uri="{9D8B030D-6E8A-4147-A177-3AD203B41FA5}">
                      <a16:colId xmlns:a16="http://schemas.microsoft.com/office/drawing/2014/main" val="1989367489"/>
                    </a:ext>
                  </a:extLst>
                </a:gridCol>
                <a:gridCol w="983596">
                  <a:extLst>
                    <a:ext uri="{9D8B030D-6E8A-4147-A177-3AD203B41FA5}">
                      <a16:colId xmlns:a16="http://schemas.microsoft.com/office/drawing/2014/main" val="3227988292"/>
                    </a:ext>
                  </a:extLst>
                </a:gridCol>
                <a:gridCol w="935567">
                  <a:extLst>
                    <a:ext uri="{9D8B030D-6E8A-4147-A177-3AD203B41FA5}">
                      <a16:colId xmlns:a16="http://schemas.microsoft.com/office/drawing/2014/main" val="4113391329"/>
                    </a:ext>
                  </a:extLst>
                </a:gridCol>
              </a:tblGrid>
              <a:tr h="264000">
                <a:tc gridSpan="6">
                  <a:txBody>
                    <a:bodyPr/>
                    <a:lstStyle/>
                    <a:p>
                      <a:pPr algn="ctr" rtl="0">
                        <a:spcAft>
                          <a:spcPts val="0"/>
                        </a:spcAft>
                      </a:pPr>
                      <a:r>
                        <a:rPr lang="zh" sz="900">
                          <a:solidFill>
                            <a:schemeClr val="tx1"/>
                          </a:solidFill>
                          <a:effectLst/>
                          <a:latin typeface="Times New Roman" panose="02020603050405020304" pitchFamily="18" charset="0"/>
                          <a:cs typeface="Times New Roman" panose="02020603050405020304" pitchFamily="18" charset="0"/>
                        </a:rPr>
                        <a:t>表A.8—系统上部构造中正常气味日测试的气味评估频率和时间</a:t>
                      </a:r>
                    </a:p>
                    <a:p>
                      <a:pPr algn="ctr" rtl="0">
                        <a:spcAft>
                          <a:spcPts val="0"/>
                        </a:spcAft>
                      </a:pPr>
                      <a:endParaRPr lang="en-US" sz="5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12700" cmpd="sng">
                      <a:noFill/>
                    </a:ln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extLst>
                  <a:ext uri="{0D108BD9-81ED-4DB2-BD59-A6C34878D82A}">
                    <a16:rowId xmlns:a16="http://schemas.microsoft.com/office/drawing/2014/main" val="4155047068"/>
                  </a:ext>
                </a:extLst>
              </a:tr>
              <a:tr h="396000">
                <a:tc>
                  <a:txBody>
                    <a:bodyPr/>
                    <a:lstStyle/>
                    <a:p>
                      <a:pPr rtl="0">
                        <a:spcAft>
                          <a:spcPts val="0"/>
                        </a:spcAft>
                      </a:pPr>
                      <a:r>
                        <a:rPr lang="zh" sz="900">
                          <a:solidFill>
                            <a:schemeClr val="tx1"/>
                          </a:solidFill>
                          <a:effectLst/>
                          <a:latin typeface="Times New Roman" panose="02020603050405020304" pitchFamily="18" charset="0"/>
                          <a:cs typeface="Times New Roman" panose="02020603050405020304" pitchFamily="18" charset="0"/>
                        </a:rPr>
                        <a:t> </a:t>
                      </a:r>
                      <a:endParaRPr lang="en-US" sz="9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大便后五分钟</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小便后五分钟</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处理过程预计释放最多气味的时刻</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测试日随机进行</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5371001"/>
                  </a:ext>
                </a:extLst>
              </a:tr>
              <a:tr h="396000">
                <a:tc>
                  <a:txBody>
                    <a:bodyPr/>
                    <a:lstStyle/>
                    <a:p>
                      <a:pPr algn="just" rtl="0">
                        <a:spcAft>
                          <a:spcPts val="0"/>
                        </a:spcAft>
                      </a:pPr>
                      <a:r>
                        <a:rPr lang="zh" sz="800">
                          <a:solidFill>
                            <a:schemeClr val="tx1"/>
                          </a:solidFill>
                          <a:effectLst/>
                          <a:latin typeface="Times New Roman" panose="02020603050405020304" pitchFamily="18" charset="0"/>
                          <a:cs typeface="Times New Roman" panose="02020603050405020304" pitchFamily="18" charset="0"/>
                        </a:rPr>
                        <a:t>正常气味日测试-待进行的测试次数</a:t>
                      </a:r>
                      <a:endParaRPr lang="en-US" sz="8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spcAft>
                          <a:spcPts val="0"/>
                        </a:spcAft>
                      </a:pPr>
                      <a:r>
                        <a:rPr lang="zh" sz="800">
                          <a:solidFill>
                            <a:schemeClr val="tx1"/>
                          </a:solidFill>
                          <a:effectLst/>
                          <a:latin typeface="Times New Roman" panose="02020603050405020304" pitchFamily="18" charset="0"/>
                          <a:cs typeface="Times New Roman" panose="02020603050405020304" pitchFamily="18" charset="0"/>
                        </a:rPr>
                        <a:t>4</a:t>
                      </a:r>
                      <a:endParaRPr lang="en-US" sz="8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spcAft>
                          <a:spcPts val="0"/>
                        </a:spcAft>
                      </a:pPr>
                      <a:r>
                        <a:rPr lang="zh" sz="800">
                          <a:solidFill>
                            <a:schemeClr val="tx1"/>
                          </a:solidFill>
                          <a:effectLst/>
                          <a:latin typeface="Times New Roman" panose="02020603050405020304" pitchFamily="18" charset="0"/>
                          <a:cs typeface="Times New Roman" panose="02020603050405020304" pitchFamily="18" charset="0"/>
                        </a:rPr>
                        <a:t>2</a:t>
                      </a:r>
                      <a:endParaRPr lang="en-US" sz="8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rtl="0">
                        <a:spcAft>
                          <a:spcPts val="0"/>
                        </a:spcAft>
                      </a:pPr>
                      <a:r>
                        <a:rPr lang="zh" sz="800">
                          <a:solidFill>
                            <a:schemeClr val="tx1"/>
                          </a:solidFill>
                          <a:effectLst/>
                          <a:latin typeface="Times New Roman" panose="02020603050405020304" pitchFamily="18" charset="0"/>
                          <a:cs typeface="Times New Roman" panose="02020603050405020304" pitchFamily="18" charset="0"/>
                        </a:rPr>
                        <a:t>2</a:t>
                      </a:r>
                      <a:endParaRPr lang="en-US" sz="8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a:txBody>
                    <a:bodyPr/>
                    <a:lstStyle/>
                    <a:p>
                      <a:pPr algn="ctr" rtl="0">
                        <a:spcAft>
                          <a:spcPts val="0"/>
                        </a:spcAft>
                      </a:pPr>
                      <a:r>
                        <a:rPr lang="zh" sz="800">
                          <a:solidFill>
                            <a:schemeClr val="tx1"/>
                          </a:solidFill>
                          <a:effectLst/>
                          <a:latin typeface="Times New Roman" panose="02020603050405020304" pitchFamily="18" charset="0"/>
                          <a:cs typeface="Times New Roman" panose="02020603050405020304" pitchFamily="18" charset="0"/>
                        </a:rPr>
                        <a:t>2</a:t>
                      </a:r>
                      <a:endParaRPr lang="en-US" sz="8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2548626"/>
                  </a:ext>
                </a:extLst>
              </a:tr>
              <a:tr h="264000">
                <a:tc gridSpan="6">
                  <a:txBody>
                    <a:bodyPr/>
                    <a:lstStyle/>
                    <a:p>
                      <a:pPr algn="ctr" rtl="0">
                        <a:spcAft>
                          <a:spcPts val="0"/>
                        </a:spcAft>
                      </a:pPr>
                      <a:endParaRPr lang="en-US" sz="900" dirty="0">
                        <a:solidFill>
                          <a:schemeClr val="tx1"/>
                        </a:solidFill>
                        <a:effectLst/>
                        <a:latin typeface="Times New Roman" panose="02020603050405020304" pitchFamily="18" charset="0"/>
                        <a:cs typeface="Times New Roman" panose="02020603050405020304" pitchFamily="18" charset="0"/>
                      </a:endParaRPr>
                    </a:p>
                    <a:p>
                      <a:pPr algn="ctr" rtl="0">
                        <a:spcAft>
                          <a:spcPts val="0"/>
                        </a:spcAft>
                      </a:pPr>
                      <a:endParaRPr lang="en-US" sz="900" dirty="0">
                        <a:solidFill>
                          <a:schemeClr val="tx1"/>
                        </a:solidFill>
                        <a:effectLst/>
                        <a:latin typeface="Times New Roman" panose="02020603050405020304" pitchFamily="18" charset="0"/>
                        <a:cs typeface="Times New Roman" panose="02020603050405020304" pitchFamily="18" charset="0"/>
                      </a:endParaRPr>
                    </a:p>
                    <a:p>
                      <a:pPr algn="ctr" rtl="0">
                        <a:spcAft>
                          <a:spcPts val="0"/>
                        </a:spcAft>
                      </a:pPr>
                      <a:r>
                        <a:rPr lang="zh" sz="900">
                          <a:solidFill>
                            <a:schemeClr val="tx1"/>
                          </a:solidFill>
                          <a:effectLst/>
                          <a:latin typeface="Times New Roman" panose="02020603050405020304" pitchFamily="18" charset="0"/>
                          <a:cs typeface="Times New Roman" panose="02020603050405020304" pitchFamily="18" charset="0"/>
                        </a:rPr>
                        <a:t>表9—系统上部构造中每日模拟气味测试的气味评估频率和时间</a:t>
                      </a:r>
                    </a:p>
                    <a:p>
                      <a:pPr algn="ctr" rtl="0">
                        <a:spcAft>
                          <a:spcPts val="0"/>
                        </a:spcAft>
                      </a:pPr>
                      <a:endParaRPr lang="en-US" sz="5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12700" cmpd="sng">
                      <a:noFill/>
                    </a:lnL>
                    <a:lnT w="6350" cap="flat" cmpd="sng" algn="ctr">
                      <a:solidFill>
                        <a:schemeClr val="tx1"/>
                      </a:solidFill>
                      <a:prstDash val="solid"/>
                      <a:round/>
                      <a:headEnd type="none" w="med" len="med"/>
                      <a:tailEnd type="none" w="med" len="med"/>
                    </a:lnT>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extLst>
                  <a:ext uri="{0D108BD9-81ED-4DB2-BD59-A6C34878D82A}">
                    <a16:rowId xmlns:a16="http://schemas.microsoft.com/office/drawing/2014/main" val="1794760209"/>
                  </a:ext>
                </a:extLst>
              </a:tr>
              <a:tr h="396000">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 </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ctr" rtl="0">
                        <a:spcAft>
                          <a:spcPts val="0"/>
                        </a:spcAft>
                      </a:pPr>
                      <a:r>
                        <a:rPr lang="zh" sz="800" b="1" dirty="0">
                          <a:solidFill>
                            <a:schemeClr val="tx1"/>
                          </a:solidFill>
                          <a:effectLst/>
                          <a:latin typeface="Times New Roman" panose="02020603050405020304" pitchFamily="18" charset="0"/>
                          <a:cs typeface="Times New Roman" panose="02020603050405020304" pitchFamily="18" charset="0"/>
                        </a:rPr>
                        <a:t>观察结果为“令人不快”气味的最大比例</a:t>
                      </a:r>
                    </a:p>
                    <a:p>
                      <a:pPr algn="ctr" rtl="0">
                        <a:spcAft>
                          <a:spcPts val="0"/>
                        </a:spcAft>
                      </a:pPr>
                      <a:r>
                        <a:rPr lang="zh"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a:t>
                      </a:r>
                      <a:endParaRPr lang="en-US" sz="400" dirty="0">
                        <a:effectLst/>
                        <a:latin typeface="Times New Roman" panose="02020603050405020304" pitchFamily="18" charset="0"/>
                        <a:ea typeface="PMingLiU" panose="02020500000000000000" pitchFamily="18" charset="-12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gridSpan="2">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观察结果为“不可接受”气味的最大比例</a:t>
                      </a:r>
                    </a:p>
                    <a:p>
                      <a:pPr algn="ctr" rtl="0">
                        <a:spcAft>
                          <a:spcPts val="0"/>
                        </a:spcAft>
                      </a:pPr>
                      <a:r>
                        <a:rPr lang="zh"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extLst>
                  <a:ext uri="{0D108BD9-81ED-4DB2-BD59-A6C34878D82A}">
                    <a16:rowId xmlns:a16="http://schemas.microsoft.com/office/drawing/2014/main" val="668472858"/>
                  </a:ext>
                </a:extLst>
              </a:tr>
              <a:tr h="132000">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一天的正常气味</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ct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10</a:t>
                      </a:r>
                      <a:endParaRPr lang="en-US" sz="400" dirty="0">
                        <a:effectLst/>
                        <a:latin typeface="Times New Roman" panose="02020603050405020304" pitchFamily="18" charset="0"/>
                        <a:ea typeface="PMingLiU" panose="02020500000000000000" pitchFamily="18" charset="-12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gridSpan="2">
                  <a:txBody>
                    <a:bodyPr/>
                    <a:lstStyle/>
                    <a:p>
                      <a:pPr algn="ct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2</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extLst>
                  <a:ext uri="{0D108BD9-81ED-4DB2-BD59-A6C34878D82A}">
                    <a16:rowId xmlns:a16="http://schemas.microsoft.com/office/drawing/2014/main" val="2787645522"/>
                  </a:ext>
                </a:extLst>
              </a:tr>
              <a:tr h="132000">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一天的模拟气味</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ct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10</a:t>
                      </a:r>
                      <a:endParaRPr lang="en-US" sz="400" dirty="0">
                        <a:effectLst/>
                        <a:latin typeface="Times New Roman" panose="02020603050405020304" pitchFamily="18" charset="0"/>
                        <a:ea typeface="PMingLiU" panose="02020500000000000000" pitchFamily="18" charset="-12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gridSpan="2">
                  <a:txBody>
                    <a:bodyPr/>
                    <a:lstStyle/>
                    <a:p>
                      <a:pPr algn="ctr" rtl="0">
                        <a:spcAft>
                          <a:spcPts val="0"/>
                        </a:spcAft>
                      </a:pPr>
                      <a:r>
                        <a:rPr lang="zh" sz="800" b="0" dirty="0">
                          <a:solidFill>
                            <a:schemeClr val="tx1"/>
                          </a:solidFill>
                          <a:effectLst/>
                          <a:latin typeface="Times New Roman" panose="02020603050405020304" pitchFamily="18" charset="0"/>
                          <a:cs typeface="Times New Roman" panose="02020603050405020304" pitchFamily="18" charset="0"/>
                        </a:rPr>
                        <a:t>2</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extLst>
                  <a:ext uri="{0D108BD9-81ED-4DB2-BD59-A6C34878D82A}">
                    <a16:rowId xmlns:a16="http://schemas.microsoft.com/office/drawing/2014/main" val="4020788063"/>
                  </a:ext>
                </a:extLst>
              </a:tr>
            </a:tbl>
          </a:graphicData>
        </a:graphic>
      </p:graphicFrame>
      <p:sp>
        <p:nvSpPr>
          <p:cNvPr id="15" name="Title 1">
            <a:extLst>
              <a:ext uri="{FF2B5EF4-FFF2-40B4-BE49-F238E27FC236}">
                <a16:creationId xmlns:a16="http://schemas.microsoft.com/office/drawing/2014/main" id="{75482B37-FD7E-47F5-B407-6E9479445385}"/>
              </a:ext>
            </a:extLst>
          </p:cNvPr>
          <p:cNvSpPr txBox="1">
            <a:spLocks/>
          </p:cNvSpPr>
          <p:nvPr/>
        </p:nvSpPr>
        <p:spPr>
          <a:xfrm>
            <a:off x="293077" y="136525"/>
            <a:ext cx="11193237" cy="906829"/>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4000" b="1" kern="1200">
                <a:solidFill>
                  <a:srgbClr val="0A55A3"/>
                </a:solidFill>
                <a:latin typeface="Arial" panose="020B0604020202020204" pitchFamily="34" charset="0"/>
                <a:ea typeface="+mj-ea"/>
                <a:cs typeface="Arial" panose="020B0604020202020204" pitchFamily="34" charset="0"/>
              </a:defRPr>
            </a:lvl1pPr>
          </a:lstStyle>
          <a:p>
            <a:pPr rtl="0"/>
            <a:r>
              <a:rPr lang="zh"/>
              <a:t>气味-在上部构造内部</a:t>
            </a:r>
            <a:endParaRPr lang="en-SG" dirty="0"/>
          </a:p>
        </p:txBody>
      </p:sp>
      <p:sp>
        <p:nvSpPr>
          <p:cNvPr id="16" name="Arrow: Right 15">
            <a:hlinkClick r:id="rId4" action="ppaction://hlinksldjump"/>
            <a:extLst>
              <a:ext uri="{FF2B5EF4-FFF2-40B4-BE49-F238E27FC236}">
                <a16:creationId xmlns:a16="http://schemas.microsoft.com/office/drawing/2014/main" id="{5EC57F7C-4F15-44BF-A212-30EDEE0310A5}"/>
              </a:ext>
            </a:extLst>
          </p:cNvPr>
          <p:cNvSpPr/>
          <p:nvPr/>
        </p:nvSpPr>
        <p:spPr>
          <a:xfrm flipH="1">
            <a:off x="9480376" y="5589240"/>
            <a:ext cx="792088" cy="50405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hlinkClick r:id="rId4" action="ppaction://hlinksldjump"/>
              </a:rPr>
              <a:t>返回</a:t>
            </a:r>
            <a:endParaRPr lang="en-SG" dirty="0"/>
          </a:p>
        </p:txBody>
      </p:sp>
      <p:sp>
        <p:nvSpPr>
          <p:cNvPr id="19" name="Rectangle: Beveled 18">
            <a:hlinkClick r:id="rId5" action="ppaction://hlinksldjump"/>
            <a:extLst>
              <a:ext uri="{FF2B5EF4-FFF2-40B4-BE49-F238E27FC236}">
                <a16:creationId xmlns:a16="http://schemas.microsoft.com/office/drawing/2014/main" id="{6B506C5B-7ABD-4DCE-AD3E-87DE36A10853}"/>
              </a:ext>
            </a:extLst>
          </p:cNvPr>
          <p:cNvSpPr/>
          <p:nvPr/>
        </p:nvSpPr>
        <p:spPr>
          <a:xfrm>
            <a:off x="10676887" y="1599347"/>
            <a:ext cx="1295449" cy="436372"/>
          </a:xfrm>
          <a:prstGeom prst="bevel">
            <a:avLst/>
          </a:prstGeom>
          <a:solidFill>
            <a:srgbClr val="3694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bg1"/>
                </a:solidFill>
              </a:rPr>
              <a:t>控制参数</a:t>
            </a:r>
          </a:p>
        </p:txBody>
      </p:sp>
      <p:sp>
        <p:nvSpPr>
          <p:cNvPr id="20" name="Rectangle: Beveled 19">
            <a:hlinkClick r:id="rId6" action="ppaction://hlinksldjump"/>
            <a:extLst>
              <a:ext uri="{FF2B5EF4-FFF2-40B4-BE49-F238E27FC236}">
                <a16:creationId xmlns:a16="http://schemas.microsoft.com/office/drawing/2014/main" id="{1007B9AC-B181-4B7B-B51C-7BFFB8FCDE8C}"/>
              </a:ext>
            </a:extLst>
          </p:cNvPr>
          <p:cNvSpPr/>
          <p:nvPr/>
        </p:nvSpPr>
        <p:spPr>
          <a:xfrm>
            <a:off x="10676887" y="2272548"/>
            <a:ext cx="1295449" cy="436372"/>
          </a:xfrm>
          <a:prstGeom prst="bevel">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bg1"/>
                </a:solidFill>
              </a:rPr>
              <a:t>小组成员</a:t>
            </a:r>
            <a:endParaRPr lang="en-SG" sz="1200" dirty="0">
              <a:solidFill>
                <a:schemeClr val="bg1"/>
              </a:solidFill>
            </a:endParaRPr>
          </a:p>
        </p:txBody>
      </p:sp>
      <p:sp>
        <p:nvSpPr>
          <p:cNvPr id="21" name="Slide Number Placeholder 4">
            <a:extLst>
              <a:ext uri="{FF2B5EF4-FFF2-40B4-BE49-F238E27FC236}">
                <a16:creationId xmlns:a16="http://schemas.microsoft.com/office/drawing/2014/main" id="{ABA60BD7-0C6A-4A44-94F8-B304FC94E339}"/>
              </a:ext>
            </a:extLst>
          </p:cNvPr>
          <p:cNvSpPr>
            <a:spLocks noGrp="1"/>
          </p:cNvSpPr>
          <p:nvPr>
            <p:ph type="sldNum" sz="quarter" idx="12"/>
          </p:nvPr>
        </p:nvSpPr>
        <p:spPr>
          <a:xfrm>
            <a:off x="8610600" y="6356350"/>
            <a:ext cx="2743200" cy="365125"/>
          </a:xfrm>
        </p:spPr>
        <p:txBody>
          <a:bodyPr rtlCol="0"/>
          <a:lstStyle/>
          <a:p>
            <a:pPr rtl="0"/>
            <a:fld id="{FA0B7275-42E7-9344-8EE7-3495E2503A86}" type="slidenum">
              <a:rPr lang="en-US" smtClean="0"/>
              <a:t>33</a:t>
            </a:fld>
            <a:endParaRPr lang="en-US" dirty="0"/>
          </a:p>
        </p:txBody>
      </p:sp>
    </p:spTree>
    <p:custDataLst>
      <p:tags r:id="rId1"/>
    </p:custDataLst>
    <p:extLst>
      <p:ext uri="{BB962C8B-B14F-4D97-AF65-F5344CB8AC3E}">
        <p14:creationId xmlns:p14="http://schemas.microsoft.com/office/powerpoint/2010/main" val="2146158418"/>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el 13">
            <a:extLst>
              <a:ext uri="{FF2B5EF4-FFF2-40B4-BE49-F238E27FC236}">
                <a16:creationId xmlns:a16="http://schemas.microsoft.com/office/drawing/2014/main" id="{1080CF22-383E-4521-914B-392724893740}"/>
              </a:ext>
            </a:extLst>
          </p:cNvPr>
          <p:cNvGraphicFramePr>
            <a:graphicFrameLocks noGrp="1"/>
          </p:cNvGraphicFramePr>
          <p:nvPr>
            <p:extLst>
              <p:ext uri="{D42A27DB-BD31-4B8C-83A1-F6EECF244321}">
                <p14:modId xmlns:p14="http://schemas.microsoft.com/office/powerpoint/2010/main" val="1535419815"/>
              </p:ext>
            </p:extLst>
          </p:nvPr>
        </p:nvGraphicFramePr>
        <p:xfrm>
          <a:off x="5435965" y="1558176"/>
          <a:ext cx="5365074" cy="3513456"/>
        </p:xfrm>
        <a:graphic>
          <a:graphicData uri="http://schemas.openxmlformats.org/drawingml/2006/table">
            <a:tbl>
              <a:tblPr firstRow="1" firstCol="1" bandRow="1">
                <a:tableStyleId>{5C22544A-7EE6-4342-B048-85BDC9FD1C3A}</a:tableStyleId>
              </a:tblPr>
              <a:tblGrid>
                <a:gridCol w="288388">
                  <a:extLst>
                    <a:ext uri="{9D8B030D-6E8A-4147-A177-3AD203B41FA5}">
                      <a16:colId xmlns:a16="http://schemas.microsoft.com/office/drawing/2014/main" val="2105098020"/>
                    </a:ext>
                  </a:extLst>
                </a:gridCol>
                <a:gridCol w="639033">
                  <a:extLst>
                    <a:ext uri="{9D8B030D-6E8A-4147-A177-3AD203B41FA5}">
                      <a16:colId xmlns:a16="http://schemas.microsoft.com/office/drawing/2014/main" val="2296069691"/>
                    </a:ext>
                  </a:extLst>
                </a:gridCol>
                <a:gridCol w="639033">
                  <a:extLst>
                    <a:ext uri="{9D8B030D-6E8A-4147-A177-3AD203B41FA5}">
                      <a16:colId xmlns:a16="http://schemas.microsoft.com/office/drawing/2014/main" val="3320123980"/>
                    </a:ext>
                  </a:extLst>
                </a:gridCol>
                <a:gridCol w="529160">
                  <a:extLst>
                    <a:ext uri="{9D8B030D-6E8A-4147-A177-3AD203B41FA5}">
                      <a16:colId xmlns:a16="http://schemas.microsoft.com/office/drawing/2014/main" val="3942238532"/>
                    </a:ext>
                  </a:extLst>
                </a:gridCol>
                <a:gridCol w="603691">
                  <a:extLst>
                    <a:ext uri="{9D8B030D-6E8A-4147-A177-3AD203B41FA5}">
                      <a16:colId xmlns:a16="http://schemas.microsoft.com/office/drawing/2014/main" val="3156564822"/>
                    </a:ext>
                  </a:extLst>
                </a:gridCol>
                <a:gridCol w="396052">
                  <a:extLst>
                    <a:ext uri="{9D8B030D-6E8A-4147-A177-3AD203B41FA5}">
                      <a16:colId xmlns:a16="http://schemas.microsoft.com/office/drawing/2014/main" val="2524588068"/>
                    </a:ext>
                  </a:extLst>
                </a:gridCol>
                <a:gridCol w="196103">
                  <a:extLst>
                    <a:ext uri="{9D8B030D-6E8A-4147-A177-3AD203B41FA5}">
                      <a16:colId xmlns:a16="http://schemas.microsoft.com/office/drawing/2014/main" val="968389481"/>
                    </a:ext>
                  </a:extLst>
                </a:gridCol>
                <a:gridCol w="603691">
                  <a:extLst>
                    <a:ext uri="{9D8B030D-6E8A-4147-A177-3AD203B41FA5}">
                      <a16:colId xmlns:a16="http://schemas.microsoft.com/office/drawing/2014/main" val="557341305"/>
                    </a:ext>
                  </a:extLst>
                </a:gridCol>
                <a:gridCol w="407586">
                  <a:extLst>
                    <a:ext uri="{9D8B030D-6E8A-4147-A177-3AD203B41FA5}">
                      <a16:colId xmlns:a16="http://schemas.microsoft.com/office/drawing/2014/main" val="1763340595"/>
                    </a:ext>
                  </a:extLst>
                </a:gridCol>
                <a:gridCol w="1062337">
                  <a:extLst>
                    <a:ext uri="{9D8B030D-6E8A-4147-A177-3AD203B41FA5}">
                      <a16:colId xmlns:a16="http://schemas.microsoft.com/office/drawing/2014/main" val="3824146622"/>
                    </a:ext>
                  </a:extLst>
                </a:gridCol>
              </a:tblGrid>
              <a:tr h="1423510">
                <a:tc rowSpan="7">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gridSpan="5">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小组成员：</a:t>
                      </a:r>
                      <a:r>
                        <a:rPr lang="zh" sz="900" b="0">
                          <a:solidFill>
                            <a:schemeClr val="accent1"/>
                          </a:solidFill>
                          <a:effectLst/>
                          <a:latin typeface="Times New Roman" panose="02020603050405020304" pitchFamily="18" charset="0"/>
                          <a:cs typeface="Times New Roman" panose="02020603050405020304" pitchFamily="18" charset="0"/>
                        </a:rPr>
                        <a:t>张某</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日期：</a:t>
                      </a:r>
                      <a:r>
                        <a:rPr lang="zh" sz="900" b="0" kern="1200">
                          <a:solidFill>
                            <a:schemeClr val="accent1"/>
                          </a:solidFill>
                          <a:effectLst/>
                          <a:latin typeface="Times New Roman" panose="02020603050405020304" pitchFamily="18" charset="0"/>
                          <a:ea typeface="+mn-ea"/>
                          <a:cs typeface="Times New Roman" panose="02020603050405020304" pitchFamily="18" charset="0"/>
                        </a:rPr>
                        <a:t>2016年3月26日</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开始时间：</a:t>
                      </a:r>
                      <a:r>
                        <a:rPr lang="zh" sz="900" b="0" kern="1200">
                          <a:solidFill>
                            <a:schemeClr val="accent1"/>
                          </a:solidFill>
                          <a:effectLst/>
                          <a:latin typeface="Times New Roman" panose="02020603050405020304" pitchFamily="18" charset="0"/>
                          <a:ea typeface="+mn-ea"/>
                          <a:cs typeface="Times New Roman" panose="02020603050405020304" pitchFamily="18" charset="0"/>
                        </a:rPr>
                        <a:t>14:25</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停止时间：</a:t>
                      </a:r>
                      <a:r>
                        <a:rPr lang="zh" sz="900" b="0" kern="1200">
                          <a:solidFill>
                            <a:schemeClr val="accent1"/>
                          </a:solidFill>
                          <a:effectLst/>
                          <a:latin typeface="Times New Roman" panose="02020603050405020304" pitchFamily="18" charset="0"/>
                          <a:ea typeface="+mn-ea"/>
                          <a:cs typeface="Times New Roman" panose="02020603050405020304" pitchFamily="18" charset="0"/>
                        </a:rPr>
                        <a:t>14:28</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测量回合：</a:t>
                      </a:r>
                      <a:r>
                        <a:rPr lang="zh" sz="900" b="0" kern="1200">
                          <a:solidFill>
                            <a:schemeClr val="accent1"/>
                          </a:solidFill>
                          <a:effectLst/>
                          <a:latin typeface="Times New Roman" panose="02020603050405020304" pitchFamily="18" charset="0"/>
                          <a:ea typeface="+mn-ea"/>
                          <a:cs typeface="Times New Roman" panose="02020603050405020304" pitchFamily="18" charset="0"/>
                        </a:rPr>
                        <a:t>第2回合排便后</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测量点位和备注：</a:t>
                      </a:r>
                      <a:r>
                        <a:rPr lang="zh" sz="900" b="0" kern="1200">
                          <a:solidFill>
                            <a:schemeClr val="accent1"/>
                          </a:solidFill>
                          <a:effectLst/>
                          <a:latin typeface="Times New Roman" panose="02020603050405020304" pitchFamily="18" charset="0"/>
                          <a:ea typeface="+mn-ea"/>
                          <a:cs typeface="Times New Roman" panose="02020603050405020304" pitchFamily="18" charset="0"/>
                        </a:rPr>
                        <a:t>此处填写评论</a:t>
                      </a:r>
                    </a:p>
                  </a:txBody>
                  <a:tcPr marL="36000" marR="36000" marT="0" marB="0">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spcAft>
                          <a:spcPts val="0"/>
                        </a:spcAft>
                      </a:pP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rtl="0">
                        <a:spcAft>
                          <a:spcPts val="0"/>
                        </a:spcAft>
                      </a:pPr>
                      <a:r>
                        <a:rPr lang="zh" sz="900" b="1">
                          <a:solidFill>
                            <a:schemeClr val="tx1"/>
                          </a:solidFill>
                          <a:effectLst/>
                          <a:latin typeface="Times New Roman" panose="02020603050405020304" pitchFamily="18" charset="0"/>
                          <a:cs typeface="Times New Roman" panose="02020603050405020304" pitchFamily="18" charset="0"/>
                        </a:rPr>
                        <a:t>气味代码</a:t>
                      </a:r>
                    </a:p>
                    <a:p>
                      <a:pPr rtl="0">
                        <a:spcAft>
                          <a:spcPts val="0"/>
                        </a:spcAft>
                      </a:pPr>
                      <a:r>
                        <a:rPr lang="zh" sz="900" b="0" u="sng">
                          <a:solidFill>
                            <a:schemeClr val="tx1"/>
                          </a:solidFill>
                          <a:effectLst/>
                          <a:latin typeface="Times New Roman" panose="02020603050405020304" pitchFamily="18" charset="0"/>
                          <a:cs typeface="Times New Roman" panose="02020603050405020304" pitchFamily="18" charset="0"/>
                        </a:rPr>
                        <a:t>气味类型 </a:t>
                      </a:r>
                    </a:p>
                    <a:p>
                      <a:pPr marL="0" marR="0" lvl="0" indent="0" algn="l" defTabSz="914400" rtl="0" eaLnBrk="1" fontAlgn="auto" latinLnBrk="0" hangingPunct="1">
                        <a:lnSpc>
                          <a:spcPct val="100000"/>
                        </a:lnSpc>
                        <a:spcBef>
                          <a:spcPts val="0"/>
                        </a:spcBef>
                        <a:spcAft>
                          <a:spcPts val="0"/>
                        </a:spcAft>
                        <a:buClrTx/>
                        <a:buSzTx/>
                        <a:buFontTx/>
                        <a:buNone/>
                        <a:tabLst/>
                        <a:defRPr/>
                      </a:pPr>
                      <a:r>
                        <a:rPr lang="zh" sz="900" b="0">
                          <a:solidFill>
                            <a:schemeClr val="tx1"/>
                          </a:solidFill>
                          <a:effectLst/>
                          <a:latin typeface="Times New Roman" panose="02020603050405020304" pitchFamily="18" charset="0"/>
                          <a:cs typeface="Times New Roman" panose="02020603050405020304" pitchFamily="18" charset="0"/>
                        </a:rPr>
                        <a:t>0 - 无气味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F - 粪便味</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X - 其他气味</a:t>
                      </a:r>
                    </a:p>
                    <a:p>
                      <a:pPr rtl="0">
                        <a:spcAft>
                          <a:spcPts val="0"/>
                        </a:spcAft>
                      </a:pPr>
                      <a:r>
                        <a:rPr lang="zh" sz="900" b="0" u="sng">
                          <a:solidFill>
                            <a:schemeClr val="tx1"/>
                          </a:solidFill>
                          <a:effectLst/>
                          <a:latin typeface="Times New Roman" panose="02020603050405020304" pitchFamily="18" charset="0"/>
                          <a:cs typeface="Times New Roman" panose="02020603050405020304" pitchFamily="18" charset="0"/>
                        </a:rPr>
                        <a:t>气味属性 </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1 - 令人愉快</a:t>
                      </a:r>
                    </a:p>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2 - 可以接受</a:t>
                      </a:r>
                    </a:p>
                    <a:p>
                      <a:pPr rtl="0">
                        <a:spcAft>
                          <a:spcPts val="0"/>
                        </a:spcAft>
                      </a:pPr>
                      <a:r>
                        <a:rPr lang="zh" sz="900" b="0">
                          <a:solidFill>
                            <a:srgbClr val="FF0000"/>
                          </a:solidFill>
                          <a:effectLst/>
                          <a:latin typeface="Times New Roman" panose="02020603050405020304" pitchFamily="18" charset="0"/>
                          <a:cs typeface="Times New Roman" panose="02020603050405020304" pitchFamily="18" charset="0"/>
                        </a:rPr>
                        <a:t>3 - 令人不快</a:t>
                      </a:r>
                    </a:p>
                    <a:p>
                      <a:pPr rtl="0">
                        <a:spcAft>
                          <a:spcPts val="0"/>
                        </a:spcAft>
                      </a:pPr>
                      <a:r>
                        <a:rPr lang="zh" sz="900" b="0">
                          <a:solidFill>
                            <a:srgbClr val="FF0000"/>
                          </a:solidFill>
                          <a:effectLst/>
                          <a:latin typeface="Times New Roman" panose="02020603050405020304" pitchFamily="18" charset="0"/>
                          <a:cs typeface="Times New Roman" panose="02020603050405020304" pitchFamily="18" charset="0"/>
                        </a:rPr>
                        <a:t>4 - 不可接受</a:t>
                      </a:r>
                      <a:endParaRPr lang="en-US" dirty="0">
                        <a:solidFill>
                          <a:srgbClr val="FF0000"/>
                        </a:solidFill>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rowSpan="7">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3264643992"/>
                  </a:ext>
                </a:extLst>
              </a:tr>
              <a:tr h="134690">
                <a:tc vMerge="1">
                  <a:txBody>
                    <a:bodyPr/>
                    <a:lstStyle/>
                    <a:p>
                      <a:pPr rtl="0"/>
                      <a:endParaRPr lang="en-US"/>
                    </a:p>
                  </a:txBody>
                  <a:tcPr/>
                </a:tc>
                <a:tc gridSpan="7">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第1分钟</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tc>
                <a:tc rowSpan="6">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 </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vMerge="1">
                  <a:txBody>
                    <a:bodyPr/>
                    <a:lstStyle/>
                    <a:p>
                      <a:pPr rtl="0"/>
                      <a:endParaRPr lang="en-US"/>
                    </a:p>
                  </a:txBody>
                  <a:tcPr/>
                </a:tc>
                <a:extLst>
                  <a:ext uri="{0D108BD9-81ED-4DB2-BD59-A6C34878D82A}">
                    <a16:rowId xmlns:a16="http://schemas.microsoft.com/office/drawing/2014/main" val="3095123294"/>
                  </a:ext>
                </a:extLst>
              </a:tr>
              <a:tr h="169567">
                <a:tc vMerge="1">
                  <a:txBody>
                    <a:bodyPr/>
                    <a:lstStyle/>
                    <a:p>
                      <a:pPr rtl="0"/>
                      <a:endParaRPr lang="en-US"/>
                    </a:p>
                  </a:txBody>
                  <a:tcPr/>
                </a:tc>
                <a:tc>
                  <a:txBody>
                    <a:bodyPr/>
                    <a:lstStyle/>
                    <a:p>
                      <a:pPr algn="ctr" rtl="0">
                        <a:spcAft>
                          <a:spcPts val="0"/>
                        </a:spcAft>
                      </a:pPr>
                      <a:r>
                        <a:rPr lang="zh" sz="900" b="0">
                          <a:solidFill>
                            <a:srgbClr val="FF0000"/>
                          </a:solidFill>
                          <a:effectLst/>
                          <a:latin typeface="Times New Roman" panose="02020603050405020304" pitchFamily="18" charset="0"/>
                          <a:cs typeface="Times New Roman" panose="02020603050405020304" pitchFamily="18" charset="0"/>
                        </a:rPr>
                        <a:t>F4</a:t>
                      </a:r>
                      <a:endParaRPr lang="en-US" sz="900" b="0" dirty="0">
                        <a:solidFill>
                          <a:srgbClr val="FF0000"/>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r>
                        <a:rPr lang="zh" sz="900" b="0">
                          <a:solidFill>
                            <a:srgbClr val="FF0000"/>
                          </a:solidFill>
                          <a:effectLst/>
                          <a:latin typeface="Times New Roman" panose="02020603050405020304" pitchFamily="18" charset="0"/>
                          <a:cs typeface="Times New Roman" panose="02020603050405020304" pitchFamily="18" charset="0"/>
                        </a:rPr>
                        <a:t>F3</a:t>
                      </a:r>
                      <a:endParaRPr lang="en-US" dirty="0">
                        <a:solidFill>
                          <a:srgbClr val="FF0000"/>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r>
                        <a:rPr lang="zh" sz="900" b="0">
                          <a:solidFill>
                            <a:srgbClr val="FF0000"/>
                          </a:solidFill>
                          <a:effectLst/>
                          <a:latin typeface="Times New Roman" panose="02020603050405020304" pitchFamily="18" charset="0"/>
                          <a:cs typeface="Times New Roman" panose="02020603050405020304" pitchFamily="18" charset="0"/>
                        </a:rPr>
                        <a:t>X3</a:t>
                      </a:r>
                      <a:endParaRPr lang="en-US" dirty="0">
                        <a:solidFill>
                          <a:srgbClr val="FF0000"/>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a:txBody>
                    <a:bodyPr/>
                    <a:lstStyle/>
                    <a:p>
                      <a:pPr algn="ctr" rtl="0"/>
                      <a:r>
                        <a:rPr lang="zh" sz="900" b="0">
                          <a:solidFill>
                            <a:srgbClr val="FF0000"/>
                          </a:solidFill>
                          <a:effectLst/>
                          <a:latin typeface="Times New Roman" panose="02020603050405020304" pitchFamily="18" charset="0"/>
                          <a:cs typeface="Times New Roman" panose="02020603050405020304" pitchFamily="18" charset="0"/>
                        </a:rPr>
                        <a:t>X3</a:t>
                      </a:r>
                      <a:endParaRPr lang="en-US" dirty="0">
                        <a:solidFill>
                          <a:srgbClr val="FF0000"/>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tc vMerge="1">
                  <a:txBody>
                    <a:bodyPr/>
                    <a:lstStyle/>
                    <a:p>
                      <a:pPr rtl="0"/>
                      <a:endParaRPr lang="en-US"/>
                    </a:p>
                  </a:txBody>
                  <a:tcPr/>
                </a:tc>
                <a:extLst>
                  <a:ext uri="{0D108BD9-81ED-4DB2-BD59-A6C34878D82A}">
                    <a16:rowId xmlns:a16="http://schemas.microsoft.com/office/drawing/2014/main" val="2935477003"/>
                  </a:ext>
                </a:extLst>
              </a:tr>
              <a:tr h="134690">
                <a:tc vMerge="1">
                  <a:txBody>
                    <a:bodyPr/>
                    <a:lstStyle/>
                    <a:p>
                      <a:pPr rtl="0"/>
                      <a:endParaRPr lang="en-US"/>
                    </a:p>
                  </a:txBody>
                  <a:tcPr/>
                </a:tc>
                <a:tc gridSpan="7">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第2分钟</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tc>
                <a:tc vMerge="1">
                  <a:txBody>
                    <a:bodyPr/>
                    <a:lstStyle/>
                    <a:p>
                      <a:pPr rtl="0"/>
                      <a:endParaRPr lang="en-US"/>
                    </a:p>
                  </a:txBody>
                  <a:tcPr/>
                </a:tc>
                <a:tc vMerge="1">
                  <a:txBody>
                    <a:bodyPr/>
                    <a:lstStyle/>
                    <a:p>
                      <a:pPr rtl="0"/>
                      <a:endParaRPr lang="en-US"/>
                    </a:p>
                  </a:txBody>
                  <a:tcPr/>
                </a:tc>
                <a:extLst>
                  <a:ext uri="{0D108BD9-81ED-4DB2-BD59-A6C34878D82A}">
                    <a16:rowId xmlns:a16="http://schemas.microsoft.com/office/drawing/2014/main" val="1585156218"/>
                  </a:ext>
                </a:extLst>
              </a:tr>
              <a:tr h="142240">
                <a:tc vMerge="1">
                  <a:txBody>
                    <a:bodyPr/>
                    <a:lstStyle/>
                    <a:p>
                      <a:pPr rtl="0"/>
                      <a:endParaRPr lang="en-US"/>
                    </a:p>
                  </a:txBody>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tc vMerge="1">
                  <a:txBody>
                    <a:bodyPr/>
                    <a:lstStyle/>
                    <a:p>
                      <a:pPr rtl="0"/>
                      <a:endParaRPr lang="en-US"/>
                    </a:p>
                  </a:txBody>
                  <a:tcPr/>
                </a:tc>
                <a:extLst>
                  <a:ext uri="{0D108BD9-81ED-4DB2-BD59-A6C34878D82A}">
                    <a16:rowId xmlns:a16="http://schemas.microsoft.com/office/drawing/2014/main" val="1055287759"/>
                  </a:ext>
                </a:extLst>
              </a:tr>
              <a:tr h="134690">
                <a:tc vMerge="1">
                  <a:txBody>
                    <a:bodyPr/>
                    <a:lstStyle/>
                    <a:p>
                      <a:pPr rtl="0"/>
                      <a:endParaRPr lang="en-US"/>
                    </a:p>
                  </a:txBody>
                  <a:tcPr/>
                </a:tc>
                <a:tc gridSpan="7">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第3分钟</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tc>
                <a:tc vMerge="1">
                  <a:txBody>
                    <a:bodyPr/>
                    <a:lstStyle/>
                    <a:p>
                      <a:pPr rtl="0"/>
                      <a:endParaRPr lang="en-US"/>
                    </a:p>
                  </a:txBody>
                  <a:tcPr/>
                </a:tc>
                <a:tc vMerge="1">
                  <a:txBody>
                    <a:bodyPr/>
                    <a:lstStyle/>
                    <a:p>
                      <a:pPr rtl="0"/>
                      <a:endParaRPr lang="en-US"/>
                    </a:p>
                  </a:txBody>
                  <a:tcPr/>
                </a:tc>
                <a:extLst>
                  <a:ext uri="{0D108BD9-81ED-4DB2-BD59-A6C34878D82A}">
                    <a16:rowId xmlns:a16="http://schemas.microsoft.com/office/drawing/2014/main" val="2358576850"/>
                  </a:ext>
                </a:extLst>
              </a:tr>
              <a:tr h="87207">
                <a:tc vMerge="1">
                  <a:txBody>
                    <a:bodyPr/>
                    <a:lstStyle/>
                    <a:p>
                      <a:pPr rtl="0"/>
                      <a:endParaRPr lang="en-US"/>
                    </a:p>
                  </a:txBody>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F2</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F2</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X2</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0</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zh" sz="900" b="0" kern="1200">
                          <a:solidFill>
                            <a:schemeClr val="accent1"/>
                          </a:solidFill>
                          <a:effectLst/>
                          <a:latin typeface="Times New Roman" panose="02020603050405020304" pitchFamily="18" charset="0"/>
                          <a:ea typeface="+mn-ea"/>
                          <a:cs typeface="Times New Roman" panose="02020603050405020304" pitchFamily="18" charset="0"/>
                        </a:rPr>
                        <a:t>0</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rtl="0"/>
                      <a:endParaRPr lang="en-US"/>
                    </a:p>
                  </a:txBody>
                  <a:tcPr/>
                </a:tc>
                <a:tc vMerge="1">
                  <a:txBody>
                    <a:bodyPr/>
                    <a:lstStyle/>
                    <a:p>
                      <a:pPr rtl="0"/>
                      <a:endParaRPr lang="en-US"/>
                    </a:p>
                  </a:txBody>
                  <a:tcPr/>
                </a:tc>
                <a:extLst>
                  <a:ext uri="{0D108BD9-81ED-4DB2-BD59-A6C34878D82A}">
                    <a16:rowId xmlns:a16="http://schemas.microsoft.com/office/drawing/2014/main" val="3600913921"/>
                  </a:ext>
                </a:extLst>
              </a:tr>
              <a:tr h="134690">
                <a:tc gridSpan="10">
                  <a:txBody>
                    <a:bodyPr/>
                    <a:lstStyle/>
                    <a:p>
                      <a:pPr rtl="0">
                        <a:spcAft>
                          <a:spcPts val="0"/>
                        </a:spcAft>
                      </a:pPr>
                      <a:endParaRPr lang="en-US" sz="900" b="1" dirty="0">
                        <a:solidFill>
                          <a:schemeClr val="tx1"/>
                        </a:solidFill>
                        <a:effectLst/>
                        <a:latin typeface="Times New Roman" panose="02020603050405020304" pitchFamily="18" charset="0"/>
                        <a:cs typeface="Times New Roman" panose="02020603050405020304" pitchFamily="18" charset="0"/>
                      </a:endParaRPr>
                    </a:p>
                    <a:p>
                      <a:pPr rtl="0">
                        <a:spcAft>
                          <a:spcPts val="0"/>
                        </a:spcAft>
                      </a:pPr>
                      <a:r>
                        <a:rPr lang="zh" sz="900" b="1">
                          <a:solidFill>
                            <a:schemeClr val="tx1"/>
                          </a:solidFill>
                          <a:effectLst/>
                          <a:latin typeface="Times New Roman" panose="02020603050405020304" pitchFamily="18" charset="0"/>
                          <a:cs typeface="Times New Roman" panose="02020603050405020304" pitchFamily="18" charset="0"/>
                        </a:rPr>
                        <a:t>要点</a:t>
                      </a:r>
                      <a:endParaRPr lang="en-US" sz="9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hMerge="1">
                  <a:txBody>
                    <a:bodyPr/>
                    <a:lstStyle/>
                    <a:p>
                      <a:pPr rtl="0">
                        <a:spcAft>
                          <a:spcPts val="0"/>
                        </a:spcAft>
                      </a:pP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spcAft>
                          <a:spcPts val="0"/>
                        </a:spcAft>
                      </a:pP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hMerge="1">
                  <a:txBody>
                    <a:bodyPr/>
                    <a:lstStyle/>
                    <a:p>
                      <a:pPr rtl="0"/>
                      <a:endParaRPr lang="en-US"/>
                    </a:p>
                  </a:txBody>
                  <a:tcPr/>
                </a:tc>
                <a:extLst>
                  <a:ext uri="{0D108BD9-81ED-4DB2-BD59-A6C34878D82A}">
                    <a16:rowId xmlns:a16="http://schemas.microsoft.com/office/drawing/2014/main" val="3615302023"/>
                  </a:ext>
                </a:extLst>
              </a:tr>
              <a:tr h="134690">
                <a:tc gridSpan="2">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粪便味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gridSpan="8">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可轻易判别为粪便和/或尿液味的气味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可轻易判别为粪便和/或尿液味的气味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extLst>
                  <a:ext uri="{0D108BD9-81ED-4DB2-BD59-A6C34878D82A}">
                    <a16:rowId xmlns:a16="http://schemas.microsoft.com/office/drawing/2014/main" val="788489626"/>
                  </a:ext>
                </a:extLst>
              </a:tr>
              <a:tr h="134690">
                <a:tc gridSpan="2">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其他气味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gridSpan="8">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非粪便味（例如香料、清洁产品、系统处理过程其味）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非粪便味（例如香料、清洁产品、系统处理过程其味）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extLst>
                  <a:ext uri="{0D108BD9-81ED-4DB2-BD59-A6C34878D82A}">
                    <a16:rowId xmlns:a16="http://schemas.microsoft.com/office/drawing/2014/main" val="2586013222"/>
                  </a:ext>
                </a:extLst>
              </a:tr>
              <a:tr h="134690">
                <a:tc gridSpan="2">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令人愉快</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gridSpan="8">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令人愉快的气味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令人愉快的气味</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extLst>
                  <a:ext uri="{0D108BD9-81ED-4DB2-BD59-A6C34878D82A}">
                    <a16:rowId xmlns:a16="http://schemas.microsoft.com/office/drawing/2014/main" val="2164936220"/>
                  </a:ext>
                </a:extLst>
              </a:tr>
              <a:tr h="134690">
                <a:tc gridSpan="2">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可以接受</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gridSpan="8">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淡淡的气味，不会让人讨厌，很容易忍受</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淡淡的气味，不会让人讨厌，很容易忍受</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extLst>
                  <a:ext uri="{0D108BD9-81ED-4DB2-BD59-A6C34878D82A}">
                    <a16:rowId xmlns:a16="http://schemas.microsoft.com/office/drawing/2014/main" val="3038008703"/>
                  </a:ext>
                </a:extLst>
              </a:tr>
              <a:tr h="96265">
                <a:tc gridSpan="2">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令人不快</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gridSpan="8">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令人不快的气味，稍微让人讨厌，但未达到不可接受的标准</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令人不快的气味，稍微让人讨厌，但未达到不可接受的标准</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extLst>
                  <a:ext uri="{0D108BD9-81ED-4DB2-BD59-A6C34878D82A}">
                    <a16:rowId xmlns:a16="http://schemas.microsoft.com/office/drawing/2014/main" val="3520809524"/>
                  </a:ext>
                </a:extLst>
              </a:tr>
              <a:tr h="269379">
                <a:tc gridSpan="2">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不可接受</a:t>
                      </a:r>
                      <a:endParaRPr lang="en-US" sz="9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endParaRPr lang="en-US"/>
                    </a:p>
                  </a:txBody>
                  <a:tcPr/>
                </a:tc>
                <a:tc gridSpan="8">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非常让人讨厌，令人作呕和/或足以导致人们因厌恶而避免使用污水排放系统</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pPr rtl="0">
                        <a:spcAft>
                          <a:spcPts val="0"/>
                        </a:spcAft>
                      </a:pPr>
                      <a:r>
                        <a:rPr lang="zh" sz="900" b="0">
                          <a:solidFill>
                            <a:schemeClr val="tx1"/>
                          </a:solidFill>
                          <a:effectLst/>
                          <a:latin typeface="Times New Roman" panose="02020603050405020304" pitchFamily="18" charset="0"/>
                          <a:cs typeface="Times New Roman" panose="02020603050405020304" pitchFamily="18" charset="0"/>
                        </a:rPr>
                        <a:t>非常让人讨厌，令人作呕和/或足以导致人们因厌恶而避免使用污水排放系统</a:t>
                      </a:r>
                      <a:endParaRPr lang="en-US" sz="9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tc hMerge="1">
                  <a:txBody>
                    <a:bodyPr/>
                    <a:lstStyle/>
                    <a:p>
                      <a:pPr rtl="0"/>
                      <a:endParaRPr lang="en-US"/>
                    </a:p>
                  </a:txBody>
                  <a:tcPr>
                    <a:lnL w="6350" cap="flat" cmpd="sng" algn="ctr">
                      <a:solidFill>
                        <a:schemeClr val="tx1"/>
                      </a:solidFill>
                      <a:prstDash val="solid"/>
                      <a:round/>
                      <a:headEnd type="none" w="med" len="med"/>
                      <a:tailEnd type="none" w="med" len="med"/>
                    </a:lnL>
                  </a:tcPr>
                </a:tc>
                <a:tc hMerge="1">
                  <a:txBody>
                    <a:bodyPr/>
                    <a:lstStyle/>
                    <a:p>
                      <a:pPr rtl="0"/>
                      <a:endParaRPr lang="en-US"/>
                    </a:p>
                  </a:txBody>
                  <a:tcPr/>
                </a:tc>
                <a:extLst>
                  <a:ext uri="{0D108BD9-81ED-4DB2-BD59-A6C34878D82A}">
                    <a16:rowId xmlns:a16="http://schemas.microsoft.com/office/drawing/2014/main" val="4054574693"/>
                  </a:ext>
                </a:extLst>
              </a:tr>
            </a:tbl>
          </a:graphicData>
        </a:graphic>
      </p:graphicFrame>
      <p:graphicFrame>
        <p:nvGraphicFramePr>
          <p:cNvPr id="15" name="Tabel 14">
            <a:extLst>
              <a:ext uri="{FF2B5EF4-FFF2-40B4-BE49-F238E27FC236}">
                <a16:creationId xmlns:a16="http://schemas.microsoft.com/office/drawing/2014/main" id="{A8462E41-C6F3-4EF5-AAFF-A40323DB82E3}"/>
              </a:ext>
            </a:extLst>
          </p:cNvPr>
          <p:cNvGraphicFramePr>
            <a:graphicFrameLocks noGrp="1"/>
          </p:cNvGraphicFramePr>
          <p:nvPr>
            <p:extLst>
              <p:ext uri="{D42A27DB-BD31-4B8C-83A1-F6EECF244321}">
                <p14:modId xmlns:p14="http://schemas.microsoft.com/office/powerpoint/2010/main" val="3739437484"/>
              </p:ext>
            </p:extLst>
          </p:nvPr>
        </p:nvGraphicFramePr>
        <p:xfrm>
          <a:off x="153404" y="1685735"/>
          <a:ext cx="4900762" cy="2203680"/>
        </p:xfrm>
        <a:graphic>
          <a:graphicData uri="http://schemas.openxmlformats.org/drawingml/2006/table">
            <a:tbl>
              <a:tblPr firstRow="1" firstCol="1" bandRow="1">
                <a:tableStyleId>{5C22544A-7EE6-4342-B048-85BDC9FD1C3A}</a:tableStyleId>
              </a:tblPr>
              <a:tblGrid>
                <a:gridCol w="1073829">
                  <a:extLst>
                    <a:ext uri="{9D8B030D-6E8A-4147-A177-3AD203B41FA5}">
                      <a16:colId xmlns:a16="http://schemas.microsoft.com/office/drawing/2014/main" val="3178343587"/>
                    </a:ext>
                  </a:extLst>
                </a:gridCol>
                <a:gridCol w="386671">
                  <a:extLst>
                    <a:ext uri="{9D8B030D-6E8A-4147-A177-3AD203B41FA5}">
                      <a16:colId xmlns:a16="http://schemas.microsoft.com/office/drawing/2014/main" val="2461200340"/>
                    </a:ext>
                  </a:extLst>
                </a:gridCol>
                <a:gridCol w="1217762">
                  <a:extLst>
                    <a:ext uri="{9D8B030D-6E8A-4147-A177-3AD203B41FA5}">
                      <a16:colId xmlns:a16="http://schemas.microsoft.com/office/drawing/2014/main" val="881518059"/>
                    </a:ext>
                  </a:extLst>
                </a:gridCol>
                <a:gridCol w="303337">
                  <a:extLst>
                    <a:ext uri="{9D8B030D-6E8A-4147-A177-3AD203B41FA5}">
                      <a16:colId xmlns:a16="http://schemas.microsoft.com/office/drawing/2014/main" val="1989367489"/>
                    </a:ext>
                  </a:extLst>
                </a:gridCol>
                <a:gridCol w="983596">
                  <a:extLst>
                    <a:ext uri="{9D8B030D-6E8A-4147-A177-3AD203B41FA5}">
                      <a16:colId xmlns:a16="http://schemas.microsoft.com/office/drawing/2014/main" val="3227988292"/>
                    </a:ext>
                  </a:extLst>
                </a:gridCol>
                <a:gridCol w="935567">
                  <a:extLst>
                    <a:ext uri="{9D8B030D-6E8A-4147-A177-3AD203B41FA5}">
                      <a16:colId xmlns:a16="http://schemas.microsoft.com/office/drawing/2014/main" val="4113391329"/>
                    </a:ext>
                  </a:extLst>
                </a:gridCol>
              </a:tblGrid>
              <a:tr h="264000">
                <a:tc gridSpan="6">
                  <a:txBody>
                    <a:bodyPr/>
                    <a:lstStyle/>
                    <a:p>
                      <a:pPr algn="ctr" rtl="0">
                        <a:spcAft>
                          <a:spcPts val="0"/>
                        </a:spcAft>
                      </a:pPr>
                      <a:r>
                        <a:rPr lang="zh" sz="900">
                          <a:solidFill>
                            <a:schemeClr val="tx1"/>
                          </a:solidFill>
                          <a:effectLst/>
                          <a:latin typeface="Times New Roman" panose="02020603050405020304" pitchFamily="18" charset="0"/>
                          <a:cs typeface="Times New Roman" panose="02020603050405020304" pitchFamily="18" charset="0"/>
                        </a:rPr>
                        <a:t>表A.9—系统上部构造中每日模拟气味测试的气味评估频率和时间</a:t>
                      </a:r>
                    </a:p>
                    <a:p>
                      <a:pPr algn="ctr" rtl="0">
                        <a:spcAft>
                          <a:spcPts val="0"/>
                        </a:spcAft>
                      </a:pPr>
                      <a:endParaRPr lang="en-US" sz="5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extLst>
                  <a:ext uri="{0D108BD9-81ED-4DB2-BD59-A6C34878D82A}">
                    <a16:rowId xmlns:a16="http://schemas.microsoft.com/office/drawing/2014/main" val="4155047068"/>
                  </a:ext>
                </a:extLst>
              </a:tr>
              <a:tr h="396000">
                <a:tc gridSpan="2">
                  <a:txBody>
                    <a:bodyPr/>
                    <a:lstStyle/>
                    <a:p>
                      <a:pPr rtl="0">
                        <a:spcAft>
                          <a:spcPts val="0"/>
                        </a:spcAft>
                      </a:pPr>
                      <a:r>
                        <a:rPr lang="zh" sz="900">
                          <a:solidFill>
                            <a:schemeClr val="tx1"/>
                          </a:solidFill>
                          <a:effectLst/>
                          <a:latin typeface="Times New Roman" panose="02020603050405020304" pitchFamily="18" charset="0"/>
                          <a:cs typeface="Times New Roman" panose="02020603050405020304" pitchFamily="18" charset="0"/>
                        </a:rPr>
                        <a:t> </a:t>
                      </a:r>
                      <a:endParaRPr lang="en-US" sz="9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模拟大便后五分钟</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模拟大便后五分钟</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处理过程预计释放最多气味的时刻</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测试日随机进行</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5371001"/>
                  </a:ext>
                </a:extLst>
              </a:tr>
              <a:tr h="396000">
                <a:tc gridSpan="2">
                  <a:txBody>
                    <a:bodyPr/>
                    <a:lstStyle/>
                    <a:p>
                      <a:pPr algn="just"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模拟气味日测试-待进行的测试次数</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rtl="0">
                        <a:spcAft>
                          <a:spcPts val="0"/>
                        </a:spcAft>
                      </a:pPr>
                      <a:r>
                        <a:rPr lang="zh" sz="800">
                          <a:solidFill>
                            <a:schemeClr val="tx1"/>
                          </a:solidFill>
                          <a:effectLst/>
                          <a:latin typeface="Times New Roman" panose="02020603050405020304" pitchFamily="18" charset="0"/>
                          <a:cs typeface="Times New Roman" panose="02020603050405020304" pitchFamily="18" charset="0"/>
                        </a:rPr>
                        <a:t>4</a:t>
                      </a:r>
                      <a:endParaRPr lang="en-US" sz="8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rtl="0">
                        <a:spcAft>
                          <a:spcPts val="0"/>
                        </a:spcAft>
                      </a:pPr>
                      <a:r>
                        <a:rPr lang="zh" sz="800">
                          <a:solidFill>
                            <a:schemeClr val="tx1"/>
                          </a:solidFill>
                          <a:effectLst/>
                          <a:latin typeface="Times New Roman" panose="02020603050405020304" pitchFamily="18" charset="0"/>
                          <a:cs typeface="Times New Roman" panose="02020603050405020304" pitchFamily="18" charset="0"/>
                        </a:rPr>
                        <a:t>4</a:t>
                      </a:r>
                      <a:endParaRPr lang="en-US" sz="8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rtl="0">
                        <a:spcAft>
                          <a:spcPts val="0"/>
                        </a:spcAft>
                      </a:pPr>
                      <a:r>
                        <a:rPr lang="zh" sz="800">
                          <a:solidFill>
                            <a:schemeClr val="tx1"/>
                          </a:solidFill>
                          <a:effectLst/>
                          <a:latin typeface="Times New Roman" panose="02020603050405020304" pitchFamily="18" charset="0"/>
                          <a:cs typeface="Times New Roman" panose="02020603050405020304" pitchFamily="18" charset="0"/>
                        </a:rPr>
                        <a:t>4</a:t>
                      </a:r>
                      <a:endParaRPr lang="en-US" sz="8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a:txBody>
                    <a:bodyPr/>
                    <a:lstStyle/>
                    <a:p>
                      <a:pPr algn="ctr" rtl="0">
                        <a:spcAft>
                          <a:spcPts val="0"/>
                        </a:spcAft>
                      </a:pPr>
                      <a:r>
                        <a:rPr lang="zh" sz="800">
                          <a:solidFill>
                            <a:schemeClr val="tx1"/>
                          </a:solidFill>
                          <a:effectLst/>
                          <a:latin typeface="Times New Roman" panose="02020603050405020304" pitchFamily="18" charset="0"/>
                          <a:cs typeface="Times New Roman" panose="02020603050405020304" pitchFamily="18" charset="0"/>
                        </a:rPr>
                        <a:t>2</a:t>
                      </a:r>
                      <a:endParaRPr lang="en-US" sz="8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2548626"/>
                  </a:ext>
                </a:extLst>
              </a:tr>
              <a:tr h="264000">
                <a:tc gridSpan="6">
                  <a:txBody>
                    <a:bodyPr/>
                    <a:lstStyle/>
                    <a:p>
                      <a:pPr algn="ctr" rtl="0">
                        <a:spcAft>
                          <a:spcPts val="0"/>
                        </a:spcAft>
                      </a:pPr>
                      <a:endParaRPr lang="en-US" sz="900" dirty="0">
                        <a:solidFill>
                          <a:schemeClr val="tx1"/>
                        </a:solidFill>
                        <a:effectLst/>
                        <a:latin typeface="Times New Roman" panose="02020603050405020304" pitchFamily="18" charset="0"/>
                        <a:cs typeface="Times New Roman" panose="02020603050405020304" pitchFamily="18" charset="0"/>
                      </a:endParaRPr>
                    </a:p>
                    <a:p>
                      <a:pPr algn="ctr" rtl="0">
                        <a:spcAft>
                          <a:spcPts val="0"/>
                        </a:spcAft>
                      </a:pPr>
                      <a:endParaRPr lang="en-US" sz="900" dirty="0">
                        <a:solidFill>
                          <a:schemeClr val="tx1"/>
                        </a:solidFill>
                        <a:effectLst/>
                        <a:latin typeface="Times New Roman" panose="02020603050405020304" pitchFamily="18" charset="0"/>
                        <a:cs typeface="Times New Roman" panose="02020603050405020304" pitchFamily="18" charset="0"/>
                      </a:endParaRPr>
                    </a:p>
                    <a:p>
                      <a:pPr algn="ctr" rtl="0">
                        <a:spcAft>
                          <a:spcPts val="0"/>
                        </a:spcAft>
                      </a:pPr>
                      <a:r>
                        <a:rPr lang="zh" sz="900">
                          <a:solidFill>
                            <a:schemeClr val="tx1"/>
                          </a:solidFill>
                          <a:effectLst/>
                          <a:latin typeface="Times New Roman" panose="02020603050405020304" pitchFamily="18" charset="0"/>
                          <a:cs typeface="Times New Roman" panose="02020603050405020304" pitchFamily="18" charset="0"/>
                        </a:rPr>
                        <a:t>表10—系统附近所含令人不快或不可接受气味的最大允许比例</a:t>
                      </a:r>
                    </a:p>
                    <a:p>
                      <a:pPr algn="ctr" rtl="0">
                        <a:spcAft>
                          <a:spcPts val="0"/>
                        </a:spcAft>
                      </a:pPr>
                      <a:endParaRPr lang="en-US" sz="5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tc hMerge="1">
                  <a:txBody>
                    <a:bodyPr/>
                    <a:lstStyle/>
                    <a:p>
                      <a:pPr rtl="0"/>
                      <a:endParaRPr lang="en-US"/>
                    </a:p>
                  </a:txBody>
                  <a:tcPr/>
                </a:tc>
                <a:extLst>
                  <a:ext uri="{0D108BD9-81ED-4DB2-BD59-A6C34878D82A}">
                    <a16:rowId xmlns:a16="http://schemas.microsoft.com/office/drawing/2014/main" val="1794760209"/>
                  </a:ext>
                </a:extLst>
              </a:tr>
              <a:tr h="396000">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 </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3">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观察结果为“令人不快”气味的最大比例</a:t>
                      </a:r>
                    </a:p>
                    <a:p>
                      <a:pPr algn="ctr" rtl="0">
                        <a:spcAft>
                          <a:spcPts val="0"/>
                        </a:spcAft>
                      </a:pPr>
                      <a:r>
                        <a:rPr lang="zh"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a:t>
                      </a:r>
                      <a:endParaRPr lang="en-US" sz="400" dirty="0">
                        <a:effectLst/>
                        <a:latin typeface="Times New Roman" panose="02020603050405020304" pitchFamily="18" charset="0"/>
                        <a:ea typeface="PMingLiU" panose="02020500000000000000" pitchFamily="18" charset="-12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gridSpan="2">
                  <a:txBody>
                    <a:bodyPr/>
                    <a:lstStyle/>
                    <a:p>
                      <a:pPr algn="ctr" rtl="0">
                        <a:spcAft>
                          <a:spcPts val="0"/>
                        </a:spcAft>
                      </a:pPr>
                      <a:r>
                        <a:rPr lang="zh" sz="800" b="1">
                          <a:solidFill>
                            <a:schemeClr val="tx1"/>
                          </a:solidFill>
                          <a:effectLst/>
                          <a:latin typeface="Times New Roman" panose="02020603050405020304" pitchFamily="18" charset="0"/>
                          <a:cs typeface="Times New Roman" panose="02020603050405020304" pitchFamily="18" charset="0"/>
                        </a:rPr>
                        <a:t>观察结果为“不可接受”气味的最大比例</a:t>
                      </a:r>
                    </a:p>
                    <a:p>
                      <a:pPr algn="ctr" rtl="0">
                        <a:spcAft>
                          <a:spcPts val="0"/>
                        </a:spcAft>
                      </a:pPr>
                      <a:r>
                        <a:rPr lang="zh" sz="800" b="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a:t>
                      </a:r>
                      <a:endParaRPr lang="en-US" sz="8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extLst>
                  <a:ext uri="{0D108BD9-81ED-4DB2-BD59-A6C34878D82A}">
                    <a16:rowId xmlns:a16="http://schemas.microsoft.com/office/drawing/2014/main" val="668472858"/>
                  </a:ext>
                </a:extLst>
              </a:tr>
              <a:tr h="132000">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一天的正常气味</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3">
                  <a:txBody>
                    <a:bodyPr/>
                    <a:lstStyle/>
                    <a:p>
                      <a:pPr algn="ct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10</a:t>
                      </a:r>
                      <a:endParaRPr lang="en-US" sz="400" dirty="0">
                        <a:effectLst/>
                        <a:latin typeface="Times New Roman" panose="02020603050405020304" pitchFamily="18" charset="0"/>
                        <a:ea typeface="PMingLiU" panose="02020500000000000000" pitchFamily="18" charset="-12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gridSpan="2">
                  <a:txBody>
                    <a:bodyPr/>
                    <a:lstStyle/>
                    <a:p>
                      <a:pPr algn="ct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2</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extLst>
                  <a:ext uri="{0D108BD9-81ED-4DB2-BD59-A6C34878D82A}">
                    <a16:rowId xmlns:a16="http://schemas.microsoft.com/office/drawing/2014/main" val="2787645522"/>
                  </a:ext>
                </a:extLst>
              </a:tr>
              <a:tr h="132000">
                <a:tc>
                  <a:txBody>
                    <a:bodyPr/>
                    <a:lstStyle/>
                    <a:p>
                      <a:pP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一天的模拟气味</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3">
                  <a:txBody>
                    <a:bodyPr/>
                    <a:lstStyle/>
                    <a:p>
                      <a:pPr algn="ct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10</a:t>
                      </a:r>
                      <a:endParaRPr lang="en-US" sz="400" dirty="0">
                        <a:effectLst/>
                        <a:latin typeface="Times New Roman" panose="02020603050405020304" pitchFamily="18" charset="0"/>
                        <a:ea typeface="PMingLiU" panose="02020500000000000000" pitchFamily="18" charset="-12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tc hMerge="1">
                  <a:txBody>
                    <a:bodyPr/>
                    <a:lstStyle/>
                    <a:p>
                      <a:pPr rtl="0"/>
                      <a:endParaRPr lang="en-US"/>
                    </a:p>
                  </a:txBody>
                  <a:tcPr/>
                </a:tc>
                <a:tc gridSpan="2">
                  <a:txBody>
                    <a:bodyPr/>
                    <a:lstStyle/>
                    <a:p>
                      <a:pPr algn="ctr" rtl="0">
                        <a:spcAft>
                          <a:spcPts val="0"/>
                        </a:spcAft>
                      </a:pPr>
                      <a:r>
                        <a:rPr lang="zh" sz="800" b="0">
                          <a:solidFill>
                            <a:schemeClr val="tx1"/>
                          </a:solidFill>
                          <a:effectLst/>
                          <a:latin typeface="Times New Roman" panose="02020603050405020304" pitchFamily="18" charset="0"/>
                          <a:cs typeface="Times New Roman" panose="02020603050405020304" pitchFamily="18" charset="0"/>
                        </a:rPr>
                        <a:t>2</a:t>
                      </a:r>
                      <a:endParaRPr lang="en-US" sz="8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rtl="0"/>
                      <a:endParaRPr lang="en-US"/>
                    </a:p>
                  </a:txBody>
                  <a:tcPr/>
                </a:tc>
                <a:extLst>
                  <a:ext uri="{0D108BD9-81ED-4DB2-BD59-A6C34878D82A}">
                    <a16:rowId xmlns:a16="http://schemas.microsoft.com/office/drawing/2014/main" val="4020788063"/>
                  </a:ext>
                </a:extLst>
              </a:tr>
            </a:tbl>
          </a:graphicData>
        </a:graphic>
      </p:graphicFrame>
      <p:sp>
        <p:nvSpPr>
          <p:cNvPr id="16" name="Title 1">
            <a:extLst>
              <a:ext uri="{FF2B5EF4-FFF2-40B4-BE49-F238E27FC236}">
                <a16:creationId xmlns:a16="http://schemas.microsoft.com/office/drawing/2014/main" id="{62A64148-61B7-479B-A12D-2DB97EFC2565}"/>
              </a:ext>
            </a:extLst>
          </p:cNvPr>
          <p:cNvSpPr>
            <a:spLocks noGrp="1"/>
          </p:cNvSpPr>
          <p:nvPr>
            <p:ph type="title"/>
          </p:nvPr>
        </p:nvSpPr>
        <p:spPr>
          <a:xfrm>
            <a:off x="293077" y="136525"/>
            <a:ext cx="11193237" cy="906829"/>
          </a:xfrm>
        </p:spPr>
        <p:txBody>
          <a:bodyPr rtlCol="0"/>
          <a:lstStyle/>
          <a:p>
            <a:pPr rtl="0"/>
            <a:r>
              <a:rPr lang="zh"/>
              <a:t>气味 - 系统附近</a:t>
            </a:r>
          </a:p>
        </p:txBody>
      </p:sp>
      <p:sp>
        <p:nvSpPr>
          <p:cNvPr id="17" name="Arrow: Right 16">
            <a:hlinkClick r:id="rId4" action="ppaction://hlinksldjump"/>
            <a:extLst>
              <a:ext uri="{FF2B5EF4-FFF2-40B4-BE49-F238E27FC236}">
                <a16:creationId xmlns:a16="http://schemas.microsoft.com/office/drawing/2014/main" id="{7C622BF1-9EFA-4C3E-8A43-A259D779DAFA}"/>
              </a:ext>
            </a:extLst>
          </p:cNvPr>
          <p:cNvSpPr/>
          <p:nvPr/>
        </p:nvSpPr>
        <p:spPr>
          <a:xfrm flipH="1">
            <a:off x="9480376" y="5589240"/>
            <a:ext cx="792088" cy="50405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hlinkClick r:id="rId4" action="ppaction://hlinksldjump"/>
              </a:rPr>
              <a:t>返回</a:t>
            </a:r>
            <a:endParaRPr lang="en-SG" dirty="0"/>
          </a:p>
        </p:txBody>
      </p:sp>
      <p:sp>
        <p:nvSpPr>
          <p:cNvPr id="18" name="Rectangle: Beveled 17">
            <a:hlinkClick r:id="rId5" action="ppaction://hlinksldjump"/>
            <a:extLst>
              <a:ext uri="{FF2B5EF4-FFF2-40B4-BE49-F238E27FC236}">
                <a16:creationId xmlns:a16="http://schemas.microsoft.com/office/drawing/2014/main" id="{8B7E6F0B-66E8-4113-8709-DB238C4D4C17}"/>
              </a:ext>
            </a:extLst>
          </p:cNvPr>
          <p:cNvSpPr/>
          <p:nvPr/>
        </p:nvSpPr>
        <p:spPr>
          <a:xfrm>
            <a:off x="10632504" y="1620276"/>
            <a:ext cx="1224136" cy="436372"/>
          </a:xfrm>
          <a:prstGeom prst="bevel">
            <a:avLst/>
          </a:prstGeom>
          <a:solidFill>
            <a:srgbClr val="3694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bg1"/>
                </a:solidFill>
              </a:rPr>
              <a:t>控制参数</a:t>
            </a:r>
          </a:p>
        </p:txBody>
      </p:sp>
      <p:sp>
        <p:nvSpPr>
          <p:cNvPr id="19" name="Rectangle: Beveled 18">
            <a:hlinkClick r:id="rId6" action="ppaction://hlinksldjump"/>
            <a:extLst>
              <a:ext uri="{FF2B5EF4-FFF2-40B4-BE49-F238E27FC236}">
                <a16:creationId xmlns:a16="http://schemas.microsoft.com/office/drawing/2014/main" id="{67B7F402-7E45-44B3-AE5E-7D2E67D9645F}"/>
              </a:ext>
            </a:extLst>
          </p:cNvPr>
          <p:cNvSpPr/>
          <p:nvPr/>
        </p:nvSpPr>
        <p:spPr>
          <a:xfrm>
            <a:off x="10632504" y="2293477"/>
            <a:ext cx="1224136" cy="436372"/>
          </a:xfrm>
          <a:prstGeom prst="bevel">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bg1"/>
                </a:solidFill>
              </a:rPr>
              <a:t>小组成员</a:t>
            </a:r>
            <a:endParaRPr lang="en-SG" sz="1200" dirty="0">
              <a:solidFill>
                <a:schemeClr val="bg1"/>
              </a:solidFill>
            </a:endParaRPr>
          </a:p>
        </p:txBody>
      </p:sp>
      <p:sp>
        <p:nvSpPr>
          <p:cNvPr id="20" name="Slide Number Placeholder 3">
            <a:extLst>
              <a:ext uri="{FF2B5EF4-FFF2-40B4-BE49-F238E27FC236}">
                <a16:creationId xmlns:a16="http://schemas.microsoft.com/office/drawing/2014/main" id="{A5056F99-95BE-4370-A04E-23BC680D0484}"/>
              </a:ext>
            </a:extLst>
          </p:cNvPr>
          <p:cNvSpPr>
            <a:spLocks noGrp="1"/>
          </p:cNvSpPr>
          <p:nvPr>
            <p:ph type="sldNum" sz="quarter" idx="12"/>
          </p:nvPr>
        </p:nvSpPr>
        <p:spPr>
          <a:xfrm>
            <a:off x="8610600" y="6356350"/>
            <a:ext cx="2743200" cy="365125"/>
          </a:xfrm>
        </p:spPr>
        <p:txBody>
          <a:bodyPr rtlCol="0"/>
          <a:lstStyle/>
          <a:p>
            <a:pPr rtl="0"/>
            <a:fld id="{FA0B7275-42E7-9344-8EE7-3495E2503A86}" type="slidenum">
              <a:rPr lang="en-US" smtClean="0"/>
              <a:t>34</a:t>
            </a:fld>
            <a:endParaRPr lang="en-US" dirty="0"/>
          </a:p>
        </p:txBody>
      </p:sp>
    </p:spTree>
    <p:custDataLst>
      <p:tags r:id="rId1"/>
    </p:custDataLst>
    <p:extLst>
      <p:ext uri="{BB962C8B-B14F-4D97-AF65-F5344CB8AC3E}">
        <p14:creationId xmlns:p14="http://schemas.microsoft.com/office/powerpoint/2010/main" val="2940589208"/>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zh"/>
              <a:t>小组成员评估</a:t>
            </a:r>
          </a:p>
        </p:txBody>
      </p:sp>
      <p:sp>
        <p:nvSpPr>
          <p:cNvPr id="3" name="Content Placeholder 2"/>
          <p:cNvSpPr>
            <a:spLocks noGrp="1"/>
          </p:cNvSpPr>
          <p:nvPr>
            <p:ph idx="4294967295"/>
          </p:nvPr>
        </p:nvSpPr>
        <p:spPr>
          <a:xfrm>
            <a:off x="548641" y="1252538"/>
            <a:ext cx="8860422" cy="4352925"/>
          </a:xfrm>
        </p:spPr>
        <p:txBody>
          <a:bodyPr rtlCol="0">
            <a:normAutofit/>
          </a:bodyPr>
          <a:lstStyle/>
          <a:p>
            <a:pPr marL="0" indent="0" rtl="0">
              <a:buNone/>
            </a:pPr>
            <a:r>
              <a:rPr lang="zh" sz="1600" b="1" u="sng"/>
              <a:t>小组成员筛选</a:t>
            </a:r>
          </a:p>
          <a:p>
            <a:pPr marL="0" indent="0" rtl="0">
              <a:buNone/>
            </a:pPr>
            <a:r>
              <a:rPr lang="zh" sz="1600"/>
              <a:t>筛选评估步骤如下：</a:t>
            </a:r>
          </a:p>
          <a:p>
            <a:pPr rtl="0">
              <a:buFont typeface="PingFang SC Regular" panose="020B0400000000000000" pitchFamily="34" charset="-122"/>
              <a:buChar char="＋"/>
            </a:pPr>
            <a:r>
              <a:rPr lang="zh" sz="1600"/>
              <a:t>给每个小组成员发一个装满中性气体的袋子，中性气体定义见EN 13725:2003标准6.4.1。该袋子容量范围为1L至5L，且符合EN 13725:2003标准6.3节的要求。袋子应有一个可直接闻到原浓度气体的孔口。</a:t>
            </a:r>
          </a:p>
          <a:p>
            <a:pPr rtl="0">
              <a:buFont typeface="PingFang SC Regular" panose="020B0400000000000000" pitchFamily="34" charset="-122"/>
              <a:buChar char="＋"/>
            </a:pPr>
            <a:r>
              <a:rPr lang="zh" sz="1600"/>
              <a:t>指导小组成员闻中性气体并指出是否闻到气味。如小组成员在中性气体中闻到气味（或所闻到的气味发生的变化），则可继续进行系统性测试，以跟踪和消除气味来源。</a:t>
            </a:r>
          </a:p>
          <a:p>
            <a:pPr rtl="0">
              <a:buFont typeface="PingFang SC Regular" panose="020B0400000000000000" pitchFamily="34" charset="-122"/>
              <a:buChar char="＋"/>
            </a:pPr>
            <a:r>
              <a:rPr lang="zh" sz="1600"/>
              <a:t>指导小组成员以随机生成的序列闻气体，共进行11次评估：</a:t>
            </a:r>
          </a:p>
          <a:p>
            <a:pPr rtl="0">
              <a:buFont typeface="PingFang SC Regular" panose="020B0400000000000000" pitchFamily="34" charset="-122"/>
              <a:buChar char="＋"/>
            </a:pPr>
            <a:r>
              <a:rPr lang="zh" sz="1600"/>
              <a:t> 闻3次中性气体；</a:t>
            </a:r>
          </a:p>
          <a:p>
            <a:pPr rtl="0">
              <a:buFont typeface="PingFang SC Regular" panose="020B0400000000000000" pitchFamily="34" charset="-122"/>
              <a:buChar char="＋"/>
            </a:pPr>
            <a:r>
              <a:rPr lang="zh" sz="1600"/>
              <a:t>闻5次含0.01 ppbv H2S的中性气体；</a:t>
            </a:r>
          </a:p>
          <a:p>
            <a:pPr rtl="0">
              <a:buFont typeface="PingFang SC Regular" panose="020B0400000000000000" pitchFamily="34" charset="-122"/>
              <a:buChar char="＋"/>
            </a:pPr>
            <a:r>
              <a:rPr lang="zh" sz="1600"/>
              <a:t>闻3次含2 ppbv H2S的中性气体。</a:t>
            </a:r>
          </a:p>
        </p:txBody>
      </p:sp>
      <p:sp>
        <p:nvSpPr>
          <p:cNvPr id="8" name="Rectangle: Beveled 7">
            <a:hlinkClick r:id="rId4" action="ppaction://hlinksldjump"/>
          </p:cNvPr>
          <p:cNvSpPr/>
          <p:nvPr/>
        </p:nvSpPr>
        <p:spPr>
          <a:xfrm>
            <a:off x="9982200" y="1192905"/>
            <a:ext cx="1151433" cy="436372"/>
          </a:xfrm>
          <a:prstGeom prst="bevel">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bg1"/>
                </a:solidFill>
              </a:rPr>
              <a:t>控制参数</a:t>
            </a:r>
          </a:p>
        </p:txBody>
      </p:sp>
      <p:sp>
        <p:nvSpPr>
          <p:cNvPr id="9" name="Rectangle: Beveled 8">
            <a:hlinkClick r:id="rId5" action="ppaction://hlinksldjump"/>
          </p:cNvPr>
          <p:cNvSpPr/>
          <p:nvPr/>
        </p:nvSpPr>
        <p:spPr>
          <a:xfrm>
            <a:off x="9984778" y="1973271"/>
            <a:ext cx="1151433" cy="436372"/>
          </a:xfrm>
          <a:prstGeom prst="bevel">
            <a:avLst/>
          </a:prstGeom>
          <a:solidFill>
            <a:srgbClr val="3694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200">
                <a:solidFill>
                  <a:schemeClr val="bg1"/>
                </a:solidFill>
              </a:rPr>
              <a:t>小组成员</a:t>
            </a:r>
          </a:p>
        </p:txBody>
      </p:sp>
      <p:sp>
        <p:nvSpPr>
          <p:cNvPr id="10" name="Arrow: Right 9">
            <a:hlinkClick r:id="rId6" action="ppaction://hlinksldjump"/>
          </p:cNvPr>
          <p:cNvSpPr/>
          <p:nvPr/>
        </p:nvSpPr>
        <p:spPr>
          <a:xfrm flipH="1">
            <a:off x="9480376" y="5589240"/>
            <a:ext cx="792088" cy="504056"/>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hlinkClick r:id="rId6" action="ppaction://hlinksldjump"/>
              </a:rPr>
              <a:t>返回</a:t>
            </a:r>
            <a:endParaRPr lang="en-SG" dirty="0"/>
          </a:p>
        </p:txBody>
      </p:sp>
      <p:sp>
        <p:nvSpPr>
          <p:cNvPr id="5" name="Slide Number Placeholder 4">
            <a:extLst>
              <a:ext uri="{FF2B5EF4-FFF2-40B4-BE49-F238E27FC236}">
                <a16:creationId xmlns:a16="http://schemas.microsoft.com/office/drawing/2014/main" id="{36580864-9215-AE43-BC84-1D337415AF6D}"/>
              </a:ext>
            </a:extLst>
          </p:cNvPr>
          <p:cNvSpPr>
            <a:spLocks noGrp="1"/>
          </p:cNvSpPr>
          <p:nvPr>
            <p:ph type="sldNum" sz="quarter" idx="12"/>
          </p:nvPr>
        </p:nvSpPr>
        <p:spPr/>
        <p:txBody>
          <a:bodyPr rtlCol="0"/>
          <a:lstStyle/>
          <a:p>
            <a:pPr rtl="0"/>
            <a:fld id="{FA0B7275-42E7-9344-8EE7-3495E2503A86}" type="slidenum">
              <a:rPr lang="en-US" smtClean="0"/>
              <a:t>35</a:t>
            </a:fld>
            <a:endParaRPr lang="en-US" dirty="0"/>
          </a:p>
        </p:txBody>
      </p:sp>
      <p:graphicFrame>
        <p:nvGraphicFramePr>
          <p:cNvPr id="12" name="Tabel 3">
            <a:extLst>
              <a:ext uri="{FF2B5EF4-FFF2-40B4-BE49-F238E27FC236}">
                <a16:creationId xmlns:a16="http://schemas.microsoft.com/office/drawing/2014/main" id="{83399384-AA3D-4198-B8D0-4344314D51FF}"/>
              </a:ext>
            </a:extLst>
          </p:cNvPr>
          <p:cNvGraphicFramePr>
            <a:graphicFrameLocks noGrp="1"/>
          </p:cNvGraphicFramePr>
          <p:nvPr>
            <p:extLst>
              <p:ext uri="{D42A27DB-BD31-4B8C-83A1-F6EECF244321}">
                <p14:modId xmlns:p14="http://schemas.microsoft.com/office/powerpoint/2010/main" val="640577350"/>
              </p:ext>
            </p:extLst>
          </p:nvPr>
        </p:nvGraphicFramePr>
        <p:xfrm>
          <a:off x="3170763" y="5045392"/>
          <a:ext cx="4901569" cy="1661160"/>
        </p:xfrm>
        <a:graphic>
          <a:graphicData uri="http://schemas.openxmlformats.org/drawingml/2006/table">
            <a:tbl>
              <a:tblPr firstRow="1" firstCol="1" bandRow="1">
                <a:tableStyleId>{5C22544A-7EE6-4342-B048-85BDC9FD1C3A}</a:tableStyleId>
              </a:tblPr>
              <a:tblGrid>
                <a:gridCol w="2137629">
                  <a:extLst>
                    <a:ext uri="{9D8B030D-6E8A-4147-A177-3AD203B41FA5}">
                      <a16:colId xmlns:a16="http://schemas.microsoft.com/office/drawing/2014/main" val="3849603495"/>
                    </a:ext>
                  </a:extLst>
                </a:gridCol>
                <a:gridCol w="2763940">
                  <a:extLst>
                    <a:ext uri="{9D8B030D-6E8A-4147-A177-3AD203B41FA5}">
                      <a16:colId xmlns:a16="http://schemas.microsoft.com/office/drawing/2014/main" val="4176960608"/>
                    </a:ext>
                  </a:extLst>
                </a:gridCol>
              </a:tblGrid>
              <a:tr h="0">
                <a:tc gridSpan="2">
                  <a:txBody>
                    <a:bodyPr/>
                    <a:lstStyle/>
                    <a:p>
                      <a:pPr algn="ctr" rtl="0">
                        <a:spcAft>
                          <a:spcPts val="0"/>
                        </a:spcAft>
                      </a:pPr>
                      <a:r>
                        <a:rPr lang="zh" sz="1100">
                          <a:solidFill>
                            <a:schemeClr val="tx1"/>
                          </a:solidFill>
                          <a:effectLst/>
                          <a:latin typeface="Times New Roman" panose="02020603050405020304" pitchFamily="18" charset="0"/>
                          <a:cs typeface="Times New Roman" panose="02020603050405020304" pitchFamily="18" charset="0"/>
                        </a:rPr>
                        <a:t>表A.7—选择小组成员所需的筛选评估结果</a:t>
                      </a:r>
                    </a:p>
                    <a:p>
                      <a:pPr algn="ctr" rtl="0">
                        <a:spcAft>
                          <a:spcPts val="0"/>
                        </a:spcAft>
                      </a:pPr>
                      <a:endParaRPr lang="en-US" sz="5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extLst>
                  <a:ext uri="{0D108BD9-81ED-4DB2-BD59-A6C34878D82A}">
                    <a16:rowId xmlns:a16="http://schemas.microsoft.com/office/drawing/2014/main" val="333490833"/>
                  </a:ext>
                </a:extLst>
              </a:tr>
              <a:tr h="0">
                <a:tc>
                  <a:txBody>
                    <a:bodyPr/>
                    <a:lstStyle/>
                    <a:p>
                      <a:pPr algn="ctr" rtl="0">
                        <a:spcAft>
                          <a:spcPts val="0"/>
                        </a:spcAft>
                      </a:pPr>
                      <a:r>
                        <a:rPr lang="zh" sz="1100" b="1">
                          <a:solidFill>
                            <a:schemeClr val="tx1"/>
                          </a:solidFill>
                          <a:effectLst/>
                          <a:latin typeface="Times New Roman" panose="02020603050405020304" pitchFamily="18" charset="0"/>
                          <a:cs typeface="Times New Roman" panose="02020603050405020304" pitchFamily="18" charset="0"/>
                        </a:rPr>
                        <a:t>气体袋内成分</a:t>
                      </a:r>
                      <a:endParaRPr lang="en-US" sz="1100" b="1">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spcAft>
                          <a:spcPts val="0"/>
                        </a:spcAft>
                      </a:pPr>
                      <a:r>
                        <a:rPr lang="zh" sz="1100" b="1">
                          <a:solidFill>
                            <a:schemeClr val="tx1"/>
                          </a:solidFill>
                          <a:effectLst/>
                          <a:latin typeface="Times New Roman" panose="02020603050405020304" pitchFamily="18" charset="0"/>
                          <a:cs typeface="Times New Roman" panose="02020603050405020304" pitchFamily="18" charset="0"/>
                        </a:rPr>
                        <a:t>小组成员感受</a:t>
                      </a:r>
                      <a:endParaRPr lang="en-US" sz="1100" b="1"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5731181"/>
                  </a:ext>
                </a:extLst>
              </a:tr>
              <a:tr h="0">
                <a:tc>
                  <a:txBody>
                    <a:bodyPr/>
                    <a:lstStyle/>
                    <a:p>
                      <a:pPr algn="ct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中性气体</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在全部3 次测试实例中，确实没有闻到气味</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0827656"/>
                  </a:ext>
                </a:extLst>
              </a:tr>
              <a:tr h="0">
                <a:tc>
                  <a:txBody>
                    <a:bodyPr/>
                    <a:lstStyle/>
                    <a:p>
                      <a:pPr algn="ct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含量为0.01 ppbv的 H</a:t>
                      </a:r>
                      <a:r>
                        <a:rPr lang="zh" sz="1100" b="0" baseline="-25000">
                          <a:solidFill>
                            <a:schemeClr val="tx1"/>
                          </a:solidFill>
                          <a:effectLst/>
                          <a:latin typeface="Times New Roman" panose="02020603050405020304" pitchFamily="18" charset="0"/>
                          <a:cs typeface="Times New Roman" panose="02020603050405020304" pitchFamily="18" charset="0"/>
                        </a:rPr>
                        <a:t>2</a:t>
                      </a:r>
                      <a:r>
                        <a:rPr lang="zh" sz="1100" b="0">
                          <a:solidFill>
                            <a:schemeClr val="tx1"/>
                          </a:solidFill>
                          <a:effectLst/>
                          <a:latin typeface="Times New Roman" panose="02020603050405020304" pitchFamily="18" charset="0"/>
                          <a:cs typeface="Times New Roman" panose="02020603050405020304" pitchFamily="18" charset="0"/>
                        </a:rPr>
                        <a:t>S</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在5 次测试实例中，有4次或5次没有闻到气味</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8594724"/>
                  </a:ext>
                </a:extLst>
              </a:tr>
              <a:tr h="0">
                <a:tc>
                  <a:txBody>
                    <a:bodyPr/>
                    <a:lstStyle/>
                    <a:p>
                      <a:pPr algn="ct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含量为2 ppbv 的H</a:t>
                      </a:r>
                      <a:r>
                        <a:rPr lang="zh" sz="1100" b="0" baseline="-25000">
                          <a:solidFill>
                            <a:schemeClr val="tx1"/>
                          </a:solidFill>
                          <a:effectLst/>
                          <a:latin typeface="Times New Roman" panose="02020603050405020304" pitchFamily="18" charset="0"/>
                          <a:cs typeface="Times New Roman" panose="02020603050405020304" pitchFamily="18" charset="0"/>
                        </a:rPr>
                        <a:t>2</a:t>
                      </a:r>
                      <a:r>
                        <a:rPr lang="zh" sz="1100" b="0">
                          <a:solidFill>
                            <a:schemeClr val="tx1"/>
                          </a:solidFill>
                          <a:effectLst/>
                          <a:latin typeface="Times New Roman" panose="02020603050405020304" pitchFamily="18" charset="0"/>
                          <a:cs typeface="Times New Roman" panose="02020603050405020304" pitchFamily="18" charset="0"/>
                        </a:rPr>
                        <a:t>S</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在3 次测试实例中，均闻到气味</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4749538"/>
                  </a:ext>
                </a:extLst>
              </a:tr>
              <a:tr h="0">
                <a:tc gridSpan="2">
                  <a:txBody>
                    <a:bodyPr/>
                    <a:lstStyle/>
                    <a:p>
                      <a:pPr algn="just"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注1：如多名小组成员均在中性气体中闻到气味，则可能表示中性气体或气体袋有问题。</a:t>
                      </a:r>
                    </a:p>
                    <a:p>
                      <a:pPr algn="just" rtl="0">
                        <a:spcAft>
                          <a:spcPts val="0"/>
                        </a:spcAft>
                      </a:pPr>
                      <a:endParaRPr lang="en-US" sz="500" b="0" dirty="0">
                        <a:solidFill>
                          <a:schemeClr val="tx1"/>
                        </a:solidFill>
                        <a:effectLst/>
                        <a:latin typeface="Times New Roman" panose="02020603050405020304" pitchFamily="18" charset="0"/>
                        <a:cs typeface="Times New Roman" panose="02020603050405020304" pitchFamily="18" charset="0"/>
                      </a:endParaRPr>
                    </a:p>
                    <a:p>
                      <a:pPr algn="just" rtl="0">
                        <a:spcAft>
                          <a:spcPts val="0"/>
                        </a:spcAft>
                      </a:pPr>
                      <a:r>
                        <a:rPr lang="zh" sz="1100" b="0">
                          <a:solidFill>
                            <a:schemeClr val="tx1"/>
                          </a:solidFill>
                          <a:effectLst/>
                          <a:latin typeface="Times New Roman" panose="02020603050405020304" pitchFamily="18" charset="0"/>
                          <a:cs typeface="Times New Roman" panose="02020603050405020304" pitchFamily="18" charset="0"/>
                        </a:rPr>
                        <a:t>注2：ppbv的意思见</a:t>
                      </a:r>
                      <a:r>
                        <a:rPr lang="zh" sz="1100" b="0" u="sng">
                          <a:solidFill>
                            <a:srgbClr val="0000FF"/>
                          </a:solidFill>
                          <a:effectLst/>
                          <a:latin typeface="Times New Roman" panose="02020603050405020304" pitchFamily="18" charset="0"/>
                          <a:cs typeface="Times New Roman" panose="02020603050405020304" pitchFamily="18" charset="0"/>
                        </a:rPr>
                        <a:t>表11</a:t>
                      </a:r>
                      <a:r>
                        <a:rPr lang="zh" sz="1100" b="0">
                          <a:solidFill>
                            <a:schemeClr val="tx1"/>
                          </a:solidFill>
                          <a:effectLst/>
                          <a:latin typeface="Times New Roman" panose="02020603050405020304" pitchFamily="18" charset="0"/>
                          <a:cs typeface="Times New Roman" panose="02020603050405020304" pitchFamily="18" charset="0"/>
                        </a:rPr>
                        <a:t>。</a:t>
                      </a:r>
                      <a:endParaRPr lang="en-US" sz="1100" b="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rtl="0"/>
                      <a:endParaRPr lang="en-US"/>
                    </a:p>
                  </a:txBody>
                  <a:tcPr/>
                </a:tc>
                <a:extLst>
                  <a:ext uri="{0D108BD9-81ED-4DB2-BD59-A6C34878D82A}">
                    <a16:rowId xmlns:a16="http://schemas.microsoft.com/office/drawing/2014/main" val="3792606309"/>
                  </a:ext>
                </a:extLst>
              </a:tr>
            </a:tbl>
          </a:graphicData>
        </a:graphic>
      </p:graphicFrame>
    </p:spTree>
    <p:custDataLst>
      <p:tags r:id="rId1"/>
    </p:custDataLst>
    <p:extLst>
      <p:ext uri="{BB962C8B-B14F-4D97-AF65-F5344CB8AC3E}">
        <p14:creationId xmlns:p14="http://schemas.microsoft.com/office/powerpoint/2010/main" val="996959170"/>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dirty="0"/>
              <a:t>电气要求</a:t>
            </a:r>
          </a:p>
        </p:txBody>
      </p:sp>
      <p:sp>
        <p:nvSpPr>
          <p:cNvPr id="5" name="Rectangle: Beveled 4"/>
          <p:cNvSpPr/>
          <p:nvPr/>
        </p:nvSpPr>
        <p:spPr>
          <a:xfrm>
            <a:off x="3719003" y="1214556"/>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719003" y="3282969"/>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719003" y="5498629"/>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473782" y="2582708"/>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265871" y="1644125"/>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265871" y="3759942"/>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265871" y="3755457"/>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7" name="Cloud 36"/>
          <p:cNvSpPr/>
          <p:nvPr/>
        </p:nvSpPr>
        <p:spPr>
          <a:xfrm>
            <a:off x="9272912" y="4320079"/>
            <a:ext cx="2007664" cy="765105"/>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能源释放</a:t>
            </a:r>
          </a:p>
        </p:txBody>
      </p:sp>
      <p:cxnSp>
        <p:nvCxnSpPr>
          <p:cNvPr id="38" name="Straight Arrow Connector 37"/>
          <p:cNvCxnSpPr>
            <a:cxnSpLocks/>
            <a:stCxn id="101" idx="3"/>
            <a:endCxn id="37" idx="2"/>
          </p:cNvCxnSpPr>
          <p:nvPr/>
        </p:nvCxnSpPr>
        <p:spPr>
          <a:xfrm flipV="1">
            <a:off x="8091667" y="4702632"/>
            <a:ext cx="1187472" cy="7235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101" idx="3"/>
            <a:endCxn id="44" idx="2"/>
          </p:cNvCxnSpPr>
          <p:nvPr/>
        </p:nvCxnSpPr>
        <p:spPr>
          <a:xfrm flipV="1">
            <a:off x="8091667" y="3879515"/>
            <a:ext cx="1187472" cy="15466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Cloud 43"/>
          <p:cNvSpPr/>
          <p:nvPr/>
        </p:nvSpPr>
        <p:spPr>
          <a:xfrm>
            <a:off x="9272912" y="3496962"/>
            <a:ext cx="2007664" cy="765105"/>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能源隔离</a:t>
            </a:r>
          </a:p>
        </p:txBody>
      </p:sp>
      <p:sp>
        <p:nvSpPr>
          <p:cNvPr id="41" name="Cloud 40"/>
          <p:cNvSpPr/>
          <p:nvPr/>
        </p:nvSpPr>
        <p:spPr>
          <a:xfrm>
            <a:off x="9272912" y="2636912"/>
            <a:ext cx="2007664" cy="765105"/>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A3.2控制系统</a:t>
            </a:r>
          </a:p>
        </p:txBody>
      </p:sp>
      <p:cxnSp>
        <p:nvCxnSpPr>
          <p:cNvPr id="45" name="Straight Arrow Connector 44"/>
          <p:cNvCxnSpPr>
            <a:cxnSpLocks/>
            <a:stCxn id="101" idx="3"/>
            <a:endCxn id="41" idx="2"/>
          </p:cNvCxnSpPr>
          <p:nvPr/>
        </p:nvCxnSpPr>
        <p:spPr>
          <a:xfrm flipV="1">
            <a:off x="8091667" y="3019465"/>
            <a:ext cx="1187472" cy="24067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64"/>
          <p:cNvCxnSpPr/>
          <p:nvPr/>
        </p:nvCxnSpPr>
        <p:spPr>
          <a:xfrm flipV="1">
            <a:off x="5487944" y="702368"/>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p:cNvCxnSpPr/>
          <p:nvPr/>
        </p:nvCxnSpPr>
        <p:spPr>
          <a:xfrm flipV="1">
            <a:off x="5487944" y="977178"/>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Connector: Elbow 66"/>
          <p:cNvCxnSpPr>
            <a:cxnSpLocks/>
          </p:cNvCxnSpPr>
          <p:nvPr/>
        </p:nvCxnSpPr>
        <p:spPr>
          <a:xfrm flipV="1">
            <a:off x="5487944" y="1251958"/>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p:cNvCxnSpPr>
            <a:cxnSpLocks/>
          </p:cNvCxnSpPr>
          <p:nvPr/>
        </p:nvCxnSpPr>
        <p:spPr>
          <a:xfrm flipV="1">
            <a:off x="5487944" y="1530394"/>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onnector: Elbow 68"/>
          <p:cNvCxnSpPr>
            <a:cxnSpLocks/>
          </p:cNvCxnSpPr>
          <p:nvPr/>
        </p:nvCxnSpPr>
        <p:spPr>
          <a:xfrm>
            <a:off x="5487943" y="1644125"/>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p:cNvCxnSpPr>
            <a:cxnSpLocks/>
          </p:cNvCxnSpPr>
          <p:nvPr/>
        </p:nvCxnSpPr>
        <p:spPr>
          <a:xfrm>
            <a:off x="5487943" y="1644124"/>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p:cNvCxnSpPr>
            <a:cxnSpLocks/>
          </p:cNvCxnSpPr>
          <p:nvPr/>
        </p:nvCxnSpPr>
        <p:spPr>
          <a:xfrm>
            <a:off x="5487944" y="1644125"/>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p:cNvCxnSpPr>
            <a:cxnSpLocks/>
          </p:cNvCxnSpPr>
          <p:nvPr/>
        </p:nvCxnSpPr>
        <p:spPr>
          <a:xfrm>
            <a:off x="5487944" y="1644125"/>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p:cNvCxnSpPr>
            <a:cxnSpLocks/>
          </p:cNvCxnSpPr>
          <p:nvPr/>
        </p:nvCxnSpPr>
        <p:spPr>
          <a:xfrm flipV="1">
            <a:off x="5487943" y="2929979"/>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p:cNvCxnSpPr>
            <a:cxnSpLocks/>
          </p:cNvCxnSpPr>
          <p:nvPr/>
        </p:nvCxnSpPr>
        <p:spPr>
          <a:xfrm flipV="1">
            <a:off x="5487943" y="3283031"/>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p:cNvCxnSpPr>
            <a:cxnSpLocks/>
          </p:cNvCxnSpPr>
          <p:nvPr/>
        </p:nvCxnSpPr>
        <p:spPr>
          <a:xfrm flipV="1">
            <a:off x="5487944" y="3632163"/>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p:cNvCxnSpPr>
            <a:cxnSpLocks/>
          </p:cNvCxnSpPr>
          <p:nvPr/>
        </p:nvCxnSpPr>
        <p:spPr>
          <a:xfrm>
            <a:off x="5487944" y="3755457"/>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p:cNvCxnSpPr>
            <a:cxnSpLocks/>
          </p:cNvCxnSpPr>
          <p:nvPr/>
        </p:nvCxnSpPr>
        <p:spPr>
          <a:xfrm>
            <a:off x="5487943" y="3755458"/>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p:cNvCxnSpPr>
            <a:cxnSpLocks/>
          </p:cNvCxnSpPr>
          <p:nvPr/>
        </p:nvCxnSpPr>
        <p:spPr>
          <a:xfrm>
            <a:off x="5487943" y="3755457"/>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nector: Elbow 78"/>
          <p:cNvCxnSpPr>
            <a:cxnSpLocks/>
          </p:cNvCxnSpPr>
          <p:nvPr/>
        </p:nvCxnSpPr>
        <p:spPr>
          <a:xfrm>
            <a:off x="5487944" y="3755457"/>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p:cNvCxnSpPr>
            <a:cxnSpLocks/>
          </p:cNvCxnSpPr>
          <p:nvPr/>
        </p:nvCxnSpPr>
        <p:spPr>
          <a:xfrm>
            <a:off x="5487943" y="3755457"/>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p:cNvCxnSpPr>
            <a:cxnSpLocks/>
          </p:cNvCxnSpPr>
          <p:nvPr/>
        </p:nvCxnSpPr>
        <p:spPr>
          <a:xfrm flipV="1">
            <a:off x="5487943" y="5853866"/>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p:cNvCxnSpPr>
            <a:cxnSpLocks/>
          </p:cNvCxnSpPr>
          <p:nvPr/>
        </p:nvCxnSpPr>
        <p:spPr>
          <a:xfrm>
            <a:off x="5487943" y="5948880"/>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3" name="Rectangle: Rounded Corners 82">
            <a:hlinkClick r:id="rId4" action="ppaction://hlinksldjump"/>
          </p:cNvPr>
          <p:cNvSpPr/>
          <p:nvPr/>
        </p:nvSpPr>
        <p:spPr>
          <a:xfrm>
            <a:off x="5923855" y="620688"/>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84" name="Rectangle: Rounded Corners 83">
            <a:hlinkClick r:id="rId5" action="ppaction://hlinksldjump"/>
          </p:cNvPr>
          <p:cNvSpPr/>
          <p:nvPr/>
        </p:nvSpPr>
        <p:spPr>
          <a:xfrm>
            <a:off x="5926126" y="1172869"/>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85" name="Rectangle: Rounded Corners 84">
            <a:hlinkClick r:id="rId6" action="ppaction://hlinksldjump"/>
          </p:cNvPr>
          <p:cNvSpPr/>
          <p:nvPr/>
        </p:nvSpPr>
        <p:spPr>
          <a:xfrm>
            <a:off x="5929555" y="1442043"/>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86" name="Rectangle: Rounded Corners 85">
            <a:hlinkClick r:id="rId7" action="ppaction://hlinksldjump"/>
          </p:cNvPr>
          <p:cNvSpPr/>
          <p:nvPr/>
        </p:nvSpPr>
        <p:spPr>
          <a:xfrm>
            <a:off x="5929555" y="891747"/>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87" name="Rectangle: Rounded Corners 86">
            <a:hlinkClick r:id="rId8" action="ppaction://hlinksldjump"/>
          </p:cNvPr>
          <p:cNvSpPr/>
          <p:nvPr/>
        </p:nvSpPr>
        <p:spPr>
          <a:xfrm>
            <a:off x="5935394" y="1942386"/>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88" name="Rectangle: Rounded Corners 87">
            <a:hlinkClick r:id="rId9" action="ppaction://hlinksldjump"/>
          </p:cNvPr>
          <p:cNvSpPr/>
          <p:nvPr/>
        </p:nvSpPr>
        <p:spPr>
          <a:xfrm>
            <a:off x="5926435" y="2212923"/>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89" name="Rectangle: Rounded Corners 88">
            <a:hlinkClick r:id="rId10" action="ppaction://hlinksldjump"/>
          </p:cNvPr>
          <p:cNvSpPr/>
          <p:nvPr/>
        </p:nvSpPr>
        <p:spPr>
          <a:xfrm>
            <a:off x="5920596" y="1694498"/>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90" name="Rectangle: Rounded Corners 89">
            <a:hlinkClick r:id="rId11" action="ppaction://hlinksldjump"/>
          </p:cNvPr>
          <p:cNvSpPr/>
          <p:nvPr/>
        </p:nvSpPr>
        <p:spPr>
          <a:xfrm>
            <a:off x="5941647" y="280532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91" name="Rectangle: Rounded Corners 90">
            <a:hlinkClick r:id="rId12" action="ppaction://hlinksldjump"/>
          </p:cNvPr>
          <p:cNvSpPr/>
          <p:nvPr/>
        </p:nvSpPr>
        <p:spPr>
          <a:xfrm>
            <a:off x="5936889" y="31583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92" name="Rectangle: Rounded Corners 91">
            <a:hlinkClick r:id="rId13" action="ppaction://hlinksldjump"/>
          </p:cNvPr>
          <p:cNvSpPr/>
          <p:nvPr/>
        </p:nvSpPr>
        <p:spPr>
          <a:xfrm>
            <a:off x="5946216" y="350750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3" name="Rectangle: Rounded Corners 92">
            <a:hlinkClick r:id="rId14" action="ppaction://hlinksldjump"/>
          </p:cNvPr>
          <p:cNvSpPr/>
          <p:nvPr/>
        </p:nvSpPr>
        <p:spPr>
          <a:xfrm>
            <a:off x="5946216" y="386335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94" name="Rectangle: Rounded Corners 93">
            <a:hlinkClick r:id="rId15" action="ppaction://hlinksldjump"/>
          </p:cNvPr>
          <p:cNvSpPr/>
          <p:nvPr/>
        </p:nvSpPr>
        <p:spPr>
          <a:xfrm>
            <a:off x="5937257" y="421408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95" name="Rectangle: Rounded Corners 94">
            <a:hlinkClick r:id="rId16" action="ppaction://hlinksldjump"/>
          </p:cNvPr>
          <p:cNvSpPr/>
          <p:nvPr/>
        </p:nvSpPr>
        <p:spPr>
          <a:xfrm>
            <a:off x="5936889" y="458825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96" name="Rectangle: Rounded Corners 95">
            <a:hlinkClick r:id="rId17" action="ppaction://hlinksldjump"/>
          </p:cNvPr>
          <p:cNvSpPr/>
          <p:nvPr/>
        </p:nvSpPr>
        <p:spPr>
          <a:xfrm>
            <a:off x="5939602" y="495560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97" name="Rectangle: Rounded Corners 96">
            <a:hlinkClick r:id="rId18" action="ppaction://hlinksldjump"/>
          </p:cNvPr>
          <p:cNvSpPr/>
          <p:nvPr/>
        </p:nvSpPr>
        <p:spPr>
          <a:xfrm>
            <a:off x="5941647" y="575998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98" name="Rectangle: Rounded Corners 97">
            <a:hlinkClick r:id="rId19" action="ppaction://hlinksldjump"/>
          </p:cNvPr>
          <p:cNvSpPr/>
          <p:nvPr/>
        </p:nvSpPr>
        <p:spPr>
          <a:xfrm>
            <a:off x="5935085" y="6061438"/>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00" name="Rectangle: Rounded Corners 99">
            <a:hlinkClick r:id="rId20" action="ppaction://hlinksldjump"/>
          </p:cNvPr>
          <p:cNvSpPr/>
          <p:nvPr/>
        </p:nvSpPr>
        <p:spPr>
          <a:xfrm>
            <a:off x="5936117" y="2498277"/>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01" name="Rectangle: Rounded Corners 100">
            <a:hlinkClick r:id="rId21" action="ppaction://hlinksldjump"/>
          </p:cNvPr>
          <p:cNvSpPr/>
          <p:nvPr/>
        </p:nvSpPr>
        <p:spPr>
          <a:xfrm>
            <a:off x="5941647" y="53015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6" name="Slide Number Placeholder 5">
            <a:extLst>
              <a:ext uri="{FF2B5EF4-FFF2-40B4-BE49-F238E27FC236}">
                <a16:creationId xmlns:a16="http://schemas.microsoft.com/office/drawing/2014/main" id="{4DD93B42-BC90-A440-BDE0-8A3DBC58C0FF}"/>
              </a:ext>
            </a:extLst>
          </p:cNvPr>
          <p:cNvSpPr>
            <a:spLocks noGrp="1"/>
          </p:cNvSpPr>
          <p:nvPr>
            <p:ph type="sldNum" sz="quarter" idx="12"/>
          </p:nvPr>
        </p:nvSpPr>
        <p:spPr/>
        <p:txBody>
          <a:bodyPr rtlCol="0"/>
          <a:lstStyle/>
          <a:p>
            <a:pPr rtl="0"/>
            <a:fld id="{FA0B7275-42E7-9344-8EE7-3495E2503A86}" type="slidenum">
              <a:rPr lang="en-US" smtClean="0"/>
              <a:t>36</a:t>
            </a:fld>
            <a:endParaRPr lang="en-US" dirty="0"/>
          </a:p>
        </p:txBody>
      </p:sp>
      <p:sp>
        <p:nvSpPr>
          <p:cNvPr id="55" name="Rectangle 54"/>
          <p:cNvSpPr/>
          <p:nvPr/>
        </p:nvSpPr>
        <p:spPr>
          <a:xfrm>
            <a:off x="3636110" y="620688"/>
            <a:ext cx="4673603" cy="2095236"/>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
        <p:nvSpPr>
          <p:cNvPr id="56" name="Rectangle 55"/>
          <p:cNvSpPr/>
          <p:nvPr/>
        </p:nvSpPr>
        <p:spPr>
          <a:xfrm>
            <a:off x="3687681" y="5498628"/>
            <a:ext cx="4673603" cy="1009359"/>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298606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0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cBhvr>
                                        <p:cTn id="95" dur="500" fill="hold"/>
                                        <p:tgtEl>
                                          <p:spTgt spid="37"/>
                                        </p:tgtEl>
                                        <p:attrNameLst>
                                          <p:attrName>ppt_w</p:attrName>
                                        </p:attrNameLst>
                                      </p:cBhvr>
                                      <p:tavLst>
                                        <p:tav tm="0">
                                          <p:val>
                                            <p:fltVal val="0"/>
                                          </p:val>
                                        </p:tav>
                                        <p:tav tm="100000">
                                          <p:val>
                                            <p:strVal val="#ppt_w"/>
                                          </p:val>
                                        </p:tav>
                                      </p:tavLst>
                                    </p:anim>
                                    <p:anim calcmode="lin" valueType="num">
                                      <p:cBhvr>
                                        <p:cTn id="96" dur="500" fill="hold"/>
                                        <p:tgtEl>
                                          <p:spTgt spid="37"/>
                                        </p:tgtEl>
                                        <p:attrNameLst>
                                          <p:attrName>ppt_h</p:attrName>
                                        </p:attrNameLst>
                                      </p:cBhvr>
                                      <p:tavLst>
                                        <p:tav tm="0">
                                          <p:val>
                                            <p:fltVal val="0"/>
                                          </p:val>
                                        </p:tav>
                                        <p:tav tm="100000">
                                          <p:val>
                                            <p:strVal val="#ppt_h"/>
                                          </p:val>
                                        </p:tav>
                                      </p:tavLst>
                                    </p:anim>
                                    <p:animEffect transition="in" filter="fade">
                                      <p:cBhvr>
                                        <p:cTn id="97" dur="500"/>
                                        <p:tgtEl>
                                          <p:spTgt spid="37"/>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44"/>
                                        </p:tgtEl>
                                        <p:attrNameLst>
                                          <p:attrName>style.visibility</p:attrName>
                                        </p:attrNameLst>
                                      </p:cBhvr>
                                      <p:to>
                                        <p:strVal val="visible"/>
                                      </p:to>
                                    </p:set>
                                    <p:anim calcmode="lin" valueType="num">
                                      <p:cBhvr>
                                        <p:cTn id="100" dur="500" fill="hold"/>
                                        <p:tgtEl>
                                          <p:spTgt spid="44"/>
                                        </p:tgtEl>
                                        <p:attrNameLst>
                                          <p:attrName>ppt_w</p:attrName>
                                        </p:attrNameLst>
                                      </p:cBhvr>
                                      <p:tavLst>
                                        <p:tav tm="0">
                                          <p:val>
                                            <p:fltVal val="0"/>
                                          </p:val>
                                        </p:tav>
                                        <p:tav tm="100000">
                                          <p:val>
                                            <p:strVal val="#ppt_w"/>
                                          </p:val>
                                        </p:tav>
                                      </p:tavLst>
                                    </p:anim>
                                    <p:anim calcmode="lin" valueType="num">
                                      <p:cBhvr>
                                        <p:cTn id="101" dur="500" fill="hold"/>
                                        <p:tgtEl>
                                          <p:spTgt spid="44"/>
                                        </p:tgtEl>
                                        <p:attrNameLst>
                                          <p:attrName>ppt_h</p:attrName>
                                        </p:attrNameLst>
                                      </p:cBhvr>
                                      <p:tavLst>
                                        <p:tav tm="0">
                                          <p:val>
                                            <p:fltVal val="0"/>
                                          </p:val>
                                        </p:tav>
                                        <p:tav tm="100000">
                                          <p:val>
                                            <p:strVal val="#ppt_h"/>
                                          </p:val>
                                        </p:tav>
                                      </p:tavLst>
                                    </p:anim>
                                    <p:animEffect transition="in" filter="fade">
                                      <p:cBhvr>
                                        <p:cTn id="102" dur="500"/>
                                        <p:tgtEl>
                                          <p:spTgt spid="44"/>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 calcmode="lin" valueType="num">
                                      <p:cBhvr>
                                        <p:cTn id="105" dur="500" fill="hold"/>
                                        <p:tgtEl>
                                          <p:spTgt spid="41"/>
                                        </p:tgtEl>
                                        <p:attrNameLst>
                                          <p:attrName>ppt_w</p:attrName>
                                        </p:attrNameLst>
                                      </p:cBhvr>
                                      <p:tavLst>
                                        <p:tav tm="0">
                                          <p:val>
                                            <p:fltVal val="0"/>
                                          </p:val>
                                        </p:tav>
                                        <p:tav tm="100000">
                                          <p:val>
                                            <p:strVal val="#ppt_w"/>
                                          </p:val>
                                        </p:tav>
                                      </p:tavLst>
                                    </p:anim>
                                    <p:anim calcmode="lin" valueType="num">
                                      <p:cBhvr>
                                        <p:cTn id="106" dur="500" fill="hold"/>
                                        <p:tgtEl>
                                          <p:spTgt spid="41"/>
                                        </p:tgtEl>
                                        <p:attrNameLst>
                                          <p:attrName>ppt_h</p:attrName>
                                        </p:attrNameLst>
                                      </p:cBhvr>
                                      <p:tavLst>
                                        <p:tav tm="0">
                                          <p:val>
                                            <p:fltVal val="0"/>
                                          </p:val>
                                        </p:tav>
                                        <p:tav tm="100000">
                                          <p:val>
                                            <p:strVal val="#ppt_h"/>
                                          </p:val>
                                        </p:tav>
                                      </p:tavLst>
                                    </p:anim>
                                    <p:animEffect transition="in" filter="fade">
                                      <p:cBhvr>
                                        <p:cTn id="107" dur="500"/>
                                        <p:tgtEl>
                                          <p:spTgt spid="41"/>
                                        </p:tgtEl>
                                      </p:cBhvr>
                                    </p:animEffect>
                                  </p:childTnLst>
                                </p:cTn>
                              </p:par>
                              <p:par>
                                <p:cTn id="108" presetID="53" presetClass="entr" presetSubtype="16" fill="hold" nodeType="withEffect">
                                  <p:stCondLst>
                                    <p:cond delay="0"/>
                                  </p:stCondLst>
                                  <p:childTnLst>
                                    <p:set>
                                      <p:cBhvr>
                                        <p:cTn id="109" dur="1" fill="hold">
                                          <p:stCondLst>
                                            <p:cond delay="0"/>
                                          </p:stCondLst>
                                        </p:cTn>
                                        <p:tgtEl>
                                          <p:spTgt spid="38"/>
                                        </p:tgtEl>
                                        <p:attrNameLst>
                                          <p:attrName>style.visibility</p:attrName>
                                        </p:attrNameLst>
                                      </p:cBhvr>
                                      <p:to>
                                        <p:strVal val="visible"/>
                                      </p:to>
                                    </p:set>
                                    <p:anim calcmode="lin" valueType="num">
                                      <p:cBhvr>
                                        <p:cTn id="110" dur="500" fill="hold"/>
                                        <p:tgtEl>
                                          <p:spTgt spid="38"/>
                                        </p:tgtEl>
                                        <p:attrNameLst>
                                          <p:attrName>ppt_w</p:attrName>
                                        </p:attrNameLst>
                                      </p:cBhvr>
                                      <p:tavLst>
                                        <p:tav tm="0">
                                          <p:val>
                                            <p:fltVal val="0"/>
                                          </p:val>
                                        </p:tav>
                                        <p:tav tm="100000">
                                          <p:val>
                                            <p:strVal val="#ppt_w"/>
                                          </p:val>
                                        </p:tav>
                                      </p:tavLst>
                                    </p:anim>
                                    <p:anim calcmode="lin" valueType="num">
                                      <p:cBhvr>
                                        <p:cTn id="111" dur="500" fill="hold"/>
                                        <p:tgtEl>
                                          <p:spTgt spid="38"/>
                                        </p:tgtEl>
                                        <p:attrNameLst>
                                          <p:attrName>ppt_h</p:attrName>
                                        </p:attrNameLst>
                                      </p:cBhvr>
                                      <p:tavLst>
                                        <p:tav tm="0">
                                          <p:val>
                                            <p:fltVal val="0"/>
                                          </p:val>
                                        </p:tav>
                                        <p:tav tm="100000">
                                          <p:val>
                                            <p:strVal val="#ppt_h"/>
                                          </p:val>
                                        </p:tav>
                                      </p:tavLst>
                                    </p:anim>
                                    <p:animEffect transition="in" filter="fade">
                                      <p:cBhvr>
                                        <p:cTn id="112" dur="500"/>
                                        <p:tgtEl>
                                          <p:spTgt spid="38"/>
                                        </p:tgtEl>
                                      </p:cBhvr>
                                    </p:animEffect>
                                  </p:childTnLst>
                                </p:cTn>
                              </p:par>
                              <p:par>
                                <p:cTn id="113" presetID="53" presetClass="entr" presetSubtype="16" fill="hold" nodeType="with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p:cTn id="115" dur="500" fill="hold"/>
                                        <p:tgtEl>
                                          <p:spTgt spid="42"/>
                                        </p:tgtEl>
                                        <p:attrNameLst>
                                          <p:attrName>ppt_w</p:attrName>
                                        </p:attrNameLst>
                                      </p:cBhvr>
                                      <p:tavLst>
                                        <p:tav tm="0">
                                          <p:val>
                                            <p:fltVal val="0"/>
                                          </p:val>
                                        </p:tav>
                                        <p:tav tm="100000">
                                          <p:val>
                                            <p:strVal val="#ppt_w"/>
                                          </p:val>
                                        </p:tav>
                                      </p:tavLst>
                                    </p:anim>
                                    <p:anim calcmode="lin" valueType="num">
                                      <p:cBhvr>
                                        <p:cTn id="116" dur="500" fill="hold"/>
                                        <p:tgtEl>
                                          <p:spTgt spid="42"/>
                                        </p:tgtEl>
                                        <p:attrNameLst>
                                          <p:attrName>ppt_h</p:attrName>
                                        </p:attrNameLst>
                                      </p:cBhvr>
                                      <p:tavLst>
                                        <p:tav tm="0">
                                          <p:val>
                                            <p:fltVal val="0"/>
                                          </p:val>
                                        </p:tav>
                                        <p:tav tm="100000">
                                          <p:val>
                                            <p:strVal val="#ppt_h"/>
                                          </p:val>
                                        </p:tav>
                                      </p:tavLst>
                                    </p:anim>
                                    <p:animEffect transition="in" filter="fade">
                                      <p:cBhvr>
                                        <p:cTn id="117" dur="500"/>
                                        <p:tgtEl>
                                          <p:spTgt spid="42"/>
                                        </p:tgtEl>
                                      </p:cBhvr>
                                    </p:animEffect>
                                  </p:childTnLst>
                                </p:cTn>
                              </p:par>
                              <p:par>
                                <p:cTn id="118" presetID="53" presetClass="entr" presetSubtype="16" fill="hold" nodeType="withEffect">
                                  <p:stCondLst>
                                    <p:cond delay="0"/>
                                  </p:stCondLst>
                                  <p:childTnLst>
                                    <p:set>
                                      <p:cBhvr>
                                        <p:cTn id="119" dur="1" fill="hold">
                                          <p:stCondLst>
                                            <p:cond delay="0"/>
                                          </p:stCondLst>
                                        </p:cTn>
                                        <p:tgtEl>
                                          <p:spTgt spid="45"/>
                                        </p:tgtEl>
                                        <p:attrNameLst>
                                          <p:attrName>style.visibility</p:attrName>
                                        </p:attrNameLst>
                                      </p:cBhvr>
                                      <p:to>
                                        <p:strVal val="visible"/>
                                      </p:to>
                                    </p:set>
                                    <p:anim calcmode="lin" valueType="num">
                                      <p:cBhvr>
                                        <p:cTn id="120" dur="500" fill="hold"/>
                                        <p:tgtEl>
                                          <p:spTgt spid="45"/>
                                        </p:tgtEl>
                                        <p:attrNameLst>
                                          <p:attrName>ppt_w</p:attrName>
                                        </p:attrNameLst>
                                      </p:cBhvr>
                                      <p:tavLst>
                                        <p:tav tm="0">
                                          <p:val>
                                            <p:fltVal val="0"/>
                                          </p:val>
                                        </p:tav>
                                        <p:tav tm="100000">
                                          <p:val>
                                            <p:strVal val="#ppt_w"/>
                                          </p:val>
                                        </p:tav>
                                      </p:tavLst>
                                    </p:anim>
                                    <p:anim calcmode="lin" valueType="num">
                                      <p:cBhvr>
                                        <p:cTn id="121" dur="500" fill="hold"/>
                                        <p:tgtEl>
                                          <p:spTgt spid="45"/>
                                        </p:tgtEl>
                                        <p:attrNameLst>
                                          <p:attrName>ppt_h</p:attrName>
                                        </p:attrNameLst>
                                      </p:cBhvr>
                                      <p:tavLst>
                                        <p:tav tm="0">
                                          <p:val>
                                            <p:fltVal val="0"/>
                                          </p:val>
                                        </p:tav>
                                        <p:tav tm="100000">
                                          <p:val>
                                            <p:strVal val="#ppt_h"/>
                                          </p:val>
                                        </p:tav>
                                      </p:tavLst>
                                    </p:anim>
                                    <p:animEffect transition="in" filter="fade">
                                      <p:cBhvr>
                                        <p:cTn id="12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7" grpId="0" animBg="1"/>
      <p:bldP spid="44" grpId="0" animBg="1"/>
      <p:bldP spid="41"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100" grpId="0" animBg="1"/>
      <p:bldP spid="10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zh"/>
              <a:t>现场性能验证</a:t>
            </a:r>
            <a:endParaRPr lang="de-DE" dirty="0"/>
          </a:p>
        </p:txBody>
      </p:sp>
      <p:sp>
        <p:nvSpPr>
          <p:cNvPr id="10" name="Rectangle: Beveled 9"/>
          <p:cNvSpPr/>
          <p:nvPr/>
        </p:nvSpPr>
        <p:spPr>
          <a:xfrm>
            <a:off x="4799856" y="3352215"/>
            <a:ext cx="2284432" cy="1332550"/>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2000">
                <a:solidFill>
                  <a:schemeClr val="tx1"/>
                </a:solidFill>
              </a:rPr>
              <a:t>现场性能验证</a:t>
            </a:r>
          </a:p>
        </p:txBody>
      </p:sp>
      <p:sp>
        <p:nvSpPr>
          <p:cNvPr id="11" name="Frame 10"/>
          <p:cNvSpPr/>
          <p:nvPr/>
        </p:nvSpPr>
        <p:spPr>
          <a:xfrm>
            <a:off x="3503711" y="2132857"/>
            <a:ext cx="790873" cy="3600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9" name="Connector: Elbow 18"/>
          <p:cNvCxnSpPr>
            <a:cxnSpLocks/>
            <a:stCxn id="11" idx="3"/>
            <a:endCxn id="10" idx="4"/>
          </p:cNvCxnSpPr>
          <p:nvPr/>
        </p:nvCxnSpPr>
        <p:spPr>
          <a:xfrm>
            <a:off x="4294584" y="3933057"/>
            <a:ext cx="505272" cy="85433"/>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95" name="Connector: Elbow 94"/>
          <p:cNvCxnSpPr>
            <a:cxnSpLocks/>
            <a:stCxn id="10" idx="0"/>
            <a:endCxn id="129" idx="1"/>
          </p:cNvCxnSpPr>
          <p:nvPr/>
        </p:nvCxnSpPr>
        <p:spPr>
          <a:xfrm flipV="1">
            <a:off x="7084288" y="3566303"/>
            <a:ext cx="606108" cy="452187"/>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p:cNvCxnSpPr>
            <a:cxnSpLocks/>
            <a:stCxn id="10" idx="0"/>
            <a:endCxn id="130" idx="1"/>
          </p:cNvCxnSpPr>
          <p:nvPr/>
        </p:nvCxnSpPr>
        <p:spPr>
          <a:xfrm>
            <a:off x="7084288" y="4018490"/>
            <a:ext cx="599546" cy="411909"/>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9" name="Rectangle: Rounded Corners 128">
            <a:hlinkClick r:id="rId4" action="ppaction://hlinksldjump"/>
          </p:cNvPr>
          <p:cNvSpPr/>
          <p:nvPr/>
        </p:nvSpPr>
        <p:spPr>
          <a:xfrm>
            <a:off x="7690396" y="3284984"/>
            <a:ext cx="2444614" cy="562638"/>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环境参数</a:t>
            </a:r>
          </a:p>
        </p:txBody>
      </p:sp>
      <p:sp>
        <p:nvSpPr>
          <p:cNvPr id="130" name="Rectangle: Rounded Corners 129">
            <a:hlinkClick r:id="rId5" action="ppaction://hlinksldjump"/>
          </p:cNvPr>
          <p:cNvSpPr/>
          <p:nvPr/>
        </p:nvSpPr>
        <p:spPr>
          <a:xfrm>
            <a:off x="7683834" y="4149080"/>
            <a:ext cx="2444614" cy="562638"/>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人体健康参数</a:t>
            </a:r>
          </a:p>
        </p:txBody>
      </p:sp>
      <p:sp>
        <p:nvSpPr>
          <p:cNvPr id="5" name="Slide Number Placeholder 4">
            <a:extLst>
              <a:ext uri="{FF2B5EF4-FFF2-40B4-BE49-F238E27FC236}">
                <a16:creationId xmlns:a16="http://schemas.microsoft.com/office/drawing/2014/main" id="{04F2A536-1D8E-514A-B0BF-6F991AC4FA21}"/>
              </a:ext>
            </a:extLst>
          </p:cNvPr>
          <p:cNvSpPr>
            <a:spLocks noGrp="1"/>
          </p:cNvSpPr>
          <p:nvPr>
            <p:ph type="sldNum" sz="quarter" idx="12"/>
          </p:nvPr>
        </p:nvSpPr>
        <p:spPr/>
        <p:txBody>
          <a:bodyPr rtlCol="0"/>
          <a:lstStyle/>
          <a:p>
            <a:pPr rtl="0"/>
            <a:fld id="{FA0B7275-42E7-9344-8EE7-3495E2503A86}" type="slidenum">
              <a:rPr lang="en-US" smtClean="0"/>
              <a:t>37</a:t>
            </a:fld>
            <a:endParaRPr lang="en-US" dirty="0"/>
          </a:p>
        </p:txBody>
      </p:sp>
    </p:spTree>
    <p:custDataLst>
      <p:tags r:id="rId1"/>
    </p:custDataLst>
    <p:extLst>
      <p:ext uri="{BB962C8B-B14F-4D97-AF65-F5344CB8AC3E}">
        <p14:creationId xmlns:p14="http://schemas.microsoft.com/office/powerpoint/2010/main" val="190099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9" grpId="0" animBg="1"/>
      <p:bldP spid="13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rtl="0"/>
            <a:r>
              <a:rPr lang="zh" dirty="0"/>
              <a:t>环境参数：</a:t>
            </a:r>
            <a:br>
              <a:rPr lang="en-SG" dirty="0"/>
            </a:br>
            <a:r>
              <a:rPr lang="zh" dirty="0"/>
              <a:t>现场</a:t>
            </a:r>
            <a:endParaRPr lang="de-DE" dirty="0"/>
          </a:p>
        </p:txBody>
      </p:sp>
      <p:sp>
        <p:nvSpPr>
          <p:cNvPr id="5" name="Rectangle: Beveled 4"/>
          <p:cNvSpPr/>
          <p:nvPr/>
        </p:nvSpPr>
        <p:spPr>
          <a:xfrm>
            <a:off x="3612838" y="1142548"/>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612838" y="3210961"/>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612838" y="5426621"/>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367617" y="2510700"/>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159706" y="1572117"/>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159706" y="3687934"/>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159706" y="3683449"/>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1" name="Cloud 40"/>
          <p:cNvSpPr/>
          <p:nvPr/>
        </p:nvSpPr>
        <p:spPr>
          <a:xfrm>
            <a:off x="9758882" y="1268760"/>
            <a:ext cx="1730709" cy="73475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COD</a:t>
            </a:r>
          </a:p>
        </p:txBody>
      </p:sp>
      <p:sp>
        <p:nvSpPr>
          <p:cNvPr id="45" name="Cloud 44"/>
          <p:cNvSpPr/>
          <p:nvPr/>
        </p:nvSpPr>
        <p:spPr>
          <a:xfrm>
            <a:off x="9608938" y="2132856"/>
            <a:ext cx="2115311" cy="73475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TSS</a:t>
            </a:r>
          </a:p>
        </p:txBody>
      </p:sp>
      <p:sp>
        <p:nvSpPr>
          <p:cNvPr id="46" name="Cloud 45"/>
          <p:cNvSpPr/>
          <p:nvPr/>
        </p:nvSpPr>
        <p:spPr>
          <a:xfrm>
            <a:off x="9752954" y="2852936"/>
            <a:ext cx="1730709" cy="73475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总氮</a:t>
            </a:r>
          </a:p>
        </p:txBody>
      </p:sp>
      <p:cxnSp>
        <p:nvCxnSpPr>
          <p:cNvPr id="47" name="Straight Arrow Connector 46"/>
          <p:cNvCxnSpPr>
            <a:cxnSpLocks/>
            <a:stCxn id="54" idx="0"/>
            <a:endCxn id="41" idx="2"/>
          </p:cNvCxnSpPr>
          <p:nvPr/>
        </p:nvCxnSpPr>
        <p:spPr>
          <a:xfrm flipV="1">
            <a:off x="9528729" y="1636139"/>
            <a:ext cx="235521" cy="19059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cxnSpLocks/>
            <a:stCxn id="54" idx="0"/>
          </p:cNvCxnSpPr>
          <p:nvPr/>
        </p:nvCxnSpPr>
        <p:spPr>
          <a:xfrm flipV="1">
            <a:off x="9528729" y="2733315"/>
            <a:ext cx="383695" cy="8087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a:stCxn id="54" idx="0"/>
            <a:endCxn id="46" idx="2"/>
          </p:cNvCxnSpPr>
          <p:nvPr/>
        </p:nvCxnSpPr>
        <p:spPr>
          <a:xfrm flipV="1">
            <a:off x="9528729" y="3220315"/>
            <a:ext cx="229593" cy="3217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Cloud 49"/>
          <p:cNvSpPr/>
          <p:nvPr/>
        </p:nvSpPr>
        <p:spPr>
          <a:xfrm>
            <a:off x="9765890" y="3702355"/>
            <a:ext cx="1730709" cy="73475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总磷</a:t>
            </a:r>
          </a:p>
        </p:txBody>
      </p:sp>
      <p:sp>
        <p:nvSpPr>
          <p:cNvPr id="51" name="Cloud 50"/>
          <p:cNvSpPr/>
          <p:nvPr/>
        </p:nvSpPr>
        <p:spPr>
          <a:xfrm>
            <a:off x="9765890" y="4422435"/>
            <a:ext cx="1730709" cy="73475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pH</a:t>
            </a:r>
          </a:p>
        </p:txBody>
      </p:sp>
      <p:cxnSp>
        <p:nvCxnSpPr>
          <p:cNvPr id="52" name="Straight Arrow Connector 51"/>
          <p:cNvCxnSpPr>
            <a:cxnSpLocks/>
            <a:stCxn id="54" idx="0"/>
            <a:endCxn id="50" idx="2"/>
          </p:cNvCxnSpPr>
          <p:nvPr/>
        </p:nvCxnSpPr>
        <p:spPr>
          <a:xfrm>
            <a:off x="9528729" y="3542110"/>
            <a:ext cx="242529" cy="5276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cxnSpLocks/>
            <a:stCxn id="54" idx="0"/>
          </p:cNvCxnSpPr>
          <p:nvPr/>
        </p:nvCxnSpPr>
        <p:spPr>
          <a:xfrm>
            <a:off x="9528729" y="3542110"/>
            <a:ext cx="224225" cy="1223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angle: Diagonal Corners Snipped 53"/>
          <p:cNvSpPr/>
          <p:nvPr/>
        </p:nvSpPr>
        <p:spPr>
          <a:xfrm>
            <a:off x="8256241" y="3292873"/>
            <a:ext cx="1272488" cy="498473"/>
          </a:xfrm>
          <a:prstGeom prst="snip2Diag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75%通过要求</a:t>
            </a:r>
          </a:p>
        </p:txBody>
      </p:sp>
      <p:cxnSp>
        <p:nvCxnSpPr>
          <p:cNvPr id="30" name="Straight Arrow Connector 29"/>
          <p:cNvCxnSpPr>
            <a:cxnSpLocks/>
            <a:stCxn id="129" idx="3"/>
            <a:endCxn id="54" idx="2"/>
          </p:cNvCxnSpPr>
          <p:nvPr/>
        </p:nvCxnSpPr>
        <p:spPr>
          <a:xfrm flipV="1">
            <a:off x="7985502" y="3542110"/>
            <a:ext cx="270739" cy="22397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Connector: Elbow 78"/>
          <p:cNvCxnSpPr/>
          <p:nvPr/>
        </p:nvCxnSpPr>
        <p:spPr>
          <a:xfrm flipV="1">
            <a:off x="5381779" y="630360"/>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p:cNvCxnSpPr/>
          <p:nvPr/>
        </p:nvCxnSpPr>
        <p:spPr>
          <a:xfrm flipV="1">
            <a:off x="5381779" y="905170"/>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p:cNvCxnSpPr>
            <a:cxnSpLocks/>
          </p:cNvCxnSpPr>
          <p:nvPr/>
        </p:nvCxnSpPr>
        <p:spPr>
          <a:xfrm flipV="1">
            <a:off x="5381779" y="1179950"/>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p:cNvCxnSpPr>
            <a:cxnSpLocks/>
          </p:cNvCxnSpPr>
          <p:nvPr/>
        </p:nvCxnSpPr>
        <p:spPr>
          <a:xfrm flipV="1">
            <a:off x="5381779" y="1458386"/>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p:cNvCxnSpPr>
            <a:cxnSpLocks/>
          </p:cNvCxnSpPr>
          <p:nvPr/>
        </p:nvCxnSpPr>
        <p:spPr>
          <a:xfrm>
            <a:off x="5381778" y="1572117"/>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p:cNvCxnSpPr>
            <a:cxnSpLocks/>
          </p:cNvCxnSpPr>
          <p:nvPr/>
        </p:nvCxnSpPr>
        <p:spPr>
          <a:xfrm>
            <a:off x="5381778" y="1572116"/>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Connector: Elbow 84"/>
          <p:cNvCxnSpPr>
            <a:cxnSpLocks/>
          </p:cNvCxnSpPr>
          <p:nvPr/>
        </p:nvCxnSpPr>
        <p:spPr>
          <a:xfrm>
            <a:off x="5381779" y="1572117"/>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Connector: Elbow 85"/>
          <p:cNvCxnSpPr>
            <a:cxnSpLocks/>
          </p:cNvCxnSpPr>
          <p:nvPr/>
        </p:nvCxnSpPr>
        <p:spPr>
          <a:xfrm>
            <a:off x="5381779" y="1572117"/>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Connector: Elbow 86"/>
          <p:cNvCxnSpPr>
            <a:cxnSpLocks/>
          </p:cNvCxnSpPr>
          <p:nvPr/>
        </p:nvCxnSpPr>
        <p:spPr>
          <a:xfrm flipV="1">
            <a:off x="5381778" y="2857971"/>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8" name="Connector: Elbow 87"/>
          <p:cNvCxnSpPr>
            <a:cxnSpLocks/>
          </p:cNvCxnSpPr>
          <p:nvPr/>
        </p:nvCxnSpPr>
        <p:spPr>
          <a:xfrm flipV="1">
            <a:off x="5381778" y="3211023"/>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9" name="Connector: Elbow 88"/>
          <p:cNvCxnSpPr>
            <a:cxnSpLocks/>
          </p:cNvCxnSpPr>
          <p:nvPr/>
        </p:nvCxnSpPr>
        <p:spPr>
          <a:xfrm flipV="1">
            <a:off x="5381779" y="3560155"/>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onnector: Elbow 89"/>
          <p:cNvCxnSpPr>
            <a:cxnSpLocks/>
          </p:cNvCxnSpPr>
          <p:nvPr/>
        </p:nvCxnSpPr>
        <p:spPr>
          <a:xfrm>
            <a:off x="5381779" y="3683449"/>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1" name="Connector: Elbow 90"/>
          <p:cNvCxnSpPr>
            <a:cxnSpLocks/>
          </p:cNvCxnSpPr>
          <p:nvPr/>
        </p:nvCxnSpPr>
        <p:spPr>
          <a:xfrm>
            <a:off x="5381778" y="3683450"/>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2" name="Connector: Elbow 91"/>
          <p:cNvCxnSpPr>
            <a:cxnSpLocks/>
          </p:cNvCxnSpPr>
          <p:nvPr/>
        </p:nvCxnSpPr>
        <p:spPr>
          <a:xfrm>
            <a:off x="5381778" y="3683449"/>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p:cNvCxnSpPr>
            <a:cxnSpLocks/>
          </p:cNvCxnSpPr>
          <p:nvPr/>
        </p:nvCxnSpPr>
        <p:spPr>
          <a:xfrm>
            <a:off x="5381779" y="3683449"/>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4" name="Connector: Elbow 93"/>
          <p:cNvCxnSpPr>
            <a:cxnSpLocks/>
          </p:cNvCxnSpPr>
          <p:nvPr/>
        </p:nvCxnSpPr>
        <p:spPr>
          <a:xfrm>
            <a:off x="5381778" y="3683449"/>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5" name="Connector: Elbow 94"/>
          <p:cNvCxnSpPr>
            <a:cxnSpLocks/>
          </p:cNvCxnSpPr>
          <p:nvPr/>
        </p:nvCxnSpPr>
        <p:spPr>
          <a:xfrm flipV="1">
            <a:off x="5381778" y="5781858"/>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p:cNvCxnSpPr>
            <a:cxnSpLocks/>
          </p:cNvCxnSpPr>
          <p:nvPr/>
        </p:nvCxnSpPr>
        <p:spPr>
          <a:xfrm>
            <a:off x="5381778" y="5876872"/>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5" name="Rectangle: Rounded Corners 114">
            <a:hlinkClick r:id="rId4" action="ppaction://hlinksldjump"/>
          </p:cNvPr>
          <p:cNvSpPr/>
          <p:nvPr/>
        </p:nvSpPr>
        <p:spPr>
          <a:xfrm>
            <a:off x="5817690" y="548680"/>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116" name="Rectangle: Rounded Corners 115">
            <a:hlinkClick r:id="rId5" action="ppaction://hlinksldjump"/>
          </p:cNvPr>
          <p:cNvSpPr/>
          <p:nvPr/>
        </p:nvSpPr>
        <p:spPr>
          <a:xfrm>
            <a:off x="5819961" y="1100861"/>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117" name="Rectangle: Rounded Corners 116">
            <a:hlinkClick r:id="rId6" action="ppaction://hlinksldjump"/>
          </p:cNvPr>
          <p:cNvSpPr/>
          <p:nvPr/>
        </p:nvSpPr>
        <p:spPr>
          <a:xfrm>
            <a:off x="5823390" y="1370035"/>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118" name="Rectangle: Rounded Corners 117">
            <a:hlinkClick r:id="rId7" action="ppaction://hlinksldjump"/>
          </p:cNvPr>
          <p:cNvSpPr/>
          <p:nvPr/>
        </p:nvSpPr>
        <p:spPr>
          <a:xfrm>
            <a:off x="5823390" y="819739"/>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119" name="Rectangle: Rounded Corners 118">
            <a:hlinkClick r:id="rId8" action="ppaction://hlinksldjump"/>
          </p:cNvPr>
          <p:cNvSpPr/>
          <p:nvPr/>
        </p:nvSpPr>
        <p:spPr>
          <a:xfrm>
            <a:off x="5829229" y="1870378"/>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120" name="Rectangle: Rounded Corners 119">
            <a:hlinkClick r:id="rId9" action="ppaction://hlinksldjump"/>
          </p:cNvPr>
          <p:cNvSpPr/>
          <p:nvPr/>
        </p:nvSpPr>
        <p:spPr>
          <a:xfrm>
            <a:off x="5820270" y="2140915"/>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121" name="Rectangle: Rounded Corners 120">
            <a:hlinkClick r:id="rId10" action="ppaction://hlinksldjump"/>
          </p:cNvPr>
          <p:cNvSpPr/>
          <p:nvPr/>
        </p:nvSpPr>
        <p:spPr>
          <a:xfrm>
            <a:off x="5814431" y="1622490"/>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122" name="Rectangle: Rounded Corners 121">
            <a:hlinkClick r:id="rId11" action="ppaction://hlinksldjump"/>
          </p:cNvPr>
          <p:cNvSpPr/>
          <p:nvPr/>
        </p:nvSpPr>
        <p:spPr>
          <a:xfrm>
            <a:off x="5835482" y="273331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123" name="Rectangle: Rounded Corners 122">
            <a:hlinkClick r:id="rId12" action="ppaction://hlinksldjump"/>
          </p:cNvPr>
          <p:cNvSpPr/>
          <p:nvPr/>
        </p:nvSpPr>
        <p:spPr>
          <a:xfrm>
            <a:off x="5830724" y="3086366"/>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124" name="Rectangle: Rounded Corners 123">
            <a:hlinkClick r:id="rId13" action="ppaction://hlinksldjump"/>
          </p:cNvPr>
          <p:cNvSpPr/>
          <p:nvPr/>
        </p:nvSpPr>
        <p:spPr>
          <a:xfrm>
            <a:off x="5840051" y="3435499"/>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25" name="Rectangle: Rounded Corners 124">
            <a:hlinkClick r:id="rId14" action="ppaction://hlinksldjump"/>
          </p:cNvPr>
          <p:cNvSpPr/>
          <p:nvPr/>
        </p:nvSpPr>
        <p:spPr>
          <a:xfrm>
            <a:off x="5840051" y="379134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26" name="Rectangle: Rounded Corners 125">
            <a:hlinkClick r:id="rId15" action="ppaction://hlinksldjump"/>
          </p:cNvPr>
          <p:cNvSpPr/>
          <p:nvPr/>
        </p:nvSpPr>
        <p:spPr>
          <a:xfrm>
            <a:off x="5831092" y="41420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127" name="Rectangle: Rounded Corners 126">
            <a:hlinkClick r:id="rId16" action="ppaction://hlinksldjump"/>
          </p:cNvPr>
          <p:cNvSpPr/>
          <p:nvPr/>
        </p:nvSpPr>
        <p:spPr>
          <a:xfrm>
            <a:off x="5830724" y="45162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128" name="Rectangle: Rounded Corners 127">
            <a:hlinkClick r:id="rId17" action="ppaction://hlinksldjump"/>
          </p:cNvPr>
          <p:cNvSpPr/>
          <p:nvPr/>
        </p:nvSpPr>
        <p:spPr>
          <a:xfrm>
            <a:off x="5833437" y="488359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129" name="Rectangle: Rounded Corners 128">
            <a:hlinkClick r:id="rId18" action="ppaction://hlinksldjump"/>
          </p:cNvPr>
          <p:cNvSpPr/>
          <p:nvPr/>
        </p:nvSpPr>
        <p:spPr>
          <a:xfrm>
            <a:off x="5835482" y="5687972"/>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30" name="Rectangle: Rounded Corners 129">
            <a:hlinkClick r:id="rId19" action="ppaction://hlinksldjump"/>
          </p:cNvPr>
          <p:cNvSpPr/>
          <p:nvPr/>
        </p:nvSpPr>
        <p:spPr>
          <a:xfrm>
            <a:off x="5828920" y="598943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32" name="Rectangle: Rounded Corners 131">
            <a:hlinkClick r:id="rId20" action="ppaction://hlinksldjump"/>
          </p:cNvPr>
          <p:cNvSpPr/>
          <p:nvPr/>
        </p:nvSpPr>
        <p:spPr>
          <a:xfrm>
            <a:off x="5829952" y="2426269"/>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33" name="Rectangle: Rounded Corners 132">
            <a:hlinkClick r:id="rId21" action="ppaction://hlinksldjump"/>
          </p:cNvPr>
          <p:cNvSpPr/>
          <p:nvPr/>
        </p:nvSpPr>
        <p:spPr>
          <a:xfrm>
            <a:off x="5835482" y="522953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6" name="Slide Number Placeholder 5">
            <a:extLst>
              <a:ext uri="{FF2B5EF4-FFF2-40B4-BE49-F238E27FC236}">
                <a16:creationId xmlns:a16="http://schemas.microsoft.com/office/drawing/2014/main" id="{B2704774-E644-5447-A50C-C7A5A3E98E6D}"/>
              </a:ext>
            </a:extLst>
          </p:cNvPr>
          <p:cNvSpPr>
            <a:spLocks noGrp="1"/>
          </p:cNvSpPr>
          <p:nvPr>
            <p:ph type="sldNum" sz="quarter" idx="12"/>
          </p:nvPr>
        </p:nvSpPr>
        <p:spPr/>
        <p:txBody>
          <a:bodyPr rtlCol="0"/>
          <a:lstStyle/>
          <a:p>
            <a:pPr rtl="0"/>
            <a:fld id="{FA0B7275-42E7-9344-8EE7-3495E2503A86}" type="slidenum">
              <a:rPr lang="en-US" smtClean="0"/>
              <a:t>38</a:t>
            </a:fld>
            <a:endParaRPr lang="en-US" dirty="0"/>
          </a:p>
        </p:txBody>
      </p:sp>
      <p:sp>
        <p:nvSpPr>
          <p:cNvPr id="60" name="Rectangle 59"/>
          <p:cNvSpPr/>
          <p:nvPr/>
        </p:nvSpPr>
        <p:spPr>
          <a:xfrm>
            <a:off x="3386272" y="493088"/>
            <a:ext cx="4673603" cy="4951078"/>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209212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1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2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2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2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2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2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2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2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2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2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3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3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3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4"/>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41"/>
                                        </p:tgtEl>
                                        <p:attrNameLst>
                                          <p:attrName>style.visibility</p:attrName>
                                        </p:attrNameLst>
                                      </p:cBhvr>
                                      <p:to>
                                        <p:strVal val="visible"/>
                                      </p:to>
                                    </p:set>
                                    <p:anim calcmode="lin" valueType="num">
                                      <p:cBhvr>
                                        <p:cTn id="101" dur="500" fill="hold"/>
                                        <p:tgtEl>
                                          <p:spTgt spid="41"/>
                                        </p:tgtEl>
                                        <p:attrNameLst>
                                          <p:attrName>ppt_w</p:attrName>
                                        </p:attrNameLst>
                                      </p:cBhvr>
                                      <p:tavLst>
                                        <p:tav tm="0">
                                          <p:val>
                                            <p:fltVal val="0"/>
                                          </p:val>
                                        </p:tav>
                                        <p:tav tm="100000">
                                          <p:val>
                                            <p:strVal val="#ppt_w"/>
                                          </p:val>
                                        </p:tav>
                                      </p:tavLst>
                                    </p:anim>
                                    <p:anim calcmode="lin" valueType="num">
                                      <p:cBhvr>
                                        <p:cTn id="102" dur="500" fill="hold"/>
                                        <p:tgtEl>
                                          <p:spTgt spid="41"/>
                                        </p:tgtEl>
                                        <p:attrNameLst>
                                          <p:attrName>ppt_h</p:attrName>
                                        </p:attrNameLst>
                                      </p:cBhvr>
                                      <p:tavLst>
                                        <p:tav tm="0">
                                          <p:val>
                                            <p:fltVal val="0"/>
                                          </p:val>
                                        </p:tav>
                                        <p:tav tm="100000">
                                          <p:val>
                                            <p:strVal val="#ppt_h"/>
                                          </p:val>
                                        </p:tav>
                                      </p:tavLst>
                                    </p:anim>
                                    <p:animEffect transition="in" filter="fade">
                                      <p:cBhvr>
                                        <p:cTn id="103" dur="500"/>
                                        <p:tgtEl>
                                          <p:spTgt spid="41"/>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45"/>
                                        </p:tgtEl>
                                        <p:attrNameLst>
                                          <p:attrName>style.visibility</p:attrName>
                                        </p:attrNameLst>
                                      </p:cBhvr>
                                      <p:to>
                                        <p:strVal val="visible"/>
                                      </p:to>
                                    </p:set>
                                    <p:anim calcmode="lin" valueType="num">
                                      <p:cBhvr>
                                        <p:cTn id="106" dur="500" fill="hold"/>
                                        <p:tgtEl>
                                          <p:spTgt spid="45"/>
                                        </p:tgtEl>
                                        <p:attrNameLst>
                                          <p:attrName>ppt_w</p:attrName>
                                        </p:attrNameLst>
                                      </p:cBhvr>
                                      <p:tavLst>
                                        <p:tav tm="0">
                                          <p:val>
                                            <p:fltVal val="0"/>
                                          </p:val>
                                        </p:tav>
                                        <p:tav tm="100000">
                                          <p:val>
                                            <p:strVal val="#ppt_w"/>
                                          </p:val>
                                        </p:tav>
                                      </p:tavLst>
                                    </p:anim>
                                    <p:anim calcmode="lin" valueType="num">
                                      <p:cBhvr>
                                        <p:cTn id="107" dur="500" fill="hold"/>
                                        <p:tgtEl>
                                          <p:spTgt spid="45"/>
                                        </p:tgtEl>
                                        <p:attrNameLst>
                                          <p:attrName>ppt_h</p:attrName>
                                        </p:attrNameLst>
                                      </p:cBhvr>
                                      <p:tavLst>
                                        <p:tav tm="0">
                                          <p:val>
                                            <p:fltVal val="0"/>
                                          </p:val>
                                        </p:tav>
                                        <p:tav tm="100000">
                                          <p:val>
                                            <p:strVal val="#ppt_h"/>
                                          </p:val>
                                        </p:tav>
                                      </p:tavLst>
                                    </p:anim>
                                    <p:animEffect transition="in" filter="fade">
                                      <p:cBhvr>
                                        <p:cTn id="108" dur="500"/>
                                        <p:tgtEl>
                                          <p:spTgt spid="45"/>
                                        </p:tgtEl>
                                      </p:cBhvr>
                                    </p:animEffect>
                                  </p:childTnLst>
                                </p:cTn>
                              </p:par>
                              <p:par>
                                <p:cTn id="109" presetID="53" presetClass="entr" presetSubtype="16"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500" fill="hold"/>
                                        <p:tgtEl>
                                          <p:spTgt spid="46"/>
                                        </p:tgtEl>
                                        <p:attrNameLst>
                                          <p:attrName>ppt_w</p:attrName>
                                        </p:attrNameLst>
                                      </p:cBhvr>
                                      <p:tavLst>
                                        <p:tav tm="0">
                                          <p:val>
                                            <p:fltVal val="0"/>
                                          </p:val>
                                        </p:tav>
                                        <p:tav tm="100000">
                                          <p:val>
                                            <p:strVal val="#ppt_w"/>
                                          </p:val>
                                        </p:tav>
                                      </p:tavLst>
                                    </p:anim>
                                    <p:anim calcmode="lin" valueType="num">
                                      <p:cBhvr>
                                        <p:cTn id="112" dur="500" fill="hold"/>
                                        <p:tgtEl>
                                          <p:spTgt spid="46"/>
                                        </p:tgtEl>
                                        <p:attrNameLst>
                                          <p:attrName>ppt_h</p:attrName>
                                        </p:attrNameLst>
                                      </p:cBhvr>
                                      <p:tavLst>
                                        <p:tav tm="0">
                                          <p:val>
                                            <p:fltVal val="0"/>
                                          </p:val>
                                        </p:tav>
                                        <p:tav tm="100000">
                                          <p:val>
                                            <p:strVal val="#ppt_h"/>
                                          </p:val>
                                        </p:tav>
                                      </p:tavLst>
                                    </p:anim>
                                    <p:animEffect transition="in" filter="fade">
                                      <p:cBhvr>
                                        <p:cTn id="113" dur="500"/>
                                        <p:tgtEl>
                                          <p:spTgt spid="46"/>
                                        </p:tgtEl>
                                      </p:cBhvr>
                                    </p:animEffect>
                                  </p:childTnLst>
                                </p:cTn>
                              </p:par>
                              <p:par>
                                <p:cTn id="114" presetID="53" presetClass="entr" presetSubtype="16" fill="hold" nodeType="withEffect">
                                  <p:stCondLst>
                                    <p:cond delay="0"/>
                                  </p:stCondLst>
                                  <p:childTnLst>
                                    <p:set>
                                      <p:cBhvr>
                                        <p:cTn id="115" dur="1" fill="hold">
                                          <p:stCondLst>
                                            <p:cond delay="0"/>
                                          </p:stCondLst>
                                        </p:cTn>
                                        <p:tgtEl>
                                          <p:spTgt spid="47"/>
                                        </p:tgtEl>
                                        <p:attrNameLst>
                                          <p:attrName>style.visibility</p:attrName>
                                        </p:attrNameLst>
                                      </p:cBhvr>
                                      <p:to>
                                        <p:strVal val="visible"/>
                                      </p:to>
                                    </p:set>
                                    <p:anim calcmode="lin" valueType="num">
                                      <p:cBhvr>
                                        <p:cTn id="116" dur="500" fill="hold"/>
                                        <p:tgtEl>
                                          <p:spTgt spid="47"/>
                                        </p:tgtEl>
                                        <p:attrNameLst>
                                          <p:attrName>ppt_w</p:attrName>
                                        </p:attrNameLst>
                                      </p:cBhvr>
                                      <p:tavLst>
                                        <p:tav tm="0">
                                          <p:val>
                                            <p:fltVal val="0"/>
                                          </p:val>
                                        </p:tav>
                                        <p:tav tm="100000">
                                          <p:val>
                                            <p:strVal val="#ppt_w"/>
                                          </p:val>
                                        </p:tav>
                                      </p:tavLst>
                                    </p:anim>
                                    <p:anim calcmode="lin" valueType="num">
                                      <p:cBhvr>
                                        <p:cTn id="117" dur="500" fill="hold"/>
                                        <p:tgtEl>
                                          <p:spTgt spid="47"/>
                                        </p:tgtEl>
                                        <p:attrNameLst>
                                          <p:attrName>ppt_h</p:attrName>
                                        </p:attrNameLst>
                                      </p:cBhvr>
                                      <p:tavLst>
                                        <p:tav tm="0">
                                          <p:val>
                                            <p:fltVal val="0"/>
                                          </p:val>
                                        </p:tav>
                                        <p:tav tm="100000">
                                          <p:val>
                                            <p:strVal val="#ppt_h"/>
                                          </p:val>
                                        </p:tav>
                                      </p:tavLst>
                                    </p:anim>
                                    <p:animEffect transition="in" filter="fade">
                                      <p:cBhvr>
                                        <p:cTn id="118" dur="500"/>
                                        <p:tgtEl>
                                          <p:spTgt spid="47"/>
                                        </p:tgtEl>
                                      </p:cBhvr>
                                    </p:animEffect>
                                  </p:childTnLst>
                                </p:cTn>
                              </p:par>
                              <p:par>
                                <p:cTn id="119" presetID="53" presetClass="entr" presetSubtype="16" fill="hold" nodeType="withEffect">
                                  <p:stCondLst>
                                    <p:cond delay="0"/>
                                  </p:stCondLst>
                                  <p:childTnLst>
                                    <p:set>
                                      <p:cBhvr>
                                        <p:cTn id="120" dur="1" fill="hold">
                                          <p:stCondLst>
                                            <p:cond delay="0"/>
                                          </p:stCondLst>
                                        </p:cTn>
                                        <p:tgtEl>
                                          <p:spTgt spid="48"/>
                                        </p:tgtEl>
                                        <p:attrNameLst>
                                          <p:attrName>style.visibility</p:attrName>
                                        </p:attrNameLst>
                                      </p:cBhvr>
                                      <p:to>
                                        <p:strVal val="visible"/>
                                      </p:to>
                                    </p:set>
                                    <p:anim calcmode="lin" valueType="num">
                                      <p:cBhvr>
                                        <p:cTn id="121" dur="500" fill="hold"/>
                                        <p:tgtEl>
                                          <p:spTgt spid="48"/>
                                        </p:tgtEl>
                                        <p:attrNameLst>
                                          <p:attrName>ppt_w</p:attrName>
                                        </p:attrNameLst>
                                      </p:cBhvr>
                                      <p:tavLst>
                                        <p:tav tm="0">
                                          <p:val>
                                            <p:fltVal val="0"/>
                                          </p:val>
                                        </p:tav>
                                        <p:tav tm="100000">
                                          <p:val>
                                            <p:strVal val="#ppt_w"/>
                                          </p:val>
                                        </p:tav>
                                      </p:tavLst>
                                    </p:anim>
                                    <p:anim calcmode="lin" valueType="num">
                                      <p:cBhvr>
                                        <p:cTn id="122" dur="500" fill="hold"/>
                                        <p:tgtEl>
                                          <p:spTgt spid="48"/>
                                        </p:tgtEl>
                                        <p:attrNameLst>
                                          <p:attrName>ppt_h</p:attrName>
                                        </p:attrNameLst>
                                      </p:cBhvr>
                                      <p:tavLst>
                                        <p:tav tm="0">
                                          <p:val>
                                            <p:fltVal val="0"/>
                                          </p:val>
                                        </p:tav>
                                        <p:tav tm="100000">
                                          <p:val>
                                            <p:strVal val="#ppt_h"/>
                                          </p:val>
                                        </p:tav>
                                      </p:tavLst>
                                    </p:anim>
                                    <p:animEffect transition="in" filter="fade">
                                      <p:cBhvr>
                                        <p:cTn id="123" dur="500"/>
                                        <p:tgtEl>
                                          <p:spTgt spid="48"/>
                                        </p:tgtEl>
                                      </p:cBhvr>
                                    </p:animEffect>
                                  </p:childTnLst>
                                </p:cTn>
                              </p:par>
                              <p:par>
                                <p:cTn id="124" presetID="53" presetClass="entr" presetSubtype="16" fill="hold" nodeType="withEffect">
                                  <p:stCondLst>
                                    <p:cond delay="0"/>
                                  </p:stCondLst>
                                  <p:childTnLst>
                                    <p:set>
                                      <p:cBhvr>
                                        <p:cTn id="125" dur="1" fill="hold">
                                          <p:stCondLst>
                                            <p:cond delay="0"/>
                                          </p:stCondLst>
                                        </p:cTn>
                                        <p:tgtEl>
                                          <p:spTgt spid="49"/>
                                        </p:tgtEl>
                                        <p:attrNameLst>
                                          <p:attrName>style.visibility</p:attrName>
                                        </p:attrNameLst>
                                      </p:cBhvr>
                                      <p:to>
                                        <p:strVal val="visible"/>
                                      </p:to>
                                    </p:set>
                                    <p:anim calcmode="lin" valueType="num">
                                      <p:cBhvr>
                                        <p:cTn id="126" dur="500" fill="hold"/>
                                        <p:tgtEl>
                                          <p:spTgt spid="49"/>
                                        </p:tgtEl>
                                        <p:attrNameLst>
                                          <p:attrName>ppt_w</p:attrName>
                                        </p:attrNameLst>
                                      </p:cBhvr>
                                      <p:tavLst>
                                        <p:tav tm="0">
                                          <p:val>
                                            <p:fltVal val="0"/>
                                          </p:val>
                                        </p:tav>
                                        <p:tav tm="100000">
                                          <p:val>
                                            <p:strVal val="#ppt_w"/>
                                          </p:val>
                                        </p:tav>
                                      </p:tavLst>
                                    </p:anim>
                                    <p:anim calcmode="lin" valueType="num">
                                      <p:cBhvr>
                                        <p:cTn id="127" dur="500" fill="hold"/>
                                        <p:tgtEl>
                                          <p:spTgt spid="49"/>
                                        </p:tgtEl>
                                        <p:attrNameLst>
                                          <p:attrName>ppt_h</p:attrName>
                                        </p:attrNameLst>
                                      </p:cBhvr>
                                      <p:tavLst>
                                        <p:tav tm="0">
                                          <p:val>
                                            <p:fltVal val="0"/>
                                          </p:val>
                                        </p:tav>
                                        <p:tav tm="100000">
                                          <p:val>
                                            <p:strVal val="#ppt_h"/>
                                          </p:val>
                                        </p:tav>
                                      </p:tavLst>
                                    </p:anim>
                                    <p:animEffect transition="in" filter="fade">
                                      <p:cBhvr>
                                        <p:cTn id="128" dur="500"/>
                                        <p:tgtEl>
                                          <p:spTgt spid="49"/>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0"/>
                                        </p:tgtEl>
                                        <p:attrNameLst>
                                          <p:attrName>style.visibility</p:attrName>
                                        </p:attrNameLst>
                                      </p:cBhvr>
                                      <p:to>
                                        <p:strVal val="visible"/>
                                      </p:to>
                                    </p:set>
                                    <p:anim calcmode="lin" valueType="num">
                                      <p:cBhvr>
                                        <p:cTn id="131" dur="500" fill="hold"/>
                                        <p:tgtEl>
                                          <p:spTgt spid="50"/>
                                        </p:tgtEl>
                                        <p:attrNameLst>
                                          <p:attrName>ppt_w</p:attrName>
                                        </p:attrNameLst>
                                      </p:cBhvr>
                                      <p:tavLst>
                                        <p:tav tm="0">
                                          <p:val>
                                            <p:fltVal val="0"/>
                                          </p:val>
                                        </p:tav>
                                        <p:tav tm="100000">
                                          <p:val>
                                            <p:strVal val="#ppt_w"/>
                                          </p:val>
                                        </p:tav>
                                      </p:tavLst>
                                    </p:anim>
                                    <p:anim calcmode="lin" valueType="num">
                                      <p:cBhvr>
                                        <p:cTn id="132" dur="500" fill="hold"/>
                                        <p:tgtEl>
                                          <p:spTgt spid="50"/>
                                        </p:tgtEl>
                                        <p:attrNameLst>
                                          <p:attrName>ppt_h</p:attrName>
                                        </p:attrNameLst>
                                      </p:cBhvr>
                                      <p:tavLst>
                                        <p:tav tm="0">
                                          <p:val>
                                            <p:fltVal val="0"/>
                                          </p:val>
                                        </p:tav>
                                        <p:tav tm="100000">
                                          <p:val>
                                            <p:strVal val="#ppt_h"/>
                                          </p:val>
                                        </p:tav>
                                      </p:tavLst>
                                    </p:anim>
                                    <p:animEffect transition="in" filter="fade">
                                      <p:cBhvr>
                                        <p:cTn id="133" dur="500"/>
                                        <p:tgtEl>
                                          <p:spTgt spid="50"/>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51"/>
                                        </p:tgtEl>
                                        <p:attrNameLst>
                                          <p:attrName>style.visibility</p:attrName>
                                        </p:attrNameLst>
                                      </p:cBhvr>
                                      <p:to>
                                        <p:strVal val="visible"/>
                                      </p:to>
                                    </p:set>
                                    <p:anim calcmode="lin" valueType="num">
                                      <p:cBhvr>
                                        <p:cTn id="136" dur="500" fill="hold"/>
                                        <p:tgtEl>
                                          <p:spTgt spid="51"/>
                                        </p:tgtEl>
                                        <p:attrNameLst>
                                          <p:attrName>ppt_w</p:attrName>
                                        </p:attrNameLst>
                                      </p:cBhvr>
                                      <p:tavLst>
                                        <p:tav tm="0">
                                          <p:val>
                                            <p:fltVal val="0"/>
                                          </p:val>
                                        </p:tav>
                                        <p:tav tm="100000">
                                          <p:val>
                                            <p:strVal val="#ppt_w"/>
                                          </p:val>
                                        </p:tav>
                                      </p:tavLst>
                                    </p:anim>
                                    <p:anim calcmode="lin" valueType="num">
                                      <p:cBhvr>
                                        <p:cTn id="137" dur="500" fill="hold"/>
                                        <p:tgtEl>
                                          <p:spTgt spid="51"/>
                                        </p:tgtEl>
                                        <p:attrNameLst>
                                          <p:attrName>ppt_h</p:attrName>
                                        </p:attrNameLst>
                                      </p:cBhvr>
                                      <p:tavLst>
                                        <p:tav tm="0">
                                          <p:val>
                                            <p:fltVal val="0"/>
                                          </p:val>
                                        </p:tav>
                                        <p:tav tm="100000">
                                          <p:val>
                                            <p:strVal val="#ppt_h"/>
                                          </p:val>
                                        </p:tav>
                                      </p:tavLst>
                                    </p:anim>
                                    <p:animEffect transition="in" filter="fade">
                                      <p:cBhvr>
                                        <p:cTn id="138" dur="500"/>
                                        <p:tgtEl>
                                          <p:spTgt spid="51"/>
                                        </p:tgtEl>
                                      </p:cBhvr>
                                    </p:animEffect>
                                  </p:childTnLst>
                                </p:cTn>
                              </p:par>
                              <p:par>
                                <p:cTn id="139" presetID="53" presetClass="entr" presetSubtype="16" fill="hold" nodeType="withEffect">
                                  <p:stCondLst>
                                    <p:cond delay="0"/>
                                  </p:stCondLst>
                                  <p:childTnLst>
                                    <p:set>
                                      <p:cBhvr>
                                        <p:cTn id="140" dur="1" fill="hold">
                                          <p:stCondLst>
                                            <p:cond delay="0"/>
                                          </p:stCondLst>
                                        </p:cTn>
                                        <p:tgtEl>
                                          <p:spTgt spid="52"/>
                                        </p:tgtEl>
                                        <p:attrNameLst>
                                          <p:attrName>style.visibility</p:attrName>
                                        </p:attrNameLst>
                                      </p:cBhvr>
                                      <p:to>
                                        <p:strVal val="visible"/>
                                      </p:to>
                                    </p:set>
                                    <p:anim calcmode="lin" valueType="num">
                                      <p:cBhvr>
                                        <p:cTn id="141" dur="500" fill="hold"/>
                                        <p:tgtEl>
                                          <p:spTgt spid="52"/>
                                        </p:tgtEl>
                                        <p:attrNameLst>
                                          <p:attrName>ppt_w</p:attrName>
                                        </p:attrNameLst>
                                      </p:cBhvr>
                                      <p:tavLst>
                                        <p:tav tm="0">
                                          <p:val>
                                            <p:fltVal val="0"/>
                                          </p:val>
                                        </p:tav>
                                        <p:tav tm="100000">
                                          <p:val>
                                            <p:strVal val="#ppt_w"/>
                                          </p:val>
                                        </p:tav>
                                      </p:tavLst>
                                    </p:anim>
                                    <p:anim calcmode="lin" valueType="num">
                                      <p:cBhvr>
                                        <p:cTn id="142" dur="500" fill="hold"/>
                                        <p:tgtEl>
                                          <p:spTgt spid="52"/>
                                        </p:tgtEl>
                                        <p:attrNameLst>
                                          <p:attrName>ppt_h</p:attrName>
                                        </p:attrNameLst>
                                      </p:cBhvr>
                                      <p:tavLst>
                                        <p:tav tm="0">
                                          <p:val>
                                            <p:fltVal val="0"/>
                                          </p:val>
                                        </p:tav>
                                        <p:tav tm="100000">
                                          <p:val>
                                            <p:strVal val="#ppt_h"/>
                                          </p:val>
                                        </p:tav>
                                      </p:tavLst>
                                    </p:anim>
                                    <p:animEffect transition="in" filter="fade">
                                      <p:cBhvr>
                                        <p:cTn id="143" dur="500"/>
                                        <p:tgtEl>
                                          <p:spTgt spid="52"/>
                                        </p:tgtEl>
                                      </p:cBhvr>
                                    </p:animEffect>
                                  </p:childTnLst>
                                </p:cTn>
                              </p:par>
                              <p:par>
                                <p:cTn id="144" presetID="53" presetClass="entr" presetSubtype="16" fill="hold" nodeType="withEffect">
                                  <p:stCondLst>
                                    <p:cond delay="0"/>
                                  </p:stCondLst>
                                  <p:childTnLst>
                                    <p:set>
                                      <p:cBhvr>
                                        <p:cTn id="145" dur="1" fill="hold">
                                          <p:stCondLst>
                                            <p:cond delay="0"/>
                                          </p:stCondLst>
                                        </p:cTn>
                                        <p:tgtEl>
                                          <p:spTgt spid="53"/>
                                        </p:tgtEl>
                                        <p:attrNameLst>
                                          <p:attrName>style.visibility</p:attrName>
                                        </p:attrNameLst>
                                      </p:cBhvr>
                                      <p:to>
                                        <p:strVal val="visible"/>
                                      </p:to>
                                    </p:set>
                                    <p:anim calcmode="lin" valueType="num">
                                      <p:cBhvr>
                                        <p:cTn id="146" dur="500" fill="hold"/>
                                        <p:tgtEl>
                                          <p:spTgt spid="53"/>
                                        </p:tgtEl>
                                        <p:attrNameLst>
                                          <p:attrName>ppt_w</p:attrName>
                                        </p:attrNameLst>
                                      </p:cBhvr>
                                      <p:tavLst>
                                        <p:tav tm="0">
                                          <p:val>
                                            <p:fltVal val="0"/>
                                          </p:val>
                                        </p:tav>
                                        <p:tav tm="100000">
                                          <p:val>
                                            <p:strVal val="#ppt_w"/>
                                          </p:val>
                                        </p:tav>
                                      </p:tavLst>
                                    </p:anim>
                                    <p:anim calcmode="lin" valueType="num">
                                      <p:cBhvr>
                                        <p:cTn id="147" dur="500" fill="hold"/>
                                        <p:tgtEl>
                                          <p:spTgt spid="53"/>
                                        </p:tgtEl>
                                        <p:attrNameLst>
                                          <p:attrName>ppt_h</p:attrName>
                                        </p:attrNameLst>
                                      </p:cBhvr>
                                      <p:tavLst>
                                        <p:tav tm="0">
                                          <p:val>
                                            <p:fltVal val="0"/>
                                          </p:val>
                                        </p:tav>
                                        <p:tav tm="100000">
                                          <p:val>
                                            <p:strVal val="#ppt_h"/>
                                          </p:val>
                                        </p:tav>
                                      </p:tavLst>
                                    </p:anim>
                                    <p:animEffect transition="in" filter="fade">
                                      <p:cBhvr>
                                        <p:cTn id="14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41" grpId="0" animBg="1"/>
      <p:bldP spid="45" grpId="0" animBg="1"/>
      <p:bldP spid="46" grpId="0" animBg="1"/>
      <p:bldP spid="50" grpId="0" animBg="1"/>
      <p:bldP spid="51" grpId="0" animBg="1"/>
      <p:bldP spid="5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2" grpId="0" animBg="1"/>
      <p:bldP spid="13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rtl="0"/>
            <a:r>
              <a:rPr lang="zh"/>
              <a:t>人体健康参数：</a:t>
            </a:r>
            <a:br>
              <a:rPr lang="en-SG" dirty="0"/>
            </a:br>
            <a:r>
              <a:rPr lang="zh"/>
              <a:t>现场</a:t>
            </a:r>
          </a:p>
        </p:txBody>
      </p:sp>
      <p:sp>
        <p:nvSpPr>
          <p:cNvPr id="5" name="Rectangle: Beveled 4"/>
          <p:cNvSpPr/>
          <p:nvPr/>
        </p:nvSpPr>
        <p:spPr>
          <a:xfrm>
            <a:off x="3562282" y="1142548"/>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562282" y="3210961"/>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562282" y="5426621"/>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317061" y="2510700"/>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109150" y="1572117"/>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109150" y="3687934"/>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109150" y="3683449"/>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4" name="Rectangle: Diagonal Corners Snipped 53"/>
          <p:cNvSpPr/>
          <p:nvPr/>
        </p:nvSpPr>
        <p:spPr>
          <a:xfrm>
            <a:off x="8379134" y="3272699"/>
            <a:ext cx="1245258" cy="499692"/>
          </a:xfrm>
          <a:prstGeom prst="snip2Diag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100%通过要求</a:t>
            </a:r>
          </a:p>
        </p:txBody>
      </p:sp>
      <p:cxnSp>
        <p:nvCxnSpPr>
          <p:cNvPr id="30" name="Straight Arrow Connector 29"/>
          <p:cNvCxnSpPr>
            <a:cxnSpLocks/>
            <a:stCxn id="109" idx="3"/>
            <a:endCxn id="54" idx="2"/>
          </p:cNvCxnSpPr>
          <p:nvPr/>
        </p:nvCxnSpPr>
        <p:spPr>
          <a:xfrm flipV="1">
            <a:off x="7928384" y="3522545"/>
            <a:ext cx="450750" cy="2560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Cloud 41"/>
          <p:cNvSpPr/>
          <p:nvPr/>
        </p:nvSpPr>
        <p:spPr>
          <a:xfrm>
            <a:off x="9899718" y="2305949"/>
            <a:ext cx="1655953" cy="618995"/>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细菌</a:t>
            </a:r>
          </a:p>
        </p:txBody>
      </p:sp>
      <p:sp>
        <p:nvSpPr>
          <p:cNvPr id="55" name="Cloud 54"/>
          <p:cNvSpPr/>
          <p:nvPr/>
        </p:nvSpPr>
        <p:spPr>
          <a:xfrm>
            <a:off x="9899718" y="3026029"/>
            <a:ext cx="1655953" cy="618995"/>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原生物</a:t>
            </a:r>
          </a:p>
        </p:txBody>
      </p:sp>
      <p:cxnSp>
        <p:nvCxnSpPr>
          <p:cNvPr id="56" name="Straight Arrow Connector 55"/>
          <p:cNvCxnSpPr>
            <a:cxnSpLocks/>
            <a:stCxn id="54" idx="0"/>
          </p:cNvCxnSpPr>
          <p:nvPr/>
        </p:nvCxnSpPr>
        <p:spPr>
          <a:xfrm flipV="1">
            <a:off x="9624392" y="2857971"/>
            <a:ext cx="648072" cy="6645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a:stCxn id="54" idx="0"/>
            <a:endCxn id="55" idx="2"/>
          </p:cNvCxnSpPr>
          <p:nvPr/>
        </p:nvCxnSpPr>
        <p:spPr>
          <a:xfrm flipV="1">
            <a:off x="9624392" y="3335527"/>
            <a:ext cx="280463" cy="187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Cloud 58"/>
          <p:cNvSpPr/>
          <p:nvPr/>
        </p:nvSpPr>
        <p:spPr>
          <a:xfrm>
            <a:off x="9912654" y="3772391"/>
            <a:ext cx="1655953" cy="618995"/>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病毒</a:t>
            </a:r>
          </a:p>
        </p:txBody>
      </p:sp>
      <p:cxnSp>
        <p:nvCxnSpPr>
          <p:cNvPr id="60" name="Straight Arrow Connector 59"/>
          <p:cNvCxnSpPr>
            <a:cxnSpLocks/>
            <a:stCxn id="54" idx="0"/>
          </p:cNvCxnSpPr>
          <p:nvPr/>
        </p:nvCxnSpPr>
        <p:spPr>
          <a:xfrm>
            <a:off x="9624392" y="3522545"/>
            <a:ext cx="432048" cy="377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p:cNvCxnSpPr/>
          <p:nvPr/>
        </p:nvCxnSpPr>
        <p:spPr>
          <a:xfrm flipV="1">
            <a:off x="5331223" y="630360"/>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p:cNvCxnSpPr/>
          <p:nvPr/>
        </p:nvCxnSpPr>
        <p:spPr>
          <a:xfrm flipV="1">
            <a:off x="5331223" y="905170"/>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p:cNvCxnSpPr>
            <a:cxnSpLocks/>
          </p:cNvCxnSpPr>
          <p:nvPr/>
        </p:nvCxnSpPr>
        <p:spPr>
          <a:xfrm flipV="1">
            <a:off x="5331223" y="1179950"/>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Connector: Elbow 78"/>
          <p:cNvCxnSpPr>
            <a:cxnSpLocks/>
          </p:cNvCxnSpPr>
          <p:nvPr/>
        </p:nvCxnSpPr>
        <p:spPr>
          <a:xfrm flipV="1">
            <a:off x="5331223" y="1458386"/>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p:cNvCxnSpPr>
            <a:cxnSpLocks/>
          </p:cNvCxnSpPr>
          <p:nvPr/>
        </p:nvCxnSpPr>
        <p:spPr>
          <a:xfrm>
            <a:off x="5331222" y="1572117"/>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p:cNvCxnSpPr>
            <a:cxnSpLocks/>
          </p:cNvCxnSpPr>
          <p:nvPr/>
        </p:nvCxnSpPr>
        <p:spPr>
          <a:xfrm>
            <a:off x="5331222" y="1572116"/>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p:cNvCxnSpPr>
            <a:cxnSpLocks/>
          </p:cNvCxnSpPr>
          <p:nvPr/>
        </p:nvCxnSpPr>
        <p:spPr>
          <a:xfrm>
            <a:off x="5331223" y="1572117"/>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p:cNvCxnSpPr>
            <a:cxnSpLocks/>
          </p:cNvCxnSpPr>
          <p:nvPr/>
        </p:nvCxnSpPr>
        <p:spPr>
          <a:xfrm>
            <a:off x="5331223" y="1572117"/>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p:cNvCxnSpPr>
            <a:cxnSpLocks/>
          </p:cNvCxnSpPr>
          <p:nvPr/>
        </p:nvCxnSpPr>
        <p:spPr>
          <a:xfrm flipV="1">
            <a:off x="5331222" y="2857971"/>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5" name="Connector: Elbow 84"/>
          <p:cNvCxnSpPr>
            <a:cxnSpLocks/>
          </p:cNvCxnSpPr>
          <p:nvPr/>
        </p:nvCxnSpPr>
        <p:spPr>
          <a:xfrm flipV="1">
            <a:off x="5331222" y="3211023"/>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6" name="Connector: Elbow 85"/>
          <p:cNvCxnSpPr>
            <a:cxnSpLocks/>
          </p:cNvCxnSpPr>
          <p:nvPr/>
        </p:nvCxnSpPr>
        <p:spPr>
          <a:xfrm flipV="1">
            <a:off x="5331223" y="3560155"/>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7" name="Connector: Elbow 86"/>
          <p:cNvCxnSpPr>
            <a:cxnSpLocks/>
          </p:cNvCxnSpPr>
          <p:nvPr/>
        </p:nvCxnSpPr>
        <p:spPr>
          <a:xfrm>
            <a:off x="5331223" y="3683449"/>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8" name="Connector: Elbow 87"/>
          <p:cNvCxnSpPr>
            <a:cxnSpLocks/>
          </p:cNvCxnSpPr>
          <p:nvPr/>
        </p:nvCxnSpPr>
        <p:spPr>
          <a:xfrm>
            <a:off x="5331222" y="3683450"/>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89" name="Connector: Elbow 88"/>
          <p:cNvCxnSpPr>
            <a:cxnSpLocks/>
          </p:cNvCxnSpPr>
          <p:nvPr/>
        </p:nvCxnSpPr>
        <p:spPr>
          <a:xfrm>
            <a:off x="5331222" y="3683449"/>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onnector: Elbow 89"/>
          <p:cNvCxnSpPr>
            <a:cxnSpLocks/>
          </p:cNvCxnSpPr>
          <p:nvPr/>
        </p:nvCxnSpPr>
        <p:spPr>
          <a:xfrm>
            <a:off x="5331223" y="3683449"/>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1" name="Connector: Elbow 90"/>
          <p:cNvCxnSpPr>
            <a:cxnSpLocks/>
          </p:cNvCxnSpPr>
          <p:nvPr/>
        </p:nvCxnSpPr>
        <p:spPr>
          <a:xfrm>
            <a:off x="5331222" y="3683449"/>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92" name="Connector: Elbow 91"/>
          <p:cNvCxnSpPr>
            <a:cxnSpLocks/>
          </p:cNvCxnSpPr>
          <p:nvPr/>
        </p:nvCxnSpPr>
        <p:spPr>
          <a:xfrm flipV="1">
            <a:off x="5331222" y="5781858"/>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Connector: Elbow 92"/>
          <p:cNvCxnSpPr>
            <a:cxnSpLocks/>
          </p:cNvCxnSpPr>
          <p:nvPr/>
        </p:nvCxnSpPr>
        <p:spPr>
          <a:xfrm>
            <a:off x="5331222" y="5876872"/>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4" name="Rectangle: Rounded Corners 93">
            <a:hlinkClick r:id="rId4" action="ppaction://hlinksldjump"/>
          </p:cNvPr>
          <p:cNvSpPr/>
          <p:nvPr/>
        </p:nvSpPr>
        <p:spPr>
          <a:xfrm>
            <a:off x="5767134" y="548680"/>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95" name="Rectangle: Rounded Corners 94">
            <a:hlinkClick r:id="rId5" action="ppaction://hlinksldjump"/>
          </p:cNvPr>
          <p:cNvSpPr/>
          <p:nvPr/>
        </p:nvSpPr>
        <p:spPr>
          <a:xfrm>
            <a:off x="5769405" y="1100861"/>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96" name="Rectangle: Rounded Corners 95">
            <a:hlinkClick r:id="rId6" action="ppaction://hlinksldjump"/>
          </p:cNvPr>
          <p:cNvSpPr/>
          <p:nvPr/>
        </p:nvSpPr>
        <p:spPr>
          <a:xfrm>
            <a:off x="5772834" y="1370035"/>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97" name="Rectangle: Rounded Corners 96">
            <a:hlinkClick r:id="rId7" action="ppaction://hlinksldjump"/>
          </p:cNvPr>
          <p:cNvSpPr/>
          <p:nvPr/>
        </p:nvSpPr>
        <p:spPr>
          <a:xfrm>
            <a:off x="5772834" y="819739"/>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98" name="Rectangle: Rounded Corners 97">
            <a:hlinkClick r:id="rId8" action="ppaction://hlinksldjump"/>
          </p:cNvPr>
          <p:cNvSpPr/>
          <p:nvPr/>
        </p:nvSpPr>
        <p:spPr>
          <a:xfrm>
            <a:off x="5778673" y="1870378"/>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99" name="Rectangle: Rounded Corners 98">
            <a:hlinkClick r:id="rId9" action="ppaction://hlinksldjump"/>
          </p:cNvPr>
          <p:cNvSpPr/>
          <p:nvPr/>
        </p:nvSpPr>
        <p:spPr>
          <a:xfrm>
            <a:off x="5769714" y="2140915"/>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100" name="Rectangle: Rounded Corners 99">
            <a:hlinkClick r:id="rId10" action="ppaction://hlinksldjump"/>
          </p:cNvPr>
          <p:cNvSpPr/>
          <p:nvPr/>
        </p:nvSpPr>
        <p:spPr>
          <a:xfrm>
            <a:off x="5763875" y="1622490"/>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101" name="Rectangle: Rounded Corners 100">
            <a:hlinkClick r:id="rId11" action="ppaction://hlinksldjump"/>
          </p:cNvPr>
          <p:cNvSpPr/>
          <p:nvPr/>
        </p:nvSpPr>
        <p:spPr>
          <a:xfrm>
            <a:off x="5784926" y="273331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102" name="Rectangle: Rounded Corners 101">
            <a:hlinkClick r:id="rId12" action="ppaction://hlinksldjump"/>
          </p:cNvPr>
          <p:cNvSpPr/>
          <p:nvPr/>
        </p:nvSpPr>
        <p:spPr>
          <a:xfrm>
            <a:off x="5780168" y="3086366"/>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103" name="Rectangle: Rounded Corners 102">
            <a:hlinkClick r:id="rId13" action="ppaction://hlinksldjump"/>
          </p:cNvPr>
          <p:cNvSpPr/>
          <p:nvPr/>
        </p:nvSpPr>
        <p:spPr>
          <a:xfrm>
            <a:off x="5789495" y="3435499"/>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04" name="Rectangle: Rounded Corners 103">
            <a:hlinkClick r:id="rId14" action="ppaction://hlinksldjump"/>
          </p:cNvPr>
          <p:cNvSpPr/>
          <p:nvPr/>
        </p:nvSpPr>
        <p:spPr>
          <a:xfrm>
            <a:off x="5789495" y="379134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05" name="Rectangle: Rounded Corners 104">
            <a:hlinkClick r:id="rId15" action="ppaction://hlinksldjump"/>
          </p:cNvPr>
          <p:cNvSpPr/>
          <p:nvPr/>
        </p:nvSpPr>
        <p:spPr>
          <a:xfrm>
            <a:off x="5780536" y="41420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106" name="Rectangle: Rounded Corners 105">
            <a:hlinkClick r:id="rId16" action="ppaction://hlinksldjump"/>
          </p:cNvPr>
          <p:cNvSpPr/>
          <p:nvPr/>
        </p:nvSpPr>
        <p:spPr>
          <a:xfrm>
            <a:off x="5780168" y="45162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107" name="Rectangle: Rounded Corners 106">
            <a:hlinkClick r:id="rId17" action="ppaction://hlinksldjump"/>
          </p:cNvPr>
          <p:cNvSpPr/>
          <p:nvPr/>
        </p:nvSpPr>
        <p:spPr>
          <a:xfrm>
            <a:off x="5782881" y="488359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108" name="Rectangle: Rounded Corners 107">
            <a:hlinkClick r:id="rId18" action="ppaction://hlinksldjump"/>
          </p:cNvPr>
          <p:cNvSpPr/>
          <p:nvPr/>
        </p:nvSpPr>
        <p:spPr>
          <a:xfrm>
            <a:off x="5784926" y="5687972"/>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09" name="Rectangle: Rounded Corners 108">
            <a:hlinkClick r:id="rId19" action="ppaction://hlinksldjump"/>
          </p:cNvPr>
          <p:cNvSpPr/>
          <p:nvPr/>
        </p:nvSpPr>
        <p:spPr>
          <a:xfrm>
            <a:off x="5778364" y="598943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10" name="Rectangle: Rounded Corners 109">
            <a:hlinkClick r:id="rId20" action="ppaction://hlinksldjump"/>
          </p:cNvPr>
          <p:cNvSpPr/>
          <p:nvPr/>
        </p:nvSpPr>
        <p:spPr>
          <a:xfrm>
            <a:off x="5784926" y="522953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111" name="Rectangle: Rounded Corners 110">
            <a:hlinkClick r:id="rId21" action="ppaction://hlinksldjump"/>
          </p:cNvPr>
          <p:cNvSpPr/>
          <p:nvPr/>
        </p:nvSpPr>
        <p:spPr>
          <a:xfrm>
            <a:off x="5779396" y="2426269"/>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6" name="Slide Number Placeholder 5">
            <a:extLst>
              <a:ext uri="{FF2B5EF4-FFF2-40B4-BE49-F238E27FC236}">
                <a16:creationId xmlns:a16="http://schemas.microsoft.com/office/drawing/2014/main" id="{CEEE72F8-D87E-E248-ADDE-2744120F1D18}"/>
              </a:ext>
            </a:extLst>
          </p:cNvPr>
          <p:cNvSpPr>
            <a:spLocks noGrp="1"/>
          </p:cNvSpPr>
          <p:nvPr>
            <p:ph type="sldNum" sz="quarter" idx="12"/>
          </p:nvPr>
        </p:nvSpPr>
        <p:spPr/>
        <p:txBody>
          <a:bodyPr rtlCol="0"/>
          <a:lstStyle/>
          <a:p>
            <a:pPr rtl="0"/>
            <a:fld id="{FA0B7275-42E7-9344-8EE7-3495E2503A86}" type="slidenum">
              <a:rPr lang="en-US" smtClean="0"/>
              <a:t>39</a:t>
            </a:fld>
            <a:endParaRPr lang="en-US" dirty="0"/>
          </a:p>
        </p:txBody>
      </p:sp>
      <p:sp>
        <p:nvSpPr>
          <p:cNvPr id="57" name="Rectangle 56"/>
          <p:cNvSpPr/>
          <p:nvPr/>
        </p:nvSpPr>
        <p:spPr>
          <a:xfrm>
            <a:off x="3386272" y="493088"/>
            <a:ext cx="4673603" cy="4951078"/>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107592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1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1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4"/>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42"/>
                                        </p:tgtEl>
                                        <p:attrNameLst>
                                          <p:attrName>style.visibility</p:attrName>
                                        </p:attrNameLst>
                                      </p:cBhvr>
                                      <p:to>
                                        <p:strVal val="visible"/>
                                      </p:to>
                                    </p:set>
                                    <p:anim calcmode="lin" valueType="num">
                                      <p:cBhvr>
                                        <p:cTn id="101" dur="500" fill="hold"/>
                                        <p:tgtEl>
                                          <p:spTgt spid="42"/>
                                        </p:tgtEl>
                                        <p:attrNameLst>
                                          <p:attrName>ppt_w</p:attrName>
                                        </p:attrNameLst>
                                      </p:cBhvr>
                                      <p:tavLst>
                                        <p:tav tm="0">
                                          <p:val>
                                            <p:fltVal val="0"/>
                                          </p:val>
                                        </p:tav>
                                        <p:tav tm="100000">
                                          <p:val>
                                            <p:strVal val="#ppt_w"/>
                                          </p:val>
                                        </p:tav>
                                      </p:tavLst>
                                    </p:anim>
                                    <p:anim calcmode="lin" valueType="num">
                                      <p:cBhvr>
                                        <p:cTn id="102" dur="500" fill="hold"/>
                                        <p:tgtEl>
                                          <p:spTgt spid="42"/>
                                        </p:tgtEl>
                                        <p:attrNameLst>
                                          <p:attrName>ppt_h</p:attrName>
                                        </p:attrNameLst>
                                      </p:cBhvr>
                                      <p:tavLst>
                                        <p:tav tm="0">
                                          <p:val>
                                            <p:fltVal val="0"/>
                                          </p:val>
                                        </p:tav>
                                        <p:tav tm="100000">
                                          <p:val>
                                            <p:strVal val="#ppt_h"/>
                                          </p:val>
                                        </p:tav>
                                      </p:tavLst>
                                    </p:anim>
                                    <p:animEffect transition="in" filter="fade">
                                      <p:cBhvr>
                                        <p:cTn id="103" dur="500"/>
                                        <p:tgtEl>
                                          <p:spTgt spid="42"/>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55"/>
                                        </p:tgtEl>
                                        <p:attrNameLst>
                                          <p:attrName>style.visibility</p:attrName>
                                        </p:attrNameLst>
                                      </p:cBhvr>
                                      <p:to>
                                        <p:strVal val="visible"/>
                                      </p:to>
                                    </p:set>
                                    <p:anim calcmode="lin" valueType="num">
                                      <p:cBhvr>
                                        <p:cTn id="106" dur="500" fill="hold"/>
                                        <p:tgtEl>
                                          <p:spTgt spid="55"/>
                                        </p:tgtEl>
                                        <p:attrNameLst>
                                          <p:attrName>ppt_w</p:attrName>
                                        </p:attrNameLst>
                                      </p:cBhvr>
                                      <p:tavLst>
                                        <p:tav tm="0">
                                          <p:val>
                                            <p:fltVal val="0"/>
                                          </p:val>
                                        </p:tav>
                                        <p:tav tm="100000">
                                          <p:val>
                                            <p:strVal val="#ppt_w"/>
                                          </p:val>
                                        </p:tav>
                                      </p:tavLst>
                                    </p:anim>
                                    <p:anim calcmode="lin" valueType="num">
                                      <p:cBhvr>
                                        <p:cTn id="107" dur="500" fill="hold"/>
                                        <p:tgtEl>
                                          <p:spTgt spid="55"/>
                                        </p:tgtEl>
                                        <p:attrNameLst>
                                          <p:attrName>ppt_h</p:attrName>
                                        </p:attrNameLst>
                                      </p:cBhvr>
                                      <p:tavLst>
                                        <p:tav tm="0">
                                          <p:val>
                                            <p:fltVal val="0"/>
                                          </p:val>
                                        </p:tav>
                                        <p:tav tm="100000">
                                          <p:val>
                                            <p:strVal val="#ppt_h"/>
                                          </p:val>
                                        </p:tav>
                                      </p:tavLst>
                                    </p:anim>
                                    <p:animEffect transition="in" filter="fade">
                                      <p:cBhvr>
                                        <p:cTn id="108" dur="500"/>
                                        <p:tgtEl>
                                          <p:spTgt spid="55"/>
                                        </p:tgtEl>
                                      </p:cBhvr>
                                    </p:animEffect>
                                  </p:childTnLst>
                                </p:cTn>
                              </p:par>
                              <p:par>
                                <p:cTn id="109" presetID="53" presetClass="entr" presetSubtype="16" fill="hold" grpId="0" nodeType="withEffect">
                                  <p:stCondLst>
                                    <p:cond delay="0"/>
                                  </p:stCondLst>
                                  <p:childTnLst>
                                    <p:set>
                                      <p:cBhvr>
                                        <p:cTn id="110" dur="1" fill="hold">
                                          <p:stCondLst>
                                            <p:cond delay="0"/>
                                          </p:stCondLst>
                                        </p:cTn>
                                        <p:tgtEl>
                                          <p:spTgt spid="59"/>
                                        </p:tgtEl>
                                        <p:attrNameLst>
                                          <p:attrName>style.visibility</p:attrName>
                                        </p:attrNameLst>
                                      </p:cBhvr>
                                      <p:to>
                                        <p:strVal val="visible"/>
                                      </p:to>
                                    </p:set>
                                    <p:anim calcmode="lin" valueType="num">
                                      <p:cBhvr>
                                        <p:cTn id="111" dur="500" fill="hold"/>
                                        <p:tgtEl>
                                          <p:spTgt spid="59"/>
                                        </p:tgtEl>
                                        <p:attrNameLst>
                                          <p:attrName>ppt_w</p:attrName>
                                        </p:attrNameLst>
                                      </p:cBhvr>
                                      <p:tavLst>
                                        <p:tav tm="0">
                                          <p:val>
                                            <p:fltVal val="0"/>
                                          </p:val>
                                        </p:tav>
                                        <p:tav tm="100000">
                                          <p:val>
                                            <p:strVal val="#ppt_w"/>
                                          </p:val>
                                        </p:tav>
                                      </p:tavLst>
                                    </p:anim>
                                    <p:anim calcmode="lin" valueType="num">
                                      <p:cBhvr>
                                        <p:cTn id="112" dur="500" fill="hold"/>
                                        <p:tgtEl>
                                          <p:spTgt spid="59"/>
                                        </p:tgtEl>
                                        <p:attrNameLst>
                                          <p:attrName>ppt_h</p:attrName>
                                        </p:attrNameLst>
                                      </p:cBhvr>
                                      <p:tavLst>
                                        <p:tav tm="0">
                                          <p:val>
                                            <p:fltVal val="0"/>
                                          </p:val>
                                        </p:tav>
                                        <p:tav tm="100000">
                                          <p:val>
                                            <p:strVal val="#ppt_h"/>
                                          </p:val>
                                        </p:tav>
                                      </p:tavLst>
                                    </p:anim>
                                    <p:animEffect transition="in" filter="fade">
                                      <p:cBhvr>
                                        <p:cTn id="113" dur="500"/>
                                        <p:tgtEl>
                                          <p:spTgt spid="59"/>
                                        </p:tgtEl>
                                      </p:cBhvr>
                                    </p:animEffect>
                                  </p:childTnLst>
                                </p:cTn>
                              </p:par>
                              <p:par>
                                <p:cTn id="114" presetID="53" presetClass="entr" presetSubtype="16" fill="hold" nodeType="withEffect">
                                  <p:stCondLst>
                                    <p:cond delay="0"/>
                                  </p:stCondLst>
                                  <p:childTnLst>
                                    <p:set>
                                      <p:cBhvr>
                                        <p:cTn id="115" dur="1" fill="hold">
                                          <p:stCondLst>
                                            <p:cond delay="0"/>
                                          </p:stCondLst>
                                        </p:cTn>
                                        <p:tgtEl>
                                          <p:spTgt spid="60"/>
                                        </p:tgtEl>
                                        <p:attrNameLst>
                                          <p:attrName>style.visibility</p:attrName>
                                        </p:attrNameLst>
                                      </p:cBhvr>
                                      <p:to>
                                        <p:strVal val="visible"/>
                                      </p:to>
                                    </p:set>
                                    <p:anim calcmode="lin" valueType="num">
                                      <p:cBhvr>
                                        <p:cTn id="116" dur="500" fill="hold"/>
                                        <p:tgtEl>
                                          <p:spTgt spid="60"/>
                                        </p:tgtEl>
                                        <p:attrNameLst>
                                          <p:attrName>ppt_w</p:attrName>
                                        </p:attrNameLst>
                                      </p:cBhvr>
                                      <p:tavLst>
                                        <p:tav tm="0">
                                          <p:val>
                                            <p:fltVal val="0"/>
                                          </p:val>
                                        </p:tav>
                                        <p:tav tm="100000">
                                          <p:val>
                                            <p:strVal val="#ppt_w"/>
                                          </p:val>
                                        </p:tav>
                                      </p:tavLst>
                                    </p:anim>
                                    <p:anim calcmode="lin" valueType="num">
                                      <p:cBhvr>
                                        <p:cTn id="117" dur="500" fill="hold"/>
                                        <p:tgtEl>
                                          <p:spTgt spid="60"/>
                                        </p:tgtEl>
                                        <p:attrNameLst>
                                          <p:attrName>ppt_h</p:attrName>
                                        </p:attrNameLst>
                                      </p:cBhvr>
                                      <p:tavLst>
                                        <p:tav tm="0">
                                          <p:val>
                                            <p:fltVal val="0"/>
                                          </p:val>
                                        </p:tav>
                                        <p:tav tm="100000">
                                          <p:val>
                                            <p:strVal val="#ppt_h"/>
                                          </p:val>
                                        </p:tav>
                                      </p:tavLst>
                                    </p:anim>
                                    <p:animEffect transition="in" filter="fade">
                                      <p:cBhvr>
                                        <p:cTn id="118" dur="500"/>
                                        <p:tgtEl>
                                          <p:spTgt spid="60"/>
                                        </p:tgtEl>
                                      </p:cBhvr>
                                    </p:animEffect>
                                  </p:childTnLst>
                                </p:cTn>
                              </p:par>
                              <p:par>
                                <p:cTn id="119" presetID="53" presetClass="entr" presetSubtype="16" fill="hold" nodeType="with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p:cTn id="121" dur="500" fill="hold"/>
                                        <p:tgtEl>
                                          <p:spTgt spid="56"/>
                                        </p:tgtEl>
                                        <p:attrNameLst>
                                          <p:attrName>ppt_w</p:attrName>
                                        </p:attrNameLst>
                                      </p:cBhvr>
                                      <p:tavLst>
                                        <p:tav tm="0">
                                          <p:val>
                                            <p:fltVal val="0"/>
                                          </p:val>
                                        </p:tav>
                                        <p:tav tm="100000">
                                          <p:val>
                                            <p:strVal val="#ppt_w"/>
                                          </p:val>
                                        </p:tav>
                                      </p:tavLst>
                                    </p:anim>
                                    <p:anim calcmode="lin" valueType="num">
                                      <p:cBhvr>
                                        <p:cTn id="122" dur="500" fill="hold"/>
                                        <p:tgtEl>
                                          <p:spTgt spid="56"/>
                                        </p:tgtEl>
                                        <p:attrNameLst>
                                          <p:attrName>ppt_h</p:attrName>
                                        </p:attrNameLst>
                                      </p:cBhvr>
                                      <p:tavLst>
                                        <p:tav tm="0">
                                          <p:val>
                                            <p:fltVal val="0"/>
                                          </p:val>
                                        </p:tav>
                                        <p:tav tm="100000">
                                          <p:val>
                                            <p:strVal val="#ppt_h"/>
                                          </p:val>
                                        </p:tav>
                                      </p:tavLst>
                                    </p:anim>
                                    <p:animEffect transition="in" filter="fade">
                                      <p:cBhvr>
                                        <p:cTn id="123" dur="500"/>
                                        <p:tgtEl>
                                          <p:spTgt spid="56"/>
                                        </p:tgtEl>
                                      </p:cBhvr>
                                    </p:animEffect>
                                  </p:childTnLst>
                                </p:cTn>
                              </p:par>
                              <p:par>
                                <p:cTn id="124" presetID="53" presetClass="entr" presetSubtype="16" fill="hold" nodeType="withEffect">
                                  <p:stCondLst>
                                    <p:cond delay="0"/>
                                  </p:stCondLst>
                                  <p:childTnLst>
                                    <p:set>
                                      <p:cBhvr>
                                        <p:cTn id="125" dur="1" fill="hold">
                                          <p:stCondLst>
                                            <p:cond delay="0"/>
                                          </p:stCondLst>
                                        </p:cTn>
                                        <p:tgtEl>
                                          <p:spTgt spid="58"/>
                                        </p:tgtEl>
                                        <p:attrNameLst>
                                          <p:attrName>style.visibility</p:attrName>
                                        </p:attrNameLst>
                                      </p:cBhvr>
                                      <p:to>
                                        <p:strVal val="visible"/>
                                      </p:to>
                                    </p:set>
                                    <p:anim calcmode="lin" valueType="num">
                                      <p:cBhvr>
                                        <p:cTn id="126" dur="500" fill="hold"/>
                                        <p:tgtEl>
                                          <p:spTgt spid="58"/>
                                        </p:tgtEl>
                                        <p:attrNameLst>
                                          <p:attrName>ppt_w</p:attrName>
                                        </p:attrNameLst>
                                      </p:cBhvr>
                                      <p:tavLst>
                                        <p:tav tm="0">
                                          <p:val>
                                            <p:fltVal val="0"/>
                                          </p:val>
                                        </p:tav>
                                        <p:tav tm="100000">
                                          <p:val>
                                            <p:strVal val="#ppt_w"/>
                                          </p:val>
                                        </p:tav>
                                      </p:tavLst>
                                    </p:anim>
                                    <p:anim calcmode="lin" valueType="num">
                                      <p:cBhvr>
                                        <p:cTn id="127" dur="500" fill="hold"/>
                                        <p:tgtEl>
                                          <p:spTgt spid="58"/>
                                        </p:tgtEl>
                                        <p:attrNameLst>
                                          <p:attrName>ppt_h</p:attrName>
                                        </p:attrNameLst>
                                      </p:cBhvr>
                                      <p:tavLst>
                                        <p:tav tm="0">
                                          <p:val>
                                            <p:fltVal val="0"/>
                                          </p:val>
                                        </p:tav>
                                        <p:tav tm="100000">
                                          <p:val>
                                            <p:strVal val="#ppt_h"/>
                                          </p:val>
                                        </p:tav>
                                      </p:tavLst>
                                    </p:anim>
                                    <p:animEffect transition="in" filter="fade">
                                      <p:cBhvr>
                                        <p:cTn id="128"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54" grpId="0" animBg="1"/>
      <p:bldP spid="42" grpId="0" animBg="1"/>
      <p:bldP spid="55" grpId="0" animBg="1"/>
      <p:bldP spid="59"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zh"/>
              <a:t>概述</a:t>
            </a:r>
          </a:p>
        </p:txBody>
      </p:sp>
      <p:sp>
        <p:nvSpPr>
          <p:cNvPr id="4" name="Slide Number Placeholder 3"/>
          <p:cNvSpPr>
            <a:spLocks noGrp="1"/>
          </p:cNvSpPr>
          <p:nvPr>
            <p:ph type="sldNum" sz="quarter" idx="12"/>
          </p:nvPr>
        </p:nvSpPr>
        <p:spPr/>
        <p:txBody>
          <a:bodyPr rtlCol="0"/>
          <a:lstStyle/>
          <a:p>
            <a:pPr rtl="0"/>
            <a:fld id="{61102AC3-813C-473D-AB97-F0CC06756994}" type="slidenum">
              <a:rPr lang="en-US" altLang="en-US" smtClean="0">
                <a:solidFill>
                  <a:schemeClr val="tx2"/>
                </a:solidFill>
              </a:rPr>
              <a:pPr/>
              <a:t>40</a:t>
            </a:fld>
            <a:endParaRPr lang="en-US" altLang="en-US" dirty="0">
              <a:solidFill>
                <a:schemeClr val="tx2"/>
              </a:solidFill>
            </a:endParaRPr>
          </a:p>
        </p:txBody>
      </p:sp>
      <p:sp>
        <p:nvSpPr>
          <p:cNvPr id="6" name="Rectangle: Beveled 4">
            <a:hlinkClick r:id="rId3" action="ppaction://hlinksldjump"/>
          </p:cNvPr>
          <p:cNvSpPr/>
          <p:nvPr/>
        </p:nvSpPr>
        <p:spPr>
          <a:xfrm>
            <a:off x="4671095" y="1196753"/>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7" name="Rectangle: Beveled 8">
            <a:hlinkClick r:id="rId4" action="ppaction://hlinksldjump"/>
          </p:cNvPr>
          <p:cNvSpPr/>
          <p:nvPr/>
        </p:nvSpPr>
        <p:spPr>
          <a:xfrm>
            <a:off x="4671095" y="3265166"/>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8" name="Rectangle: Beveled 9">
            <a:hlinkClick r:id="rId5" action="ppaction://hlinksldjump"/>
          </p:cNvPr>
          <p:cNvSpPr/>
          <p:nvPr/>
        </p:nvSpPr>
        <p:spPr>
          <a:xfrm>
            <a:off x="4671095" y="5480826"/>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9" name="Frame 8"/>
          <p:cNvSpPr/>
          <p:nvPr/>
        </p:nvSpPr>
        <p:spPr>
          <a:xfrm>
            <a:off x="3425874" y="2564905"/>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0" name="Connector: Elbow 14"/>
          <p:cNvCxnSpPr>
            <a:stCxn id="9" idx="3"/>
            <a:endCxn id="6" idx="4"/>
          </p:cNvCxnSpPr>
          <p:nvPr/>
        </p:nvCxnSpPr>
        <p:spPr>
          <a:xfrm flipV="1">
            <a:off x="4217963" y="1626322"/>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1" name="Connector: Elbow 16"/>
          <p:cNvCxnSpPr>
            <a:stCxn id="9" idx="3"/>
            <a:endCxn id="8" idx="4"/>
          </p:cNvCxnSpPr>
          <p:nvPr/>
        </p:nvCxnSpPr>
        <p:spPr>
          <a:xfrm>
            <a:off x="4217963" y="3742139"/>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2" name="Connector: Elbow 18"/>
          <p:cNvCxnSpPr>
            <a:stCxn id="9" idx="3"/>
            <a:endCxn id="7" idx="4"/>
          </p:cNvCxnSpPr>
          <p:nvPr/>
        </p:nvCxnSpPr>
        <p:spPr>
          <a:xfrm flipV="1">
            <a:off x="4217963" y="3737654"/>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2144" y="1164339"/>
            <a:ext cx="792088" cy="792088"/>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2144" y="3265166"/>
            <a:ext cx="792088" cy="792088"/>
          </a:xfrm>
          <a:prstGeom prst="rect">
            <a:avLst/>
          </a:prstGeom>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92144" y="5480826"/>
            <a:ext cx="792088" cy="792088"/>
          </a:xfrm>
          <a:prstGeom prst="rect">
            <a:avLst/>
          </a:prstGeom>
        </p:spPr>
      </p:pic>
    </p:spTree>
    <p:custDataLst>
      <p:tags r:id="rId1"/>
    </p:custDataLst>
    <p:extLst>
      <p:ext uri="{BB962C8B-B14F-4D97-AF65-F5344CB8AC3E}">
        <p14:creationId xmlns:p14="http://schemas.microsoft.com/office/powerpoint/2010/main" val="384083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zh"/>
              <a:t>文件检查 </a:t>
            </a:r>
          </a:p>
        </p:txBody>
      </p:sp>
      <p:sp>
        <p:nvSpPr>
          <p:cNvPr id="6" name="Slide Number Placeholder 5">
            <a:extLst>
              <a:ext uri="{FF2B5EF4-FFF2-40B4-BE49-F238E27FC236}">
                <a16:creationId xmlns:a16="http://schemas.microsoft.com/office/drawing/2014/main" id="{CDED1D70-24C4-644D-B310-CBF944257498}"/>
              </a:ext>
            </a:extLst>
          </p:cNvPr>
          <p:cNvSpPr>
            <a:spLocks noGrp="1"/>
          </p:cNvSpPr>
          <p:nvPr>
            <p:ph type="sldNum" sz="quarter" idx="12"/>
          </p:nvPr>
        </p:nvSpPr>
        <p:spPr/>
        <p:txBody>
          <a:bodyPr rtlCol="0"/>
          <a:lstStyle/>
          <a:p>
            <a:pPr rtl="0"/>
            <a:fld id="{FA0B7275-42E7-9344-8EE7-3495E2503A86}" type="slidenum">
              <a:rPr lang="en-US" smtClean="0"/>
              <a:pPr/>
              <a:t>5</a:t>
            </a:fld>
            <a:endParaRPr lang="en-US" dirty="0"/>
          </a:p>
        </p:txBody>
      </p:sp>
      <p:sp>
        <p:nvSpPr>
          <p:cNvPr id="5" name="Rectangle: Beveled 4"/>
          <p:cNvSpPr/>
          <p:nvPr/>
        </p:nvSpPr>
        <p:spPr>
          <a:xfrm>
            <a:off x="3216018" y="2702497"/>
            <a:ext cx="2216390" cy="1453005"/>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2000">
                <a:solidFill>
                  <a:schemeClr val="tx1"/>
                </a:solidFill>
              </a:rPr>
              <a:t>文件检查</a:t>
            </a:r>
          </a:p>
        </p:txBody>
      </p:sp>
      <p:sp>
        <p:nvSpPr>
          <p:cNvPr id="11" name="Frame 10"/>
          <p:cNvSpPr/>
          <p:nvPr/>
        </p:nvSpPr>
        <p:spPr>
          <a:xfrm>
            <a:off x="1826834" y="1455235"/>
            <a:ext cx="824741" cy="396455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9" name="Connector: Elbow 18"/>
          <p:cNvCxnSpPr>
            <a:cxnSpLocks/>
            <a:stCxn id="11" idx="3"/>
            <a:endCxn id="5" idx="4"/>
          </p:cNvCxnSpPr>
          <p:nvPr/>
        </p:nvCxnSpPr>
        <p:spPr>
          <a:xfrm flipV="1">
            <a:off x="2651575" y="3429000"/>
            <a:ext cx="564443" cy="8511"/>
          </a:xfrm>
          <a:prstGeom prst="bentConnector3">
            <a:avLst>
              <a:gd name="adj1" fmla="val 50000"/>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5" name="Rectangle: Rounded Corners 44">
            <a:hlinkClick r:id="rId4" action="ppaction://hlinksldjump"/>
          </p:cNvPr>
          <p:cNvSpPr/>
          <p:nvPr/>
        </p:nvSpPr>
        <p:spPr>
          <a:xfrm>
            <a:off x="6099597" y="638624"/>
            <a:ext cx="3453125" cy="52970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一般技术信息</a:t>
            </a:r>
          </a:p>
        </p:txBody>
      </p:sp>
      <p:sp>
        <p:nvSpPr>
          <p:cNvPr id="46" name="Rectangle: Rounded Corners 45">
            <a:hlinkClick r:id="rId5" action="ppaction://hlinksldjump"/>
          </p:cNvPr>
          <p:cNvSpPr/>
          <p:nvPr/>
        </p:nvSpPr>
        <p:spPr>
          <a:xfrm>
            <a:off x="6101867" y="2078784"/>
            <a:ext cx="3435181" cy="51290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工艺设计安全性</a:t>
            </a:r>
          </a:p>
        </p:txBody>
      </p:sp>
      <p:sp>
        <p:nvSpPr>
          <p:cNvPr id="47" name="Rectangle: Rounded Corners 46">
            <a:hlinkClick r:id="rId6" action="ppaction://hlinksldjump"/>
          </p:cNvPr>
          <p:cNvSpPr/>
          <p:nvPr/>
        </p:nvSpPr>
        <p:spPr>
          <a:xfrm>
            <a:off x="6105297" y="2798864"/>
            <a:ext cx="3444018" cy="5729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材料安全性</a:t>
            </a:r>
          </a:p>
        </p:txBody>
      </p:sp>
      <p:sp>
        <p:nvSpPr>
          <p:cNvPr id="48" name="Rectangle: Rounded Corners 47">
            <a:hlinkClick r:id="rId7" action="ppaction://hlinksldjump"/>
          </p:cNvPr>
          <p:cNvSpPr/>
          <p:nvPr/>
        </p:nvSpPr>
        <p:spPr>
          <a:xfrm>
            <a:off x="6105297" y="1358704"/>
            <a:ext cx="3444018" cy="55403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一般安全</a:t>
            </a:r>
          </a:p>
        </p:txBody>
      </p:sp>
      <p:sp>
        <p:nvSpPr>
          <p:cNvPr id="49" name="Rectangle: Rounded Corners 48">
            <a:hlinkClick r:id="rId8" action="ppaction://hlinksldjump"/>
          </p:cNvPr>
          <p:cNvSpPr/>
          <p:nvPr/>
        </p:nvSpPr>
        <p:spPr>
          <a:xfrm>
            <a:off x="6111136" y="4411554"/>
            <a:ext cx="3444018" cy="5475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用户界面体验</a:t>
            </a:r>
          </a:p>
        </p:txBody>
      </p:sp>
      <p:sp>
        <p:nvSpPr>
          <p:cNvPr id="50" name="Rectangle: Rounded Corners 49">
            <a:hlinkClick r:id="rId9" action="ppaction://hlinksldjump"/>
          </p:cNvPr>
          <p:cNvSpPr/>
          <p:nvPr/>
        </p:nvSpPr>
        <p:spPr>
          <a:xfrm>
            <a:off x="6102177" y="5203642"/>
            <a:ext cx="3444018" cy="5475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维护设计</a:t>
            </a:r>
          </a:p>
        </p:txBody>
      </p:sp>
      <p:sp>
        <p:nvSpPr>
          <p:cNvPr id="52" name="Rectangle: Rounded Corners 51">
            <a:hlinkClick r:id="rId10" action="ppaction://hlinksldjump"/>
          </p:cNvPr>
          <p:cNvSpPr/>
          <p:nvPr/>
        </p:nvSpPr>
        <p:spPr>
          <a:xfrm>
            <a:off x="6096338" y="3590952"/>
            <a:ext cx="3444018" cy="5729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机械与电气安全性</a:t>
            </a:r>
          </a:p>
        </p:txBody>
      </p:sp>
      <p:sp>
        <p:nvSpPr>
          <p:cNvPr id="63" name="Rectangle: Rounded Corners 62">
            <a:hlinkClick r:id="rId11" action="ppaction://hlinksldjump"/>
          </p:cNvPr>
          <p:cNvSpPr/>
          <p:nvPr/>
        </p:nvSpPr>
        <p:spPr>
          <a:xfrm>
            <a:off x="6093030" y="5980316"/>
            <a:ext cx="3444018" cy="5475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a:solidFill>
                  <a:schemeClr val="tx1"/>
                </a:solidFill>
              </a:rPr>
              <a:t>可持续性</a:t>
            </a:r>
          </a:p>
        </p:txBody>
      </p:sp>
      <p:cxnSp>
        <p:nvCxnSpPr>
          <p:cNvPr id="4" name="Connector: Elbow 3"/>
          <p:cNvCxnSpPr>
            <a:stCxn id="5" idx="0"/>
            <a:endCxn id="45" idx="1"/>
          </p:cNvCxnSpPr>
          <p:nvPr/>
        </p:nvCxnSpPr>
        <p:spPr>
          <a:xfrm flipV="1">
            <a:off x="5432408" y="903479"/>
            <a:ext cx="667189" cy="252552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p:cNvCxnSpPr>
            <a:stCxn id="5" idx="0"/>
            <a:endCxn id="48" idx="1"/>
          </p:cNvCxnSpPr>
          <p:nvPr/>
        </p:nvCxnSpPr>
        <p:spPr>
          <a:xfrm flipV="1">
            <a:off x="5432408" y="1635722"/>
            <a:ext cx="672889" cy="1793278"/>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p:cNvCxnSpPr>
            <a:cxnSpLocks/>
            <a:stCxn id="5" idx="0"/>
            <a:endCxn id="46" idx="1"/>
          </p:cNvCxnSpPr>
          <p:nvPr/>
        </p:nvCxnSpPr>
        <p:spPr>
          <a:xfrm flipV="1">
            <a:off x="5432408" y="2335237"/>
            <a:ext cx="669459" cy="109376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64"/>
          <p:cNvCxnSpPr>
            <a:cxnSpLocks/>
            <a:stCxn id="5" idx="0"/>
            <a:endCxn id="47" idx="1"/>
          </p:cNvCxnSpPr>
          <p:nvPr/>
        </p:nvCxnSpPr>
        <p:spPr>
          <a:xfrm flipV="1">
            <a:off x="5432408" y="3085353"/>
            <a:ext cx="672889" cy="34364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p:cNvCxnSpPr>
            <a:cxnSpLocks/>
            <a:stCxn id="5" idx="0"/>
            <a:endCxn id="52" idx="1"/>
          </p:cNvCxnSpPr>
          <p:nvPr/>
        </p:nvCxnSpPr>
        <p:spPr>
          <a:xfrm>
            <a:off x="5432408" y="3429000"/>
            <a:ext cx="663930" cy="44844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Connector: Elbow 66"/>
          <p:cNvCxnSpPr>
            <a:cxnSpLocks/>
            <a:stCxn id="5" idx="0"/>
            <a:endCxn id="49" idx="1"/>
          </p:cNvCxnSpPr>
          <p:nvPr/>
        </p:nvCxnSpPr>
        <p:spPr>
          <a:xfrm>
            <a:off x="5432408" y="3429000"/>
            <a:ext cx="678728" cy="125632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p:cNvCxnSpPr>
            <a:cxnSpLocks/>
            <a:stCxn id="5" idx="0"/>
            <a:endCxn id="50" idx="1"/>
          </p:cNvCxnSpPr>
          <p:nvPr/>
        </p:nvCxnSpPr>
        <p:spPr>
          <a:xfrm>
            <a:off x="5432408" y="3429000"/>
            <a:ext cx="669769" cy="204841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p:cNvCxnSpPr>
            <a:cxnSpLocks/>
            <a:stCxn id="5" idx="0"/>
          </p:cNvCxnSpPr>
          <p:nvPr/>
        </p:nvCxnSpPr>
        <p:spPr>
          <a:xfrm>
            <a:off x="5432408" y="3429000"/>
            <a:ext cx="679451" cy="284050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5604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45" grpId="0" animBg="1"/>
      <p:bldP spid="46" grpId="0" animBg="1"/>
      <p:bldP spid="47" grpId="0" animBg="1"/>
      <p:bldP spid="48" grpId="0" animBg="1"/>
      <p:bldP spid="49" grpId="0" animBg="1"/>
      <p:bldP spid="50" grpId="0" animBg="1"/>
      <p:bldP spid="52" grpId="0" animBg="1"/>
      <p:bldP spid="6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dirty="0"/>
              <a:t>一般技术信息</a:t>
            </a:r>
          </a:p>
        </p:txBody>
      </p:sp>
      <p:sp>
        <p:nvSpPr>
          <p:cNvPr id="5" name="Rectangle: Beveled 4"/>
          <p:cNvSpPr/>
          <p:nvPr/>
        </p:nvSpPr>
        <p:spPr>
          <a:xfrm>
            <a:off x="3812829" y="1070540"/>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812829" y="3138953"/>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812829" y="5354613"/>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567608" y="2438692"/>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359697" y="1500109"/>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359697" y="3615926"/>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359697" y="3611441"/>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7" name="Cloud 36"/>
          <p:cNvSpPr/>
          <p:nvPr/>
        </p:nvSpPr>
        <p:spPr>
          <a:xfrm>
            <a:off x="9198623" y="404664"/>
            <a:ext cx="1612815" cy="70404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4.2公制</a:t>
            </a:r>
          </a:p>
        </p:txBody>
      </p:sp>
      <p:sp>
        <p:nvSpPr>
          <p:cNvPr id="38" name="Cloud 37"/>
          <p:cNvSpPr/>
          <p:nvPr/>
        </p:nvSpPr>
        <p:spPr>
          <a:xfrm>
            <a:off x="9576472" y="1124744"/>
            <a:ext cx="1920128" cy="70404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4.3.1可处理输入物</a:t>
            </a:r>
          </a:p>
        </p:txBody>
      </p:sp>
      <p:sp>
        <p:nvSpPr>
          <p:cNvPr id="41" name="Cloud 40"/>
          <p:cNvSpPr/>
          <p:nvPr/>
        </p:nvSpPr>
        <p:spPr>
          <a:xfrm>
            <a:off x="9196045" y="1932869"/>
            <a:ext cx="1514741" cy="70404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4.3.2处理量</a:t>
            </a:r>
          </a:p>
        </p:txBody>
      </p:sp>
      <p:sp>
        <p:nvSpPr>
          <p:cNvPr id="42" name="Cloud 41"/>
          <p:cNvSpPr/>
          <p:nvPr/>
        </p:nvSpPr>
        <p:spPr>
          <a:xfrm>
            <a:off x="9379729" y="3517045"/>
            <a:ext cx="1612815" cy="70404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4.3.8连续使用</a:t>
            </a:r>
          </a:p>
        </p:txBody>
      </p:sp>
      <p:sp>
        <p:nvSpPr>
          <p:cNvPr id="44" name="Cloud 43"/>
          <p:cNvSpPr/>
          <p:nvPr/>
        </p:nvSpPr>
        <p:spPr>
          <a:xfrm>
            <a:off x="9235712" y="4309133"/>
            <a:ext cx="1612815" cy="70404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4.5预期设计使用寿命</a:t>
            </a:r>
          </a:p>
        </p:txBody>
      </p:sp>
      <p:cxnSp>
        <p:nvCxnSpPr>
          <p:cNvPr id="45" name="Straight Arrow Connector 44"/>
          <p:cNvCxnSpPr>
            <a:cxnSpLocks/>
            <a:stCxn id="156" idx="3"/>
            <a:endCxn id="37" idx="2"/>
          </p:cNvCxnSpPr>
          <p:nvPr/>
        </p:nvCxnSpPr>
        <p:spPr>
          <a:xfrm>
            <a:off x="8178932" y="558352"/>
            <a:ext cx="1024694" cy="198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cxnSpLocks/>
            <a:stCxn id="156" idx="3"/>
            <a:endCxn id="38" idx="2"/>
          </p:cNvCxnSpPr>
          <p:nvPr/>
        </p:nvCxnSpPr>
        <p:spPr>
          <a:xfrm>
            <a:off x="8178932" y="558352"/>
            <a:ext cx="1403496" cy="918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cxnSpLocks/>
            <a:stCxn id="156" idx="3"/>
            <a:endCxn id="41" idx="2"/>
          </p:cNvCxnSpPr>
          <p:nvPr/>
        </p:nvCxnSpPr>
        <p:spPr>
          <a:xfrm>
            <a:off x="8178932" y="558352"/>
            <a:ext cx="1021812" cy="1726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cxnSpLocks/>
            <a:stCxn id="156" idx="3"/>
            <a:endCxn id="42" idx="2"/>
          </p:cNvCxnSpPr>
          <p:nvPr/>
        </p:nvCxnSpPr>
        <p:spPr>
          <a:xfrm>
            <a:off x="8178932" y="558352"/>
            <a:ext cx="1205800" cy="33107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a:stCxn id="156" idx="3"/>
            <a:endCxn id="44" idx="2"/>
          </p:cNvCxnSpPr>
          <p:nvPr/>
        </p:nvCxnSpPr>
        <p:spPr>
          <a:xfrm>
            <a:off x="8178932" y="558352"/>
            <a:ext cx="1061783" cy="4102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Cloud 104"/>
          <p:cNvSpPr/>
          <p:nvPr/>
        </p:nvSpPr>
        <p:spPr>
          <a:xfrm>
            <a:off x="9426741" y="2652949"/>
            <a:ext cx="2141867" cy="70404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4.3.3经期卫生用品</a:t>
            </a:r>
          </a:p>
        </p:txBody>
      </p:sp>
      <p:cxnSp>
        <p:nvCxnSpPr>
          <p:cNvPr id="108" name="Straight Arrow Connector 107"/>
          <p:cNvCxnSpPr>
            <a:cxnSpLocks/>
            <a:stCxn id="156" idx="3"/>
            <a:endCxn id="105" idx="2"/>
          </p:cNvCxnSpPr>
          <p:nvPr/>
        </p:nvCxnSpPr>
        <p:spPr>
          <a:xfrm>
            <a:off x="8178932" y="558352"/>
            <a:ext cx="1254453" cy="24466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6" name="Connector: Elbow 115"/>
          <p:cNvCxnSpPr/>
          <p:nvPr/>
        </p:nvCxnSpPr>
        <p:spPr>
          <a:xfrm flipV="1">
            <a:off x="5581770" y="558352"/>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7" name="Connector: Elbow 116"/>
          <p:cNvCxnSpPr/>
          <p:nvPr/>
        </p:nvCxnSpPr>
        <p:spPr>
          <a:xfrm flipV="1">
            <a:off x="5581770" y="833162"/>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Connector: Elbow 117"/>
          <p:cNvCxnSpPr>
            <a:cxnSpLocks/>
          </p:cNvCxnSpPr>
          <p:nvPr/>
        </p:nvCxnSpPr>
        <p:spPr>
          <a:xfrm flipV="1">
            <a:off x="5581770" y="1107942"/>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Connector: Elbow 118"/>
          <p:cNvCxnSpPr>
            <a:cxnSpLocks/>
          </p:cNvCxnSpPr>
          <p:nvPr/>
        </p:nvCxnSpPr>
        <p:spPr>
          <a:xfrm flipV="1">
            <a:off x="5581770" y="1386378"/>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Connector: Elbow 119"/>
          <p:cNvCxnSpPr>
            <a:cxnSpLocks/>
          </p:cNvCxnSpPr>
          <p:nvPr/>
        </p:nvCxnSpPr>
        <p:spPr>
          <a:xfrm>
            <a:off x="5581769" y="1500109"/>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1" name="Connector: Elbow 120"/>
          <p:cNvCxnSpPr>
            <a:cxnSpLocks/>
          </p:cNvCxnSpPr>
          <p:nvPr/>
        </p:nvCxnSpPr>
        <p:spPr>
          <a:xfrm>
            <a:off x="5581769" y="1500108"/>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Connector: Elbow 121"/>
          <p:cNvCxnSpPr>
            <a:cxnSpLocks/>
          </p:cNvCxnSpPr>
          <p:nvPr/>
        </p:nvCxnSpPr>
        <p:spPr>
          <a:xfrm>
            <a:off x="5581770" y="1500109"/>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3" name="Connector: Elbow 122"/>
          <p:cNvCxnSpPr>
            <a:cxnSpLocks/>
          </p:cNvCxnSpPr>
          <p:nvPr/>
        </p:nvCxnSpPr>
        <p:spPr>
          <a:xfrm>
            <a:off x="5581770" y="1500109"/>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Connector: Elbow 123"/>
          <p:cNvCxnSpPr>
            <a:cxnSpLocks/>
          </p:cNvCxnSpPr>
          <p:nvPr/>
        </p:nvCxnSpPr>
        <p:spPr>
          <a:xfrm flipV="1">
            <a:off x="5581769" y="2785963"/>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Connector: Elbow 124"/>
          <p:cNvCxnSpPr>
            <a:cxnSpLocks/>
          </p:cNvCxnSpPr>
          <p:nvPr/>
        </p:nvCxnSpPr>
        <p:spPr>
          <a:xfrm flipV="1">
            <a:off x="5581769" y="3139015"/>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Connector: Elbow 125"/>
          <p:cNvCxnSpPr>
            <a:cxnSpLocks/>
          </p:cNvCxnSpPr>
          <p:nvPr/>
        </p:nvCxnSpPr>
        <p:spPr>
          <a:xfrm flipV="1">
            <a:off x="5581770" y="3488147"/>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Connector: Elbow 126"/>
          <p:cNvCxnSpPr>
            <a:cxnSpLocks/>
          </p:cNvCxnSpPr>
          <p:nvPr/>
        </p:nvCxnSpPr>
        <p:spPr>
          <a:xfrm>
            <a:off x="5581770" y="3611441"/>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Connector: Elbow 127"/>
          <p:cNvCxnSpPr>
            <a:cxnSpLocks/>
          </p:cNvCxnSpPr>
          <p:nvPr/>
        </p:nvCxnSpPr>
        <p:spPr>
          <a:xfrm>
            <a:off x="5581769" y="3611442"/>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Connector: Elbow 128"/>
          <p:cNvCxnSpPr>
            <a:cxnSpLocks/>
          </p:cNvCxnSpPr>
          <p:nvPr/>
        </p:nvCxnSpPr>
        <p:spPr>
          <a:xfrm>
            <a:off x="5581769" y="3611441"/>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Connector: Elbow 129"/>
          <p:cNvCxnSpPr>
            <a:cxnSpLocks/>
          </p:cNvCxnSpPr>
          <p:nvPr/>
        </p:nvCxnSpPr>
        <p:spPr>
          <a:xfrm>
            <a:off x="5581770" y="3611441"/>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Connector: Elbow 130"/>
          <p:cNvCxnSpPr>
            <a:cxnSpLocks/>
          </p:cNvCxnSpPr>
          <p:nvPr/>
        </p:nvCxnSpPr>
        <p:spPr>
          <a:xfrm>
            <a:off x="5581769" y="3611441"/>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Connector: Elbow 131"/>
          <p:cNvCxnSpPr>
            <a:cxnSpLocks/>
          </p:cNvCxnSpPr>
          <p:nvPr/>
        </p:nvCxnSpPr>
        <p:spPr>
          <a:xfrm flipV="1">
            <a:off x="5581769" y="5709850"/>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Connector: Elbow 132"/>
          <p:cNvCxnSpPr>
            <a:cxnSpLocks/>
          </p:cNvCxnSpPr>
          <p:nvPr/>
        </p:nvCxnSpPr>
        <p:spPr>
          <a:xfrm>
            <a:off x="5581769" y="5804864"/>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56" name="Rectangle: Rounded Corners 155">
            <a:hlinkClick r:id="rId4" action="ppaction://hlinksldjump"/>
          </p:cNvPr>
          <p:cNvSpPr/>
          <p:nvPr/>
        </p:nvSpPr>
        <p:spPr>
          <a:xfrm>
            <a:off x="6017681" y="476672"/>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157" name="Rectangle: Rounded Corners 156">
            <a:hlinkClick r:id="rId5" action="ppaction://hlinksldjump"/>
          </p:cNvPr>
          <p:cNvSpPr/>
          <p:nvPr/>
        </p:nvSpPr>
        <p:spPr>
          <a:xfrm>
            <a:off x="6019952" y="1028853"/>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158" name="Rectangle: Rounded Corners 157">
            <a:hlinkClick r:id="rId6" action="ppaction://hlinksldjump"/>
          </p:cNvPr>
          <p:cNvSpPr/>
          <p:nvPr/>
        </p:nvSpPr>
        <p:spPr>
          <a:xfrm>
            <a:off x="6023381" y="1298027"/>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159" name="Rectangle: Rounded Corners 158">
            <a:hlinkClick r:id="rId7" action="ppaction://hlinksldjump"/>
          </p:cNvPr>
          <p:cNvSpPr/>
          <p:nvPr/>
        </p:nvSpPr>
        <p:spPr>
          <a:xfrm>
            <a:off x="6023381" y="747731"/>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160" name="Rectangle: Rounded Corners 159">
            <a:hlinkClick r:id="rId8" action="ppaction://hlinksldjump"/>
          </p:cNvPr>
          <p:cNvSpPr/>
          <p:nvPr/>
        </p:nvSpPr>
        <p:spPr>
          <a:xfrm>
            <a:off x="6029220" y="1798370"/>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161" name="Rectangle: Rounded Corners 160">
            <a:hlinkClick r:id="rId9" action="ppaction://hlinksldjump"/>
          </p:cNvPr>
          <p:cNvSpPr/>
          <p:nvPr/>
        </p:nvSpPr>
        <p:spPr>
          <a:xfrm>
            <a:off x="6020261" y="2068907"/>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162" name="Rectangle: Rounded Corners 161">
            <a:hlinkClick r:id="rId10" action="ppaction://hlinksldjump"/>
          </p:cNvPr>
          <p:cNvSpPr/>
          <p:nvPr/>
        </p:nvSpPr>
        <p:spPr>
          <a:xfrm>
            <a:off x="6014422" y="1550482"/>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163" name="Rectangle: Rounded Corners 162">
            <a:hlinkClick r:id="rId11" action="ppaction://hlinksldjump"/>
          </p:cNvPr>
          <p:cNvSpPr/>
          <p:nvPr/>
        </p:nvSpPr>
        <p:spPr>
          <a:xfrm>
            <a:off x="6035473" y="266130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164" name="Rectangle: Rounded Corners 163">
            <a:hlinkClick r:id="rId12" action="ppaction://hlinksldjump"/>
          </p:cNvPr>
          <p:cNvSpPr/>
          <p:nvPr/>
        </p:nvSpPr>
        <p:spPr>
          <a:xfrm>
            <a:off x="6030715" y="3014358"/>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165" name="Rectangle: Rounded Corners 164">
            <a:hlinkClick r:id="rId13" action="ppaction://hlinksldjump"/>
          </p:cNvPr>
          <p:cNvSpPr/>
          <p:nvPr/>
        </p:nvSpPr>
        <p:spPr>
          <a:xfrm>
            <a:off x="6040042" y="336349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66" name="Rectangle: Rounded Corners 165">
            <a:hlinkClick r:id="rId14" action="ppaction://hlinksldjump"/>
          </p:cNvPr>
          <p:cNvSpPr/>
          <p:nvPr/>
        </p:nvSpPr>
        <p:spPr>
          <a:xfrm>
            <a:off x="6040042" y="3719339"/>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67" name="Rectangle: Rounded Corners 166">
            <a:hlinkClick r:id="rId15" action="ppaction://hlinksldjump"/>
          </p:cNvPr>
          <p:cNvSpPr/>
          <p:nvPr/>
        </p:nvSpPr>
        <p:spPr>
          <a:xfrm>
            <a:off x="6031083" y="4070066"/>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168" name="Rectangle: Rounded Corners 167">
            <a:hlinkClick r:id="rId16" action="ppaction://hlinksldjump"/>
          </p:cNvPr>
          <p:cNvSpPr/>
          <p:nvPr/>
        </p:nvSpPr>
        <p:spPr>
          <a:xfrm>
            <a:off x="6030715" y="444423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169" name="Rectangle: Rounded Corners 168">
            <a:hlinkClick r:id="rId17" action="ppaction://hlinksldjump"/>
          </p:cNvPr>
          <p:cNvSpPr/>
          <p:nvPr/>
        </p:nvSpPr>
        <p:spPr>
          <a:xfrm>
            <a:off x="6033428" y="4811589"/>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170" name="Rectangle: Rounded Corners 169">
            <a:hlinkClick r:id="rId18" action="ppaction://hlinksldjump"/>
          </p:cNvPr>
          <p:cNvSpPr/>
          <p:nvPr/>
        </p:nvSpPr>
        <p:spPr>
          <a:xfrm>
            <a:off x="6035473" y="5615964"/>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71" name="Rectangle: Rounded Corners 170">
            <a:hlinkClick r:id="rId19" action="ppaction://hlinksldjump"/>
          </p:cNvPr>
          <p:cNvSpPr/>
          <p:nvPr/>
        </p:nvSpPr>
        <p:spPr>
          <a:xfrm>
            <a:off x="6028911" y="5917422"/>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73" name="Rectangle: Rounded Corners 172">
            <a:hlinkClick r:id="rId20" action="ppaction://hlinksldjump"/>
          </p:cNvPr>
          <p:cNvSpPr/>
          <p:nvPr/>
        </p:nvSpPr>
        <p:spPr>
          <a:xfrm>
            <a:off x="6029943" y="2354261"/>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74" name="Rectangle: Rounded Corners 173">
            <a:hlinkClick r:id="rId21" action="ppaction://hlinksldjump"/>
          </p:cNvPr>
          <p:cNvSpPr/>
          <p:nvPr/>
        </p:nvSpPr>
        <p:spPr>
          <a:xfrm>
            <a:off x="6035473" y="515752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4" name="Slide Number Placeholder 3">
            <a:extLst>
              <a:ext uri="{FF2B5EF4-FFF2-40B4-BE49-F238E27FC236}">
                <a16:creationId xmlns:a16="http://schemas.microsoft.com/office/drawing/2014/main" id="{3BD23D95-4635-114E-B6B3-728D36912454}"/>
              </a:ext>
            </a:extLst>
          </p:cNvPr>
          <p:cNvSpPr>
            <a:spLocks noGrp="1"/>
          </p:cNvSpPr>
          <p:nvPr>
            <p:ph type="sldNum" sz="quarter" idx="12"/>
          </p:nvPr>
        </p:nvSpPr>
        <p:spPr/>
        <p:txBody>
          <a:bodyPr rtlCol="0"/>
          <a:lstStyle/>
          <a:p>
            <a:pPr rtl="0"/>
            <a:fld id="{FA0B7275-42E7-9344-8EE7-3495E2503A86}" type="slidenum">
              <a:rPr lang="en-US" smtClean="0"/>
              <a:t>6</a:t>
            </a:fld>
            <a:endParaRPr lang="en-US" dirty="0"/>
          </a:p>
        </p:txBody>
      </p:sp>
      <p:sp>
        <p:nvSpPr>
          <p:cNvPr id="3" name="Rectangle 2"/>
          <p:cNvSpPr/>
          <p:nvPr/>
        </p:nvSpPr>
        <p:spPr>
          <a:xfrm>
            <a:off x="3620652" y="2606494"/>
            <a:ext cx="4673603" cy="3749855"/>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280177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2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2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3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5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5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5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6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6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6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6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6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6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6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6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7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7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7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7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cBhvr>
                                        <p:cTn id="95" dur="500" fill="hold"/>
                                        <p:tgtEl>
                                          <p:spTgt spid="37"/>
                                        </p:tgtEl>
                                        <p:attrNameLst>
                                          <p:attrName>ppt_w</p:attrName>
                                        </p:attrNameLst>
                                      </p:cBhvr>
                                      <p:tavLst>
                                        <p:tav tm="0">
                                          <p:val>
                                            <p:fltVal val="0"/>
                                          </p:val>
                                        </p:tav>
                                        <p:tav tm="100000">
                                          <p:val>
                                            <p:strVal val="#ppt_w"/>
                                          </p:val>
                                        </p:tav>
                                      </p:tavLst>
                                    </p:anim>
                                    <p:anim calcmode="lin" valueType="num">
                                      <p:cBhvr>
                                        <p:cTn id="96" dur="500" fill="hold"/>
                                        <p:tgtEl>
                                          <p:spTgt spid="37"/>
                                        </p:tgtEl>
                                        <p:attrNameLst>
                                          <p:attrName>ppt_h</p:attrName>
                                        </p:attrNameLst>
                                      </p:cBhvr>
                                      <p:tavLst>
                                        <p:tav tm="0">
                                          <p:val>
                                            <p:fltVal val="0"/>
                                          </p:val>
                                        </p:tav>
                                        <p:tav tm="100000">
                                          <p:val>
                                            <p:strVal val="#ppt_h"/>
                                          </p:val>
                                        </p:tav>
                                      </p:tavLst>
                                    </p:anim>
                                    <p:animEffect transition="in" filter="fade">
                                      <p:cBhvr>
                                        <p:cTn id="97" dur="500"/>
                                        <p:tgtEl>
                                          <p:spTgt spid="37"/>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38"/>
                                        </p:tgtEl>
                                        <p:attrNameLst>
                                          <p:attrName>style.visibility</p:attrName>
                                        </p:attrNameLst>
                                      </p:cBhvr>
                                      <p:to>
                                        <p:strVal val="visible"/>
                                      </p:to>
                                    </p:set>
                                    <p:anim calcmode="lin" valueType="num">
                                      <p:cBhvr>
                                        <p:cTn id="100" dur="500" fill="hold"/>
                                        <p:tgtEl>
                                          <p:spTgt spid="38"/>
                                        </p:tgtEl>
                                        <p:attrNameLst>
                                          <p:attrName>ppt_w</p:attrName>
                                        </p:attrNameLst>
                                      </p:cBhvr>
                                      <p:tavLst>
                                        <p:tav tm="0">
                                          <p:val>
                                            <p:fltVal val="0"/>
                                          </p:val>
                                        </p:tav>
                                        <p:tav tm="100000">
                                          <p:val>
                                            <p:strVal val="#ppt_w"/>
                                          </p:val>
                                        </p:tav>
                                      </p:tavLst>
                                    </p:anim>
                                    <p:anim calcmode="lin" valueType="num">
                                      <p:cBhvr>
                                        <p:cTn id="101" dur="500" fill="hold"/>
                                        <p:tgtEl>
                                          <p:spTgt spid="38"/>
                                        </p:tgtEl>
                                        <p:attrNameLst>
                                          <p:attrName>ppt_h</p:attrName>
                                        </p:attrNameLst>
                                      </p:cBhvr>
                                      <p:tavLst>
                                        <p:tav tm="0">
                                          <p:val>
                                            <p:fltVal val="0"/>
                                          </p:val>
                                        </p:tav>
                                        <p:tav tm="100000">
                                          <p:val>
                                            <p:strVal val="#ppt_h"/>
                                          </p:val>
                                        </p:tav>
                                      </p:tavLst>
                                    </p:anim>
                                    <p:animEffect transition="in" filter="fade">
                                      <p:cBhvr>
                                        <p:cTn id="102" dur="500"/>
                                        <p:tgtEl>
                                          <p:spTgt spid="38"/>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 calcmode="lin" valueType="num">
                                      <p:cBhvr>
                                        <p:cTn id="105" dur="500" fill="hold"/>
                                        <p:tgtEl>
                                          <p:spTgt spid="41"/>
                                        </p:tgtEl>
                                        <p:attrNameLst>
                                          <p:attrName>ppt_w</p:attrName>
                                        </p:attrNameLst>
                                      </p:cBhvr>
                                      <p:tavLst>
                                        <p:tav tm="0">
                                          <p:val>
                                            <p:fltVal val="0"/>
                                          </p:val>
                                        </p:tav>
                                        <p:tav tm="100000">
                                          <p:val>
                                            <p:strVal val="#ppt_w"/>
                                          </p:val>
                                        </p:tav>
                                      </p:tavLst>
                                    </p:anim>
                                    <p:anim calcmode="lin" valueType="num">
                                      <p:cBhvr>
                                        <p:cTn id="106" dur="500" fill="hold"/>
                                        <p:tgtEl>
                                          <p:spTgt spid="41"/>
                                        </p:tgtEl>
                                        <p:attrNameLst>
                                          <p:attrName>ppt_h</p:attrName>
                                        </p:attrNameLst>
                                      </p:cBhvr>
                                      <p:tavLst>
                                        <p:tav tm="0">
                                          <p:val>
                                            <p:fltVal val="0"/>
                                          </p:val>
                                        </p:tav>
                                        <p:tav tm="100000">
                                          <p:val>
                                            <p:strVal val="#ppt_h"/>
                                          </p:val>
                                        </p:tav>
                                      </p:tavLst>
                                    </p:anim>
                                    <p:animEffect transition="in" filter="fade">
                                      <p:cBhvr>
                                        <p:cTn id="107" dur="500"/>
                                        <p:tgtEl>
                                          <p:spTgt spid="41"/>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42"/>
                                        </p:tgtEl>
                                        <p:attrNameLst>
                                          <p:attrName>style.visibility</p:attrName>
                                        </p:attrNameLst>
                                      </p:cBhvr>
                                      <p:to>
                                        <p:strVal val="visible"/>
                                      </p:to>
                                    </p:set>
                                    <p:anim calcmode="lin" valueType="num">
                                      <p:cBhvr>
                                        <p:cTn id="110" dur="500" fill="hold"/>
                                        <p:tgtEl>
                                          <p:spTgt spid="42"/>
                                        </p:tgtEl>
                                        <p:attrNameLst>
                                          <p:attrName>ppt_w</p:attrName>
                                        </p:attrNameLst>
                                      </p:cBhvr>
                                      <p:tavLst>
                                        <p:tav tm="0">
                                          <p:val>
                                            <p:fltVal val="0"/>
                                          </p:val>
                                        </p:tav>
                                        <p:tav tm="100000">
                                          <p:val>
                                            <p:strVal val="#ppt_w"/>
                                          </p:val>
                                        </p:tav>
                                      </p:tavLst>
                                    </p:anim>
                                    <p:anim calcmode="lin" valueType="num">
                                      <p:cBhvr>
                                        <p:cTn id="111" dur="500" fill="hold"/>
                                        <p:tgtEl>
                                          <p:spTgt spid="42"/>
                                        </p:tgtEl>
                                        <p:attrNameLst>
                                          <p:attrName>ppt_h</p:attrName>
                                        </p:attrNameLst>
                                      </p:cBhvr>
                                      <p:tavLst>
                                        <p:tav tm="0">
                                          <p:val>
                                            <p:fltVal val="0"/>
                                          </p:val>
                                        </p:tav>
                                        <p:tav tm="100000">
                                          <p:val>
                                            <p:strVal val="#ppt_h"/>
                                          </p:val>
                                        </p:tav>
                                      </p:tavLst>
                                    </p:anim>
                                    <p:animEffect transition="in" filter="fade">
                                      <p:cBhvr>
                                        <p:cTn id="112" dur="500"/>
                                        <p:tgtEl>
                                          <p:spTgt spid="42"/>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44"/>
                                        </p:tgtEl>
                                        <p:attrNameLst>
                                          <p:attrName>style.visibility</p:attrName>
                                        </p:attrNameLst>
                                      </p:cBhvr>
                                      <p:to>
                                        <p:strVal val="visible"/>
                                      </p:to>
                                    </p:set>
                                    <p:anim calcmode="lin" valueType="num">
                                      <p:cBhvr>
                                        <p:cTn id="115" dur="500" fill="hold"/>
                                        <p:tgtEl>
                                          <p:spTgt spid="44"/>
                                        </p:tgtEl>
                                        <p:attrNameLst>
                                          <p:attrName>ppt_w</p:attrName>
                                        </p:attrNameLst>
                                      </p:cBhvr>
                                      <p:tavLst>
                                        <p:tav tm="0">
                                          <p:val>
                                            <p:fltVal val="0"/>
                                          </p:val>
                                        </p:tav>
                                        <p:tav tm="100000">
                                          <p:val>
                                            <p:strVal val="#ppt_w"/>
                                          </p:val>
                                        </p:tav>
                                      </p:tavLst>
                                    </p:anim>
                                    <p:anim calcmode="lin" valueType="num">
                                      <p:cBhvr>
                                        <p:cTn id="116" dur="500" fill="hold"/>
                                        <p:tgtEl>
                                          <p:spTgt spid="44"/>
                                        </p:tgtEl>
                                        <p:attrNameLst>
                                          <p:attrName>ppt_h</p:attrName>
                                        </p:attrNameLst>
                                      </p:cBhvr>
                                      <p:tavLst>
                                        <p:tav tm="0">
                                          <p:val>
                                            <p:fltVal val="0"/>
                                          </p:val>
                                        </p:tav>
                                        <p:tav tm="100000">
                                          <p:val>
                                            <p:strVal val="#ppt_h"/>
                                          </p:val>
                                        </p:tav>
                                      </p:tavLst>
                                    </p:anim>
                                    <p:animEffect transition="in" filter="fade">
                                      <p:cBhvr>
                                        <p:cTn id="117" dur="500"/>
                                        <p:tgtEl>
                                          <p:spTgt spid="44"/>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105"/>
                                        </p:tgtEl>
                                        <p:attrNameLst>
                                          <p:attrName>style.visibility</p:attrName>
                                        </p:attrNameLst>
                                      </p:cBhvr>
                                      <p:to>
                                        <p:strVal val="visible"/>
                                      </p:to>
                                    </p:set>
                                    <p:anim calcmode="lin" valueType="num">
                                      <p:cBhvr>
                                        <p:cTn id="120" dur="500" fill="hold"/>
                                        <p:tgtEl>
                                          <p:spTgt spid="105"/>
                                        </p:tgtEl>
                                        <p:attrNameLst>
                                          <p:attrName>ppt_w</p:attrName>
                                        </p:attrNameLst>
                                      </p:cBhvr>
                                      <p:tavLst>
                                        <p:tav tm="0">
                                          <p:val>
                                            <p:fltVal val="0"/>
                                          </p:val>
                                        </p:tav>
                                        <p:tav tm="100000">
                                          <p:val>
                                            <p:strVal val="#ppt_w"/>
                                          </p:val>
                                        </p:tav>
                                      </p:tavLst>
                                    </p:anim>
                                    <p:anim calcmode="lin" valueType="num">
                                      <p:cBhvr>
                                        <p:cTn id="121" dur="500" fill="hold"/>
                                        <p:tgtEl>
                                          <p:spTgt spid="105"/>
                                        </p:tgtEl>
                                        <p:attrNameLst>
                                          <p:attrName>ppt_h</p:attrName>
                                        </p:attrNameLst>
                                      </p:cBhvr>
                                      <p:tavLst>
                                        <p:tav tm="0">
                                          <p:val>
                                            <p:fltVal val="0"/>
                                          </p:val>
                                        </p:tav>
                                        <p:tav tm="100000">
                                          <p:val>
                                            <p:strVal val="#ppt_h"/>
                                          </p:val>
                                        </p:tav>
                                      </p:tavLst>
                                    </p:anim>
                                    <p:animEffect transition="in" filter="fade">
                                      <p:cBhvr>
                                        <p:cTn id="122" dur="500"/>
                                        <p:tgtEl>
                                          <p:spTgt spid="105"/>
                                        </p:tgtEl>
                                      </p:cBhvr>
                                    </p:animEffect>
                                  </p:childTnLst>
                                </p:cTn>
                              </p:par>
                              <p:par>
                                <p:cTn id="123" presetID="53" presetClass="entr" presetSubtype="16" fill="hold" nodeType="withEffect">
                                  <p:stCondLst>
                                    <p:cond delay="0"/>
                                  </p:stCondLst>
                                  <p:childTnLst>
                                    <p:set>
                                      <p:cBhvr>
                                        <p:cTn id="124" dur="1" fill="hold">
                                          <p:stCondLst>
                                            <p:cond delay="0"/>
                                          </p:stCondLst>
                                        </p:cTn>
                                        <p:tgtEl>
                                          <p:spTgt spid="49"/>
                                        </p:tgtEl>
                                        <p:attrNameLst>
                                          <p:attrName>style.visibility</p:attrName>
                                        </p:attrNameLst>
                                      </p:cBhvr>
                                      <p:to>
                                        <p:strVal val="visible"/>
                                      </p:to>
                                    </p:set>
                                    <p:anim calcmode="lin" valueType="num">
                                      <p:cBhvr>
                                        <p:cTn id="125" dur="500" fill="hold"/>
                                        <p:tgtEl>
                                          <p:spTgt spid="49"/>
                                        </p:tgtEl>
                                        <p:attrNameLst>
                                          <p:attrName>ppt_w</p:attrName>
                                        </p:attrNameLst>
                                      </p:cBhvr>
                                      <p:tavLst>
                                        <p:tav tm="0">
                                          <p:val>
                                            <p:fltVal val="0"/>
                                          </p:val>
                                        </p:tav>
                                        <p:tav tm="100000">
                                          <p:val>
                                            <p:strVal val="#ppt_w"/>
                                          </p:val>
                                        </p:tav>
                                      </p:tavLst>
                                    </p:anim>
                                    <p:anim calcmode="lin" valueType="num">
                                      <p:cBhvr>
                                        <p:cTn id="126" dur="500" fill="hold"/>
                                        <p:tgtEl>
                                          <p:spTgt spid="49"/>
                                        </p:tgtEl>
                                        <p:attrNameLst>
                                          <p:attrName>ppt_h</p:attrName>
                                        </p:attrNameLst>
                                      </p:cBhvr>
                                      <p:tavLst>
                                        <p:tav tm="0">
                                          <p:val>
                                            <p:fltVal val="0"/>
                                          </p:val>
                                        </p:tav>
                                        <p:tav tm="100000">
                                          <p:val>
                                            <p:strVal val="#ppt_h"/>
                                          </p:val>
                                        </p:tav>
                                      </p:tavLst>
                                    </p:anim>
                                    <p:animEffect transition="in" filter="fade">
                                      <p:cBhvr>
                                        <p:cTn id="127" dur="500"/>
                                        <p:tgtEl>
                                          <p:spTgt spid="49"/>
                                        </p:tgtEl>
                                      </p:cBhvr>
                                    </p:animEffect>
                                  </p:childTnLst>
                                </p:cTn>
                              </p:par>
                              <p:par>
                                <p:cTn id="128" presetID="53" presetClass="entr" presetSubtype="16" fill="hold" nodeType="withEffect">
                                  <p:stCondLst>
                                    <p:cond delay="0"/>
                                  </p:stCondLst>
                                  <p:childTnLst>
                                    <p:set>
                                      <p:cBhvr>
                                        <p:cTn id="129" dur="1" fill="hold">
                                          <p:stCondLst>
                                            <p:cond delay="0"/>
                                          </p:stCondLst>
                                        </p:cTn>
                                        <p:tgtEl>
                                          <p:spTgt spid="48"/>
                                        </p:tgtEl>
                                        <p:attrNameLst>
                                          <p:attrName>style.visibility</p:attrName>
                                        </p:attrNameLst>
                                      </p:cBhvr>
                                      <p:to>
                                        <p:strVal val="visible"/>
                                      </p:to>
                                    </p:set>
                                    <p:anim calcmode="lin" valueType="num">
                                      <p:cBhvr>
                                        <p:cTn id="130" dur="500" fill="hold"/>
                                        <p:tgtEl>
                                          <p:spTgt spid="48"/>
                                        </p:tgtEl>
                                        <p:attrNameLst>
                                          <p:attrName>ppt_w</p:attrName>
                                        </p:attrNameLst>
                                      </p:cBhvr>
                                      <p:tavLst>
                                        <p:tav tm="0">
                                          <p:val>
                                            <p:fltVal val="0"/>
                                          </p:val>
                                        </p:tav>
                                        <p:tav tm="100000">
                                          <p:val>
                                            <p:strVal val="#ppt_w"/>
                                          </p:val>
                                        </p:tav>
                                      </p:tavLst>
                                    </p:anim>
                                    <p:anim calcmode="lin" valueType="num">
                                      <p:cBhvr>
                                        <p:cTn id="131" dur="500" fill="hold"/>
                                        <p:tgtEl>
                                          <p:spTgt spid="48"/>
                                        </p:tgtEl>
                                        <p:attrNameLst>
                                          <p:attrName>ppt_h</p:attrName>
                                        </p:attrNameLst>
                                      </p:cBhvr>
                                      <p:tavLst>
                                        <p:tav tm="0">
                                          <p:val>
                                            <p:fltVal val="0"/>
                                          </p:val>
                                        </p:tav>
                                        <p:tav tm="100000">
                                          <p:val>
                                            <p:strVal val="#ppt_h"/>
                                          </p:val>
                                        </p:tav>
                                      </p:tavLst>
                                    </p:anim>
                                    <p:animEffect transition="in" filter="fade">
                                      <p:cBhvr>
                                        <p:cTn id="132" dur="500"/>
                                        <p:tgtEl>
                                          <p:spTgt spid="48"/>
                                        </p:tgtEl>
                                      </p:cBhvr>
                                    </p:animEffect>
                                  </p:childTnLst>
                                </p:cTn>
                              </p:par>
                              <p:par>
                                <p:cTn id="133" presetID="53" presetClass="entr" presetSubtype="16" fill="hold" nodeType="withEffect">
                                  <p:stCondLst>
                                    <p:cond delay="0"/>
                                  </p:stCondLst>
                                  <p:childTnLst>
                                    <p:set>
                                      <p:cBhvr>
                                        <p:cTn id="134" dur="1" fill="hold">
                                          <p:stCondLst>
                                            <p:cond delay="0"/>
                                          </p:stCondLst>
                                        </p:cTn>
                                        <p:tgtEl>
                                          <p:spTgt spid="108"/>
                                        </p:tgtEl>
                                        <p:attrNameLst>
                                          <p:attrName>style.visibility</p:attrName>
                                        </p:attrNameLst>
                                      </p:cBhvr>
                                      <p:to>
                                        <p:strVal val="visible"/>
                                      </p:to>
                                    </p:set>
                                    <p:anim calcmode="lin" valueType="num">
                                      <p:cBhvr>
                                        <p:cTn id="135" dur="500" fill="hold"/>
                                        <p:tgtEl>
                                          <p:spTgt spid="108"/>
                                        </p:tgtEl>
                                        <p:attrNameLst>
                                          <p:attrName>ppt_w</p:attrName>
                                        </p:attrNameLst>
                                      </p:cBhvr>
                                      <p:tavLst>
                                        <p:tav tm="0">
                                          <p:val>
                                            <p:fltVal val="0"/>
                                          </p:val>
                                        </p:tav>
                                        <p:tav tm="100000">
                                          <p:val>
                                            <p:strVal val="#ppt_w"/>
                                          </p:val>
                                        </p:tav>
                                      </p:tavLst>
                                    </p:anim>
                                    <p:anim calcmode="lin" valueType="num">
                                      <p:cBhvr>
                                        <p:cTn id="136" dur="500" fill="hold"/>
                                        <p:tgtEl>
                                          <p:spTgt spid="108"/>
                                        </p:tgtEl>
                                        <p:attrNameLst>
                                          <p:attrName>ppt_h</p:attrName>
                                        </p:attrNameLst>
                                      </p:cBhvr>
                                      <p:tavLst>
                                        <p:tav tm="0">
                                          <p:val>
                                            <p:fltVal val="0"/>
                                          </p:val>
                                        </p:tav>
                                        <p:tav tm="100000">
                                          <p:val>
                                            <p:strVal val="#ppt_h"/>
                                          </p:val>
                                        </p:tav>
                                      </p:tavLst>
                                    </p:anim>
                                    <p:animEffect transition="in" filter="fade">
                                      <p:cBhvr>
                                        <p:cTn id="137" dur="500"/>
                                        <p:tgtEl>
                                          <p:spTgt spid="108"/>
                                        </p:tgtEl>
                                      </p:cBhvr>
                                    </p:animEffect>
                                  </p:childTnLst>
                                </p:cTn>
                              </p:par>
                              <p:par>
                                <p:cTn id="138" presetID="53" presetClass="entr" presetSubtype="16" fill="hold" nodeType="withEffect">
                                  <p:stCondLst>
                                    <p:cond delay="0"/>
                                  </p:stCondLst>
                                  <p:childTnLst>
                                    <p:set>
                                      <p:cBhvr>
                                        <p:cTn id="139" dur="1" fill="hold">
                                          <p:stCondLst>
                                            <p:cond delay="0"/>
                                          </p:stCondLst>
                                        </p:cTn>
                                        <p:tgtEl>
                                          <p:spTgt spid="47"/>
                                        </p:tgtEl>
                                        <p:attrNameLst>
                                          <p:attrName>style.visibility</p:attrName>
                                        </p:attrNameLst>
                                      </p:cBhvr>
                                      <p:to>
                                        <p:strVal val="visible"/>
                                      </p:to>
                                    </p:set>
                                    <p:anim calcmode="lin" valueType="num">
                                      <p:cBhvr>
                                        <p:cTn id="140" dur="500" fill="hold"/>
                                        <p:tgtEl>
                                          <p:spTgt spid="47"/>
                                        </p:tgtEl>
                                        <p:attrNameLst>
                                          <p:attrName>ppt_w</p:attrName>
                                        </p:attrNameLst>
                                      </p:cBhvr>
                                      <p:tavLst>
                                        <p:tav tm="0">
                                          <p:val>
                                            <p:fltVal val="0"/>
                                          </p:val>
                                        </p:tav>
                                        <p:tav tm="100000">
                                          <p:val>
                                            <p:strVal val="#ppt_w"/>
                                          </p:val>
                                        </p:tav>
                                      </p:tavLst>
                                    </p:anim>
                                    <p:anim calcmode="lin" valueType="num">
                                      <p:cBhvr>
                                        <p:cTn id="141" dur="500" fill="hold"/>
                                        <p:tgtEl>
                                          <p:spTgt spid="47"/>
                                        </p:tgtEl>
                                        <p:attrNameLst>
                                          <p:attrName>ppt_h</p:attrName>
                                        </p:attrNameLst>
                                      </p:cBhvr>
                                      <p:tavLst>
                                        <p:tav tm="0">
                                          <p:val>
                                            <p:fltVal val="0"/>
                                          </p:val>
                                        </p:tav>
                                        <p:tav tm="100000">
                                          <p:val>
                                            <p:strVal val="#ppt_h"/>
                                          </p:val>
                                        </p:tav>
                                      </p:tavLst>
                                    </p:anim>
                                    <p:animEffect transition="in" filter="fade">
                                      <p:cBhvr>
                                        <p:cTn id="142" dur="500"/>
                                        <p:tgtEl>
                                          <p:spTgt spid="47"/>
                                        </p:tgtEl>
                                      </p:cBhvr>
                                    </p:animEffect>
                                  </p:childTnLst>
                                </p:cTn>
                              </p:par>
                              <p:par>
                                <p:cTn id="143" presetID="53" presetClass="entr" presetSubtype="16" fill="hold" nodeType="withEffect">
                                  <p:stCondLst>
                                    <p:cond delay="0"/>
                                  </p:stCondLst>
                                  <p:childTnLst>
                                    <p:set>
                                      <p:cBhvr>
                                        <p:cTn id="144" dur="1" fill="hold">
                                          <p:stCondLst>
                                            <p:cond delay="0"/>
                                          </p:stCondLst>
                                        </p:cTn>
                                        <p:tgtEl>
                                          <p:spTgt spid="46"/>
                                        </p:tgtEl>
                                        <p:attrNameLst>
                                          <p:attrName>style.visibility</p:attrName>
                                        </p:attrNameLst>
                                      </p:cBhvr>
                                      <p:to>
                                        <p:strVal val="visible"/>
                                      </p:to>
                                    </p:set>
                                    <p:anim calcmode="lin" valueType="num">
                                      <p:cBhvr>
                                        <p:cTn id="145" dur="500" fill="hold"/>
                                        <p:tgtEl>
                                          <p:spTgt spid="46"/>
                                        </p:tgtEl>
                                        <p:attrNameLst>
                                          <p:attrName>ppt_w</p:attrName>
                                        </p:attrNameLst>
                                      </p:cBhvr>
                                      <p:tavLst>
                                        <p:tav tm="0">
                                          <p:val>
                                            <p:fltVal val="0"/>
                                          </p:val>
                                        </p:tav>
                                        <p:tav tm="100000">
                                          <p:val>
                                            <p:strVal val="#ppt_w"/>
                                          </p:val>
                                        </p:tav>
                                      </p:tavLst>
                                    </p:anim>
                                    <p:anim calcmode="lin" valueType="num">
                                      <p:cBhvr>
                                        <p:cTn id="146" dur="500" fill="hold"/>
                                        <p:tgtEl>
                                          <p:spTgt spid="46"/>
                                        </p:tgtEl>
                                        <p:attrNameLst>
                                          <p:attrName>ppt_h</p:attrName>
                                        </p:attrNameLst>
                                      </p:cBhvr>
                                      <p:tavLst>
                                        <p:tav tm="0">
                                          <p:val>
                                            <p:fltVal val="0"/>
                                          </p:val>
                                        </p:tav>
                                        <p:tav tm="100000">
                                          <p:val>
                                            <p:strVal val="#ppt_h"/>
                                          </p:val>
                                        </p:tav>
                                      </p:tavLst>
                                    </p:anim>
                                    <p:animEffect transition="in" filter="fade">
                                      <p:cBhvr>
                                        <p:cTn id="147" dur="500"/>
                                        <p:tgtEl>
                                          <p:spTgt spid="46"/>
                                        </p:tgtEl>
                                      </p:cBhvr>
                                    </p:animEffect>
                                  </p:childTnLst>
                                </p:cTn>
                              </p:par>
                              <p:par>
                                <p:cTn id="148" presetID="53" presetClass="entr" presetSubtype="16" fill="hold" nodeType="withEffect">
                                  <p:stCondLst>
                                    <p:cond delay="0"/>
                                  </p:stCondLst>
                                  <p:childTnLst>
                                    <p:set>
                                      <p:cBhvr>
                                        <p:cTn id="149" dur="1" fill="hold">
                                          <p:stCondLst>
                                            <p:cond delay="0"/>
                                          </p:stCondLst>
                                        </p:cTn>
                                        <p:tgtEl>
                                          <p:spTgt spid="45"/>
                                        </p:tgtEl>
                                        <p:attrNameLst>
                                          <p:attrName>style.visibility</p:attrName>
                                        </p:attrNameLst>
                                      </p:cBhvr>
                                      <p:to>
                                        <p:strVal val="visible"/>
                                      </p:to>
                                    </p:set>
                                    <p:anim calcmode="lin" valueType="num">
                                      <p:cBhvr>
                                        <p:cTn id="150" dur="500" fill="hold"/>
                                        <p:tgtEl>
                                          <p:spTgt spid="45"/>
                                        </p:tgtEl>
                                        <p:attrNameLst>
                                          <p:attrName>ppt_w</p:attrName>
                                        </p:attrNameLst>
                                      </p:cBhvr>
                                      <p:tavLst>
                                        <p:tav tm="0">
                                          <p:val>
                                            <p:fltVal val="0"/>
                                          </p:val>
                                        </p:tav>
                                        <p:tav tm="100000">
                                          <p:val>
                                            <p:strVal val="#ppt_w"/>
                                          </p:val>
                                        </p:tav>
                                      </p:tavLst>
                                    </p:anim>
                                    <p:anim calcmode="lin" valueType="num">
                                      <p:cBhvr>
                                        <p:cTn id="151" dur="500" fill="hold"/>
                                        <p:tgtEl>
                                          <p:spTgt spid="45"/>
                                        </p:tgtEl>
                                        <p:attrNameLst>
                                          <p:attrName>ppt_h</p:attrName>
                                        </p:attrNameLst>
                                      </p:cBhvr>
                                      <p:tavLst>
                                        <p:tav tm="0">
                                          <p:val>
                                            <p:fltVal val="0"/>
                                          </p:val>
                                        </p:tav>
                                        <p:tav tm="100000">
                                          <p:val>
                                            <p:strVal val="#ppt_h"/>
                                          </p:val>
                                        </p:tav>
                                      </p:tavLst>
                                    </p:anim>
                                    <p:animEffect transition="in" filter="fade">
                                      <p:cBhvr>
                                        <p:cTn id="15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7" grpId="0" animBg="1"/>
      <p:bldP spid="38" grpId="0" animBg="1"/>
      <p:bldP spid="41" grpId="0" animBg="1"/>
      <p:bldP spid="42" grpId="0" animBg="1"/>
      <p:bldP spid="44" grpId="0" animBg="1"/>
      <p:bldP spid="10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3" grpId="0" animBg="1"/>
      <p:bldP spid="1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zh"/>
              <a:t>一般安全</a:t>
            </a:r>
          </a:p>
        </p:txBody>
      </p:sp>
      <p:sp>
        <p:nvSpPr>
          <p:cNvPr id="5" name="Rectangle: Beveled 4"/>
          <p:cNvSpPr/>
          <p:nvPr/>
        </p:nvSpPr>
        <p:spPr>
          <a:xfrm>
            <a:off x="3524797" y="1124745"/>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524797" y="3193158"/>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524797" y="5408818"/>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279576" y="2492897"/>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071665" y="1554314"/>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071665" y="3670131"/>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071665" y="3665646"/>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8" name="Cloud 37"/>
          <p:cNvSpPr/>
          <p:nvPr/>
        </p:nvSpPr>
        <p:spPr>
          <a:xfrm>
            <a:off x="9275087" y="119456"/>
            <a:ext cx="1589766" cy="73322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4.7安保设计</a:t>
            </a:r>
          </a:p>
        </p:txBody>
      </p:sp>
      <p:sp>
        <p:nvSpPr>
          <p:cNvPr id="41" name="Cloud 40"/>
          <p:cNvSpPr/>
          <p:nvPr/>
        </p:nvSpPr>
        <p:spPr>
          <a:xfrm>
            <a:off x="9349240" y="947426"/>
            <a:ext cx="1966352" cy="73322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4.8运行条件</a:t>
            </a:r>
          </a:p>
        </p:txBody>
      </p:sp>
      <p:cxnSp>
        <p:nvCxnSpPr>
          <p:cNvPr id="12" name="Straight Arrow Connector 11"/>
          <p:cNvCxnSpPr>
            <a:cxnSpLocks/>
            <a:stCxn id="172" idx="3"/>
            <a:endCxn id="38" idx="2"/>
          </p:cNvCxnSpPr>
          <p:nvPr/>
        </p:nvCxnSpPr>
        <p:spPr>
          <a:xfrm flipV="1">
            <a:off x="7890900" y="486071"/>
            <a:ext cx="1389118" cy="401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a:stCxn id="172" idx="3"/>
            <a:endCxn id="41" idx="2"/>
          </p:cNvCxnSpPr>
          <p:nvPr/>
        </p:nvCxnSpPr>
        <p:spPr>
          <a:xfrm>
            <a:off x="7890900" y="887367"/>
            <a:ext cx="1464439" cy="426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Cloud 47"/>
          <p:cNvSpPr/>
          <p:nvPr/>
        </p:nvSpPr>
        <p:spPr>
          <a:xfrm>
            <a:off x="9044549" y="1677081"/>
            <a:ext cx="2474473" cy="73322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4.12.1边缘、边角和表面的安全性</a:t>
            </a:r>
          </a:p>
        </p:txBody>
      </p:sp>
      <p:cxnSp>
        <p:nvCxnSpPr>
          <p:cNvPr id="49" name="Straight Arrow Connector 48"/>
          <p:cNvCxnSpPr>
            <a:cxnSpLocks/>
            <a:stCxn id="172" idx="3"/>
            <a:endCxn id="48" idx="2"/>
          </p:cNvCxnSpPr>
          <p:nvPr/>
        </p:nvCxnSpPr>
        <p:spPr>
          <a:xfrm>
            <a:off x="7890900" y="887367"/>
            <a:ext cx="1161324" cy="115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Cloud 52"/>
          <p:cNvSpPr/>
          <p:nvPr/>
        </p:nvSpPr>
        <p:spPr>
          <a:xfrm>
            <a:off x="9753742" y="2469286"/>
            <a:ext cx="1960436" cy="106665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4.12.2防火防爆</a:t>
            </a:r>
          </a:p>
        </p:txBody>
      </p:sp>
      <p:cxnSp>
        <p:nvCxnSpPr>
          <p:cNvPr id="54" name="Straight Arrow Connector 53"/>
          <p:cNvCxnSpPr>
            <a:cxnSpLocks/>
            <a:stCxn id="172" idx="3"/>
            <a:endCxn id="53" idx="2"/>
          </p:cNvCxnSpPr>
          <p:nvPr/>
        </p:nvCxnSpPr>
        <p:spPr>
          <a:xfrm>
            <a:off x="7890900" y="887367"/>
            <a:ext cx="1868923" cy="21152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Cloud 56"/>
          <p:cNvSpPr/>
          <p:nvPr/>
        </p:nvSpPr>
        <p:spPr>
          <a:xfrm>
            <a:off x="8658504" y="3397205"/>
            <a:ext cx="1525723" cy="106665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4.12.3结构完整性</a:t>
            </a:r>
          </a:p>
        </p:txBody>
      </p:sp>
      <p:sp>
        <p:nvSpPr>
          <p:cNvPr id="58" name="Cloud 57"/>
          <p:cNvSpPr/>
          <p:nvPr/>
        </p:nvSpPr>
        <p:spPr>
          <a:xfrm>
            <a:off x="10192366" y="3717032"/>
            <a:ext cx="1880298" cy="106665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4.12.5地下系统</a:t>
            </a:r>
          </a:p>
        </p:txBody>
      </p:sp>
      <p:sp>
        <p:nvSpPr>
          <p:cNvPr id="64" name="Cloud 63"/>
          <p:cNvSpPr/>
          <p:nvPr/>
        </p:nvSpPr>
        <p:spPr>
          <a:xfrm>
            <a:off x="8831548" y="4670672"/>
            <a:ext cx="1485680" cy="104231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4.12.6外部冲击</a:t>
            </a:r>
          </a:p>
        </p:txBody>
      </p:sp>
      <p:cxnSp>
        <p:nvCxnSpPr>
          <p:cNvPr id="65" name="Straight Arrow Connector 64"/>
          <p:cNvCxnSpPr>
            <a:cxnSpLocks/>
            <a:stCxn id="172" idx="3"/>
            <a:endCxn id="57" idx="2"/>
          </p:cNvCxnSpPr>
          <p:nvPr/>
        </p:nvCxnSpPr>
        <p:spPr>
          <a:xfrm>
            <a:off x="7890900" y="887367"/>
            <a:ext cx="772337" cy="304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a:stCxn id="172" idx="3"/>
            <a:endCxn id="58" idx="2"/>
          </p:cNvCxnSpPr>
          <p:nvPr/>
        </p:nvCxnSpPr>
        <p:spPr>
          <a:xfrm>
            <a:off x="7890900" y="887367"/>
            <a:ext cx="2307298" cy="33629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cxnSpLocks/>
            <a:stCxn id="172" idx="3"/>
            <a:endCxn id="64" idx="2"/>
          </p:cNvCxnSpPr>
          <p:nvPr/>
        </p:nvCxnSpPr>
        <p:spPr>
          <a:xfrm>
            <a:off x="7890900" y="887367"/>
            <a:ext cx="945256" cy="43044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Cloud 87"/>
          <p:cNvSpPr/>
          <p:nvPr/>
        </p:nvSpPr>
        <p:spPr>
          <a:xfrm>
            <a:off x="9753742" y="5514722"/>
            <a:ext cx="1739958" cy="81015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5.1安全评估</a:t>
            </a:r>
          </a:p>
        </p:txBody>
      </p:sp>
      <p:cxnSp>
        <p:nvCxnSpPr>
          <p:cNvPr id="104" name="Straight Arrow Connector 103"/>
          <p:cNvCxnSpPr>
            <a:cxnSpLocks/>
            <a:stCxn id="172" idx="3"/>
            <a:endCxn id="88" idx="2"/>
          </p:cNvCxnSpPr>
          <p:nvPr/>
        </p:nvCxnSpPr>
        <p:spPr>
          <a:xfrm>
            <a:off x="7890900" y="887367"/>
            <a:ext cx="1868239" cy="5032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 name="Connector: Elbow 132"/>
          <p:cNvCxnSpPr/>
          <p:nvPr/>
        </p:nvCxnSpPr>
        <p:spPr>
          <a:xfrm flipV="1">
            <a:off x="5293738" y="612557"/>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4" name="Connector: Elbow 133"/>
          <p:cNvCxnSpPr/>
          <p:nvPr/>
        </p:nvCxnSpPr>
        <p:spPr>
          <a:xfrm flipV="1">
            <a:off x="5293738" y="887367"/>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Connector: Elbow 134"/>
          <p:cNvCxnSpPr>
            <a:cxnSpLocks/>
          </p:cNvCxnSpPr>
          <p:nvPr/>
        </p:nvCxnSpPr>
        <p:spPr>
          <a:xfrm flipV="1">
            <a:off x="5293738" y="1162147"/>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6" name="Connector: Elbow 135"/>
          <p:cNvCxnSpPr>
            <a:cxnSpLocks/>
          </p:cNvCxnSpPr>
          <p:nvPr/>
        </p:nvCxnSpPr>
        <p:spPr>
          <a:xfrm flipV="1">
            <a:off x="5293738" y="1440583"/>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7" name="Connector: Elbow 136"/>
          <p:cNvCxnSpPr>
            <a:cxnSpLocks/>
          </p:cNvCxnSpPr>
          <p:nvPr/>
        </p:nvCxnSpPr>
        <p:spPr>
          <a:xfrm>
            <a:off x="5293737" y="1554314"/>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8" name="Connector: Elbow 137"/>
          <p:cNvCxnSpPr>
            <a:cxnSpLocks/>
          </p:cNvCxnSpPr>
          <p:nvPr/>
        </p:nvCxnSpPr>
        <p:spPr>
          <a:xfrm>
            <a:off x="5293737" y="1554313"/>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9" name="Connector: Elbow 138"/>
          <p:cNvCxnSpPr>
            <a:cxnSpLocks/>
          </p:cNvCxnSpPr>
          <p:nvPr/>
        </p:nvCxnSpPr>
        <p:spPr>
          <a:xfrm>
            <a:off x="5293738" y="1554314"/>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0" name="Connector: Elbow 139"/>
          <p:cNvCxnSpPr>
            <a:cxnSpLocks/>
          </p:cNvCxnSpPr>
          <p:nvPr/>
        </p:nvCxnSpPr>
        <p:spPr>
          <a:xfrm>
            <a:off x="5293738" y="1554314"/>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1" name="Connector: Elbow 140"/>
          <p:cNvCxnSpPr>
            <a:cxnSpLocks/>
          </p:cNvCxnSpPr>
          <p:nvPr/>
        </p:nvCxnSpPr>
        <p:spPr>
          <a:xfrm flipV="1">
            <a:off x="5293737" y="2840168"/>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Connector: Elbow 141"/>
          <p:cNvCxnSpPr>
            <a:cxnSpLocks/>
          </p:cNvCxnSpPr>
          <p:nvPr/>
        </p:nvCxnSpPr>
        <p:spPr>
          <a:xfrm flipV="1">
            <a:off x="5293737" y="3193220"/>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Connector: Elbow 142"/>
          <p:cNvCxnSpPr>
            <a:cxnSpLocks/>
          </p:cNvCxnSpPr>
          <p:nvPr/>
        </p:nvCxnSpPr>
        <p:spPr>
          <a:xfrm flipV="1">
            <a:off x="5293738" y="3542352"/>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Connector: Elbow 143"/>
          <p:cNvCxnSpPr>
            <a:cxnSpLocks/>
          </p:cNvCxnSpPr>
          <p:nvPr/>
        </p:nvCxnSpPr>
        <p:spPr>
          <a:xfrm>
            <a:off x="5293738" y="3665646"/>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Connector: Elbow 144"/>
          <p:cNvCxnSpPr>
            <a:cxnSpLocks/>
          </p:cNvCxnSpPr>
          <p:nvPr/>
        </p:nvCxnSpPr>
        <p:spPr>
          <a:xfrm>
            <a:off x="5293737" y="3665647"/>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Connector: Elbow 145"/>
          <p:cNvCxnSpPr>
            <a:cxnSpLocks/>
          </p:cNvCxnSpPr>
          <p:nvPr/>
        </p:nvCxnSpPr>
        <p:spPr>
          <a:xfrm>
            <a:off x="5293737" y="3665646"/>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Connector: Elbow 146"/>
          <p:cNvCxnSpPr>
            <a:cxnSpLocks/>
          </p:cNvCxnSpPr>
          <p:nvPr/>
        </p:nvCxnSpPr>
        <p:spPr>
          <a:xfrm>
            <a:off x="5293738" y="3665646"/>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8" name="Connector: Elbow 147"/>
          <p:cNvCxnSpPr>
            <a:cxnSpLocks/>
          </p:cNvCxnSpPr>
          <p:nvPr/>
        </p:nvCxnSpPr>
        <p:spPr>
          <a:xfrm>
            <a:off x="5293737" y="3665646"/>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Connector: Elbow 148"/>
          <p:cNvCxnSpPr>
            <a:cxnSpLocks/>
          </p:cNvCxnSpPr>
          <p:nvPr/>
        </p:nvCxnSpPr>
        <p:spPr>
          <a:xfrm flipV="1">
            <a:off x="5293737" y="5764055"/>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Connector: Elbow 149"/>
          <p:cNvCxnSpPr>
            <a:cxnSpLocks/>
          </p:cNvCxnSpPr>
          <p:nvPr/>
        </p:nvCxnSpPr>
        <p:spPr>
          <a:xfrm>
            <a:off x="5293737" y="5859069"/>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69" name="Rectangle: Rounded Corners 168">
            <a:hlinkClick r:id="rId4" action="ppaction://hlinksldjump"/>
          </p:cNvPr>
          <p:cNvSpPr/>
          <p:nvPr/>
        </p:nvSpPr>
        <p:spPr>
          <a:xfrm>
            <a:off x="5729649" y="530877"/>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170" name="Rectangle: Rounded Corners 169">
            <a:hlinkClick r:id="rId5" action="ppaction://hlinksldjump"/>
          </p:cNvPr>
          <p:cNvSpPr/>
          <p:nvPr/>
        </p:nvSpPr>
        <p:spPr>
          <a:xfrm>
            <a:off x="5731920" y="1083058"/>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171" name="Rectangle: Rounded Corners 170">
            <a:hlinkClick r:id="rId6" action="ppaction://hlinksldjump"/>
          </p:cNvPr>
          <p:cNvSpPr/>
          <p:nvPr/>
        </p:nvSpPr>
        <p:spPr>
          <a:xfrm>
            <a:off x="5735349" y="1352232"/>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172" name="Rectangle: Rounded Corners 171">
            <a:hlinkClick r:id="rId7" action="ppaction://hlinksldjump"/>
          </p:cNvPr>
          <p:cNvSpPr/>
          <p:nvPr/>
        </p:nvSpPr>
        <p:spPr>
          <a:xfrm>
            <a:off x="5735349" y="801936"/>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173" name="Rectangle: Rounded Corners 172">
            <a:hlinkClick r:id="rId8" action="ppaction://hlinksldjump"/>
          </p:cNvPr>
          <p:cNvSpPr/>
          <p:nvPr/>
        </p:nvSpPr>
        <p:spPr>
          <a:xfrm>
            <a:off x="5741188" y="1852575"/>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174" name="Rectangle: Rounded Corners 173">
            <a:hlinkClick r:id="rId9" action="ppaction://hlinksldjump"/>
          </p:cNvPr>
          <p:cNvSpPr/>
          <p:nvPr/>
        </p:nvSpPr>
        <p:spPr>
          <a:xfrm>
            <a:off x="5732229" y="2123112"/>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175" name="Rectangle: Rounded Corners 174">
            <a:hlinkClick r:id="rId10" action="ppaction://hlinksldjump"/>
          </p:cNvPr>
          <p:cNvSpPr/>
          <p:nvPr/>
        </p:nvSpPr>
        <p:spPr>
          <a:xfrm>
            <a:off x="5726390" y="1604687"/>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176" name="Rectangle: Rounded Corners 175">
            <a:hlinkClick r:id="rId11" action="ppaction://hlinksldjump"/>
          </p:cNvPr>
          <p:cNvSpPr/>
          <p:nvPr/>
        </p:nvSpPr>
        <p:spPr>
          <a:xfrm>
            <a:off x="5747441" y="271551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177" name="Rectangle: Rounded Corners 176">
            <a:hlinkClick r:id="rId12" action="ppaction://hlinksldjump"/>
          </p:cNvPr>
          <p:cNvSpPr/>
          <p:nvPr/>
        </p:nvSpPr>
        <p:spPr>
          <a:xfrm>
            <a:off x="5742683" y="306856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178" name="Rectangle: Rounded Corners 177">
            <a:hlinkClick r:id="rId13" action="ppaction://hlinksldjump"/>
          </p:cNvPr>
          <p:cNvSpPr/>
          <p:nvPr/>
        </p:nvSpPr>
        <p:spPr>
          <a:xfrm>
            <a:off x="5752010" y="3417696"/>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79" name="Rectangle: Rounded Corners 178">
            <a:hlinkClick r:id="rId14" action="ppaction://hlinksldjump"/>
          </p:cNvPr>
          <p:cNvSpPr/>
          <p:nvPr/>
        </p:nvSpPr>
        <p:spPr>
          <a:xfrm>
            <a:off x="5752010" y="377354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80" name="Rectangle: Rounded Corners 179">
            <a:hlinkClick r:id="rId15" action="ppaction://hlinksldjump"/>
          </p:cNvPr>
          <p:cNvSpPr/>
          <p:nvPr/>
        </p:nvSpPr>
        <p:spPr>
          <a:xfrm>
            <a:off x="5743051" y="412427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181" name="Rectangle: Rounded Corners 180">
            <a:hlinkClick r:id="rId16" action="ppaction://hlinksldjump"/>
          </p:cNvPr>
          <p:cNvSpPr/>
          <p:nvPr/>
        </p:nvSpPr>
        <p:spPr>
          <a:xfrm>
            <a:off x="5742683" y="4498440"/>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182" name="Rectangle: Rounded Corners 181">
            <a:hlinkClick r:id="rId17" action="ppaction://hlinksldjump"/>
          </p:cNvPr>
          <p:cNvSpPr/>
          <p:nvPr/>
        </p:nvSpPr>
        <p:spPr>
          <a:xfrm>
            <a:off x="5745396" y="486579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183" name="Rectangle: Rounded Corners 182">
            <a:hlinkClick r:id="rId18" action="ppaction://hlinksldjump"/>
          </p:cNvPr>
          <p:cNvSpPr/>
          <p:nvPr/>
        </p:nvSpPr>
        <p:spPr>
          <a:xfrm>
            <a:off x="5747441" y="5670169"/>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84" name="Rectangle: Rounded Corners 183">
            <a:hlinkClick r:id="rId19" action="ppaction://hlinksldjump"/>
          </p:cNvPr>
          <p:cNvSpPr/>
          <p:nvPr/>
        </p:nvSpPr>
        <p:spPr>
          <a:xfrm>
            <a:off x="5740879" y="5971627"/>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86" name="Rectangle: Rounded Corners 185">
            <a:hlinkClick r:id="rId20" action="ppaction://hlinksldjump"/>
          </p:cNvPr>
          <p:cNvSpPr/>
          <p:nvPr/>
        </p:nvSpPr>
        <p:spPr>
          <a:xfrm>
            <a:off x="5741911" y="2408466"/>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87" name="Rectangle: Rounded Corners 186">
            <a:hlinkClick r:id="rId21" action="ppaction://hlinksldjump"/>
          </p:cNvPr>
          <p:cNvSpPr/>
          <p:nvPr/>
        </p:nvSpPr>
        <p:spPr>
          <a:xfrm>
            <a:off x="5747441" y="521173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6" name="Slide Number Placeholder 5">
            <a:extLst>
              <a:ext uri="{FF2B5EF4-FFF2-40B4-BE49-F238E27FC236}">
                <a16:creationId xmlns:a16="http://schemas.microsoft.com/office/drawing/2014/main" id="{E198F5A0-F575-5940-A0F6-F2DB5350199E}"/>
              </a:ext>
            </a:extLst>
          </p:cNvPr>
          <p:cNvSpPr>
            <a:spLocks noGrp="1"/>
          </p:cNvSpPr>
          <p:nvPr>
            <p:ph type="sldNum" sz="quarter" idx="12"/>
          </p:nvPr>
        </p:nvSpPr>
        <p:spPr/>
        <p:txBody>
          <a:bodyPr rtlCol="0"/>
          <a:lstStyle/>
          <a:p>
            <a:pPr rtl="0"/>
            <a:fld id="{FA0B7275-42E7-9344-8EE7-3495E2503A86}" type="slidenum">
              <a:rPr lang="en-US" smtClean="0"/>
              <a:t>7</a:t>
            </a:fld>
            <a:endParaRPr lang="en-US" dirty="0"/>
          </a:p>
        </p:txBody>
      </p:sp>
      <p:sp>
        <p:nvSpPr>
          <p:cNvPr id="66" name="Rectangle 65"/>
          <p:cNvSpPr/>
          <p:nvPr/>
        </p:nvSpPr>
        <p:spPr>
          <a:xfrm>
            <a:off x="3380510" y="2606494"/>
            <a:ext cx="4673603" cy="3749855"/>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4239037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4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5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7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7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7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7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7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7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7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7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7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8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8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8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8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8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8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8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41"/>
                                        </p:tgtEl>
                                        <p:attrNameLst>
                                          <p:attrName>style.visibility</p:attrName>
                                        </p:attrNameLst>
                                      </p:cBhvr>
                                      <p:to>
                                        <p:strVal val="visible"/>
                                      </p:to>
                                    </p:set>
                                    <p:anim calcmode="lin" valueType="num">
                                      <p:cBhvr>
                                        <p:cTn id="100" dur="500" fill="hold"/>
                                        <p:tgtEl>
                                          <p:spTgt spid="41"/>
                                        </p:tgtEl>
                                        <p:attrNameLst>
                                          <p:attrName>ppt_w</p:attrName>
                                        </p:attrNameLst>
                                      </p:cBhvr>
                                      <p:tavLst>
                                        <p:tav tm="0">
                                          <p:val>
                                            <p:fltVal val="0"/>
                                          </p:val>
                                        </p:tav>
                                        <p:tav tm="100000">
                                          <p:val>
                                            <p:strVal val="#ppt_w"/>
                                          </p:val>
                                        </p:tav>
                                      </p:tavLst>
                                    </p:anim>
                                    <p:anim calcmode="lin" valueType="num">
                                      <p:cBhvr>
                                        <p:cTn id="101" dur="500" fill="hold"/>
                                        <p:tgtEl>
                                          <p:spTgt spid="41"/>
                                        </p:tgtEl>
                                        <p:attrNameLst>
                                          <p:attrName>ppt_h</p:attrName>
                                        </p:attrNameLst>
                                      </p:cBhvr>
                                      <p:tavLst>
                                        <p:tav tm="0">
                                          <p:val>
                                            <p:fltVal val="0"/>
                                          </p:val>
                                        </p:tav>
                                        <p:tav tm="100000">
                                          <p:val>
                                            <p:strVal val="#ppt_h"/>
                                          </p:val>
                                        </p:tav>
                                      </p:tavLst>
                                    </p:anim>
                                    <p:animEffect transition="in" filter="fade">
                                      <p:cBhvr>
                                        <p:cTn id="102" dur="500"/>
                                        <p:tgtEl>
                                          <p:spTgt spid="41"/>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48"/>
                                        </p:tgtEl>
                                        <p:attrNameLst>
                                          <p:attrName>style.visibility</p:attrName>
                                        </p:attrNameLst>
                                      </p:cBhvr>
                                      <p:to>
                                        <p:strVal val="visible"/>
                                      </p:to>
                                    </p:set>
                                    <p:anim calcmode="lin" valueType="num">
                                      <p:cBhvr>
                                        <p:cTn id="105" dur="500" fill="hold"/>
                                        <p:tgtEl>
                                          <p:spTgt spid="48"/>
                                        </p:tgtEl>
                                        <p:attrNameLst>
                                          <p:attrName>ppt_w</p:attrName>
                                        </p:attrNameLst>
                                      </p:cBhvr>
                                      <p:tavLst>
                                        <p:tav tm="0">
                                          <p:val>
                                            <p:fltVal val="0"/>
                                          </p:val>
                                        </p:tav>
                                        <p:tav tm="100000">
                                          <p:val>
                                            <p:strVal val="#ppt_w"/>
                                          </p:val>
                                        </p:tav>
                                      </p:tavLst>
                                    </p:anim>
                                    <p:anim calcmode="lin" valueType="num">
                                      <p:cBhvr>
                                        <p:cTn id="106" dur="500" fill="hold"/>
                                        <p:tgtEl>
                                          <p:spTgt spid="48"/>
                                        </p:tgtEl>
                                        <p:attrNameLst>
                                          <p:attrName>ppt_h</p:attrName>
                                        </p:attrNameLst>
                                      </p:cBhvr>
                                      <p:tavLst>
                                        <p:tav tm="0">
                                          <p:val>
                                            <p:fltVal val="0"/>
                                          </p:val>
                                        </p:tav>
                                        <p:tav tm="100000">
                                          <p:val>
                                            <p:strVal val="#ppt_h"/>
                                          </p:val>
                                        </p:tav>
                                      </p:tavLst>
                                    </p:anim>
                                    <p:animEffect transition="in" filter="fade">
                                      <p:cBhvr>
                                        <p:cTn id="107" dur="500"/>
                                        <p:tgtEl>
                                          <p:spTgt spid="48"/>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53"/>
                                        </p:tgtEl>
                                        <p:attrNameLst>
                                          <p:attrName>style.visibility</p:attrName>
                                        </p:attrNameLst>
                                      </p:cBhvr>
                                      <p:to>
                                        <p:strVal val="visible"/>
                                      </p:to>
                                    </p:set>
                                    <p:anim calcmode="lin" valueType="num">
                                      <p:cBhvr>
                                        <p:cTn id="110" dur="500" fill="hold"/>
                                        <p:tgtEl>
                                          <p:spTgt spid="53"/>
                                        </p:tgtEl>
                                        <p:attrNameLst>
                                          <p:attrName>ppt_w</p:attrName>
                                        </p:attrNameLst>
                                      </p:cBhvr>
                                      <p:tavLst>
                                        <p:tav tm="0">
                                          <p:val>
                                            <p:fltVal val="0"/>
                                          </p:val>
                                        </p:tav>
                                        <p:tav tm="100000">
                                          <p:val>
                                            <p:strVal val="#ppt_w"/>
                                          </p:val>
                                        </p:tav>
                                      </p:tavLst>
                                    </p:anim>
                                    <p:anim calcmode="lin" valueType="num">
                                      <p:cBhvr>
                                        <p:cTn id="111" dur="500" fill="hold"/>
                                        <p:tgtEl>
                                          <p:spTgt spid="53"/>
                                        </p:tgtEl>
                                        <p:attrNameLst>
                                          <p:attrName>ppt_h</p:attrName>
                                        </p:attrNameLst>
                                      </p:cBhvr>
                                      <p:tavLst>
                                        <p:tav tm="0">
                                          <p:val>
                                            <p:fltVal val="0"/>
                                          </p:val>
                                        </p:tav>
                                        <p:tav tm="100000">
                                          <p:val>
                                            <p:strVal val="#ppt_h"/>
                                          </p:val>
                                        </p:tav>
                                      </p:tavLst>
                                    </p:anim>
                                    <p:animEffect transition="in" filter="fade">
                                      <p:cBhvr>
                                        <p:cTn id="112" dur="500"/>
                                        <p:tgtEl>
                                          <p:spTgt spid="53"/>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57"/>
                                        </p:tgtEl>
                                        <p:attrNameLst>
                                          <p:attrName>style.visibility</p:attrName>
                                        </p:attrNameLst>
                                      </p:cBhvr>
                                      <p:to>
                                        <p:strVal val="visible"/>
                                      </p:to>
                                    </p:set>
                                    <p:anim calcmode="lin" valueType="num">
                                      <p:cBhvr>
                                        <p:cTn id="115" dur="500" fill="hold"/>
                                        <p:tgtEl>
                                          <p:spTgt spid="57"/>
                                        </p:tgtEl>
                                        <p:attrNameLst>
                                          <p:attrName>ppt_w</p:attrName>
                                        </p:attrNameLst>
                                      </p:cBhvr>
                                      <p:tavLst>
                                        <p:tav tm="0">
                                          <p:val>
                                            <p:fltVal val="0"/>
                                          </p:val>
                                        </p:tav>
                                        <p:tav tm="100000">
                                          <p:val>
                                            <p:strVal val="#ppt_w"/>
                                          </p:val>
                                        </p:tav>
                                      </p:tavLst>
                                    </p:anim>
                                    <p:anim calcmode="lin" valueType="num">
                                      <p:cBhvr>
                                        <p:cTn id="116" dur="500" fill="hold"/>
                                        <p:tgtEl>
                                          <p:spTgt spid="57"/>
                                        </p:tgtEl>
                                        <p:attrNameLst>
                                          <p:attrName>ppt_h</p:attrName>
                                        </p:attrNameLst>
                                      </p:cBhvr>
                                      <p:tavLst>
                                        <p:tav tm="0">
                                          <p:val>
                                            <p:fltVal val="0"/>
                                          </p:val>
                                        </p:tav>
                                        <p:tav tm="100000">
                                          <p:val>
                                            <p:strVal val="#ppt_h"/>
                                          </p:val>
                                        </p:tav>
                                      </p:tavLst>
                                    </p:anim>
                                    <p:animEffect transition="in" filter="fade">
                                      <p:cBhvr>
                                        <p:cTn id="117" dur="500"/>
                                        <p:tgtEl>
                                          <p:spTgt spid="57"/>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58"/>
                                        </p:tgtEl>
                                        <p:attrNameLst>
                                          <p:attrName>style.visibility</p:attrName>
                                        </p:attrNameLst>
                                      </p:cBhvr>
                                      <p:to>
                                        <p:strVal val="visible"/>
                                      </p:to>
                                    </p:set>
                                    <p:anim calcmode="lin" valueType="num">
                                      <p:cBhvr>
                                        <p:cTn id="120" dur="500" fill="hold"/>
                                        <p:tgtEl>
                                          <p:spTgt spid="58"/>
                                        </p:tgtEl>
                                        <p:attrNameLst>
                                          <p:attrName>ppt_w</p:attrName>
                                        </p:attrNameLst>
                                      </p:cBhvr>
                                      <p:tavLst>
                                        <p:tav tm="0">
                                          <p:val>
                                            <p:fltVal val="0"/>
                                          </p:val>
                                        </p:tav>
                                        <p:tav tm="100000">
                                          <p:val>
                                            <p:strVal val="#ppt_w"/>
                                          </p:val>
                                        </p:tav>
                                      </p:tavLst>
                                    </p:anim>
                                    <p:anim calcmode="lin" valueType="num">
                                      <p:cBhvr>
                                        <p:cTn id="121" dur="500" fill="hold"/>
                                        <p:tgtEl>
                                          <p:spTgt spid="58"/>
                                        </p:tgtEl>
                                        <p:attrNameLst>
                                          <p:attrName>ppt_h</p:attrName>
                                        </p:attrNameLst>
                                      </p:cBhvr>
                                      <p:tavLst>
                                        <p:tav tm="0">
                                          <p:val>
                                            <p:fltVal val="0"/>
                                          </p:val>
                                        </p:tav>
                                        <p:tav tm="100000">
                                          <p:val>
                                            <p:strVal val="#ppt_h"/>
                                          </p:val>
                                        </p:tav>
                                      </p:tavLst>
                                    </p:anim>
                                    <p:animEffect transition="in" filter="fade">
                                      <p:cBhvr>
                                        <p:cTn id="122" dur="500"/>
                                        <p:tgtEl>
                                          <p:spTgt spid="58"/>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64"/>
                                        </p:tgtEl>
                                        <p:attrNameLst>
                                          <p:attrName>style.visibility</p:attrName>
                                        </p:attrNameLst>
                                      </p:cBhvr>
                                      <p:to>
                                        <p:strVal val="visible"/>
                                      </p:to>
                                    </p:set>
                                    <p:anim calcmode="lin" valueType="num">
                                      <p:cBhvr>
                                        <p:cTn id="125" dur="500" fill="hold"/>
                                        <p:tgtEl>
                                          <p:spTgt spid="64"/>
                                        </p:tgtEl>
                                        <p:attrNameLst>
                                          <p:attrName>ppt_w</p:attrName>
                                        </p:attrNameLst>
                                      </p:cBhvr>
                                      <p:tavLst>
                                        <p:tav tm="0">
                                          <p:val>
                                            <p:fltVal val="0"/>
                                          </p:val>
                                        </p:tav>
                                        <p:tav tm="100000">
                                          <p:val>
                                            <p:strVal val="#ppt_w"/>
                                          </p:val>
                                        </p:tav>
                                      </p:tavLst>
                                    </p:anim>
                                    <p:anim calcmode="lin" valueType="num">
                                      <p:cBhvr>
                                        <p:cTn id="126" dur="500" fill="hold"/>
                                        <p:tgtEl>
                                          <p:spTgt spid="64"/>
                                        </p:tgtEl>
                                        <p:attrNameLst>
                                          <p:attrName>ppt_h</p:attrName>
                                        </p:attrNameLst>
                                      </p:cBhvr>
                                      <p:tavLst>
                                        <p:tav tm="0">
                                          <p:val>
                                            <p:fltVal val="0"/>
                                          </p:val>
                                        </p:tav>
                                        <p:tav tm="100000">
                                          <p:val>
                                            <p:strVal val="#ppt_h"/>
                                          </p:val>
                                        </p:tav>
                                      </p:tavLst>
                                    </p:anim>
                                    <p:animEffect transition="in" filter="fade">
                                      <p:cBhvr>
                                        <p:cTn id="127" dur="500"/>
                                        <p:tgtEl>
                                          <p:spTgt spid="64"/>
                                        </p:tgtEl>
                                      </p:cBhvr>
                                    </p:animEffect>
                                  </p:childTnLst>
                                </p:cTn>
                              </p:par>
                              <p:par>
                                <p:cTn id="128" presetID="53" presetClass="entr" presetSubtype="16" fill="hold" grpId="0" nodeType="withEffect">
                                  <p:stCondLst>
                                    <p:cond delay="0"/>
                                  </p:stCondLst>
                                  <p:childTnLst>
                                    <p:set>
                                      <p:cBhvr>
                                        <p:cTn id="129" dur="1" fill="hold">
                                          <p:stCondLst>
                                            <p:cond delay="0"/>
                                          </p:stCondLst>
                                        </p:cTn>
                                        <p:tgtEl>
                                          <p:spTgt spid="88"/>
                                        </p:tgtEl>
                                        <p:attrNameLst>
                                          <p:attrName>style.visibility</p:attrName>
                                        </p:attrNameLst>
                                      </p:cBhvr>
                                      <p:to>
                                        <p:strVal val="visible"/>
                                      </p:to>
                                    </p:set>
                                    <p:anim calcmode="lin" valueType="num">
                                      <p:cBhvr>
                                        <p:cTn id="130" dur="500" fill="hold"/>
                                        <p:tgtEl>
                                          <p:spTgt spid="88"/>
                                        </p:tgtEl>
                                        <p:attrNameLst>
                                          <p:attrName>ppt_w</p:attrName>
                                        </p:attrNameLst>
                                      </p:cBhvr>
                                      <p:tavLst>
                                        <p:tav tm="0">
                                          <p:val>
                                            <p:fltVal val="0"/>
                                          </p:val>
                                        </p:tav>
                                        <p:tav tm="100000">
                                          <p:val>
                                            <p:strVal val="#ppt_w"/>
                                          </p:val>
                                        </p:tav>
                                      </p:tavLst>
                                    </p:anim>
                                    <p:anim calcmode="lin" valueType="num">
                                      <p:cBhvr>
                                        <p:cTn id="131" dur="500" fill="hold"/>
                                        <p:tgtEl>
                                          <p:spTgt spid="88"/>
                                        </p:tgtEl>
                                        <p:attrNameLst>
                                          <p:attrName>ppt_h</p:attrName>
                                        </p:attrNameLst>
                                      </p:cBhvr>
                                      <p:tavLst>
                                        <p:tav tm="0">
                                          <p:val>
                                            <p:fltVal val="0"/>
                                          </p:val>
                                        </p:tav>
                                        <p:tav tm="100000">
                                          <p:val>
                                            <p:strVal val="#ppt_h"/>
                                          </p:val>
                                        </p:tav>
                                      </p:tavLst>
                                    </p:anim>
                                    <p:animEffect transition="in" filter="fade">
                                      <p:cBhvr>
                                        <p:cTn id="132" dur="500"/>
                                        <p:tgtEl>
                                          <p:spTgt spid="88"/>
                                        </p:tgtEl>
                                      </p:cBhvr>
                                    </p:animEffect>
                                  </p:childTnLst>
                                </p:cTn>
                              </p:par>
                              <p:par>
                                <p:cTn id="133" presetID="53" presetClass="entr" presetSubtype="16" fill="hold" nodeType="withEffect">
                                  <p:stCondLst>
                                    <p:cond delay="0"/>
                                  </p:stCondLst>
                                  <p:childTnLst>
                                    <p:set>
                                      <p:cBhvr>
                                        <p:cTn id="134" dur="1" fill="hold">
                                          <p:stCondLst>
                                            <p:cond delay="0"/>
                                          </p:stCondLst>
                                        </p:cTn>
                                        <p:tgtEl>
                                          <p:spTgt spid="12"/>
                                        </p:tgtEl>
                                        <p:attrNameLst>
                                          <p:attrName>style.visibility</p:attrName>
                                        </p:attrNameLst>
                                      </p:cBhvr>
                                      <p:to>
                                        <p:strVal val="visible"/>
                                      </p:to>
                                    </p:set>
                                    <p:anim calcmode="lin" valueType="num">
                                      <p:cBhvr>
                                        <p:cTn id="135" dur="500" fill="hold"/>
                                        <p:tgtEl>
                                          <p:spTgt spid="12"/>
                                        </p:tgtEl>
                                        <p:attrNameLst>
                                          <p:attrName>ppt_w</p:attrName>
                                        </p:attrNameLst>
                                      </p:cBhvr>
                                      <p:tavLst>
                                        <p:tav tm="0">
                                          <p:val>
                                            <p:fltVal val="0"/>
                                          </p:val>
                                        </p:tav>
                                        <p:tav tm="100000">
                                          <p:val>
                                            <p:strVal val="#ppt_w"/>
                                          </p:val>
                                        </p:tav>
                                      </p:tavLst>
                                    </p:anim>
                                    <p:anim calcmode="lin" valueType="num">
                                      <p:cBhvr>
                                        <p:cTn id="136" dur="500" fill="hold"/>
                                        <p:tgtEl>
                                          <p:spTgt spid="12"/>
                                        </p:tgtEl>
                                        <p:attrNameLst>
                                          <p:attrName>ppt_h</p:attrName>
                                        </p:attrNameLst>
                                      </p:cBhvr>
                                      <p:tavLst>
                                        <p:tav tm="0">
                                          <p:val>
                                            <p:fltVal val="0"/>
                                          </p:val>
                                        </p:tav>
                                        <p:tav tm="100000">
                                          <p:val>
                                            <p:strVal val="#ppt_h"/>
                                          </p:val>
                                        </p:tav>
                                      </p:tavLst>
                                    </p:anim>
                                    <p:animEffect transition="in" filter="fade">
                                      <p:cBhvr>
                                        <p:cTn id="137" dur="500"/>
                                        <p:tgtEl>
                                          <p:spTgt spid="12"/>
                                        </p:tgtEl>
                                      </p:cBhvr>
                                    </p:animEffect>
                                  </p:childTnLst>
                                </p:cTn>
                              </p:par>
                              <p:par>
                                <p:cTn id="138" presetID="53" presetClass="entr" presetSubtype="16" fill="hold" nodeType="withEffect">
                                  <p:stCondLst>
                                    <p:cond delay="0"/>
                                  </p:stCondLst>
                                  <p:childTnLst>
                                    <p:set>
                                      <p:cBhvr>
                                        <p:cTn id="139" dur="1" fill="hold">
                                          <p:stCondLst>
                                            <p:cond delay="0"/>
                                          </p:stCondLst>
                                        </p:cTn>
                                        <p:tgtEl>
                                          <p:spTgt spid="14"/>
                                        </p:tgtEl>
                                        <p:attrNameLst>
                                          <p:attrName>style.visibility</p:attrName>
                                        </p:attrNameLst>
                                      </p:cBhvr>
                                      <p:to>
                                        <p:strVal val="visible"/>
                                      </p:to>
                                    </p:set>
                                    <p:anim calcmode="lin" valueType="num">
                                      <p:cBhvr>
                                        <p:cTn id="140" dur="500" fill="hold"/>
                                        <p:tgtEl>
                                          <p:spTgt spid="14"/>
                                        </p:tgtEl>
                                        <p:attrNameLst>
                                          <p:attrName>ppt_w</p:attrName>
                                        </p:attrNameLst>
                                      </p:cBhvr>
                                      <p:tavLst>
                                        <p:tav tm="0">
                                          <p:val>
                                            <p:fltVal val="0"/>
                                          </p:val>
                                        </p:tav>
                                        <p:tav tm="100000">
                                          <p:val>
                                            <p:strVal val="#ppt_w"/>
                                          </p:val>
                                        </p:tav>
                                      </p:tavLst>
                                    </p:anim>
                                    <p:anim calcmode="lin" valueType="num">
                                      <p:cBhvr>
                                        <p:cTn id="141" dur="500" fill="hold"/>
                                        <p:tgtEl>
                                          <p:spTgt spid="14"/>
                                        </p:tgtEl>
                                        <p:attrNameLst>
                                          <p:attrName>ppt_h</p:attrName>
                                        </p:attrNameLst>
                                      </p:cBhvr>
                                      <p:tavLst>
                                        <p:tav tm="0">
                                          <p:val>
                                            <p:fltVal val="0"/>
                                          </p:val>
                                        </p:tav>
                                        <p:tav tm="100000">
                                          <p:val>
                                            <p:strVal val="#ppt_h"/>
                                          </p:val>
                                        </p:tav>
                                      </p:tavLst>
                                    </p:anim>
                                    <p:animEffect transition="in" filter="fade">
                                      <p:cBhvr>
                                        <p:cTn id="142" dur="500"/>
                                        <p:tgtEl>
                                          <p:spTgt spid="14"/>
                                        </p:tgtEl>
                                      </p:cBhvr>
                                    </p:animEffect>
                                  </p:childTnLst>
                                </p:cTn>
                              </p:par>
                              <p:par>
                                <p:cTn id="143" presetID="53" presetClass="entr" presetSubtype="16" fill="hold" nodeType="withEffect">
                                  <p:stCondLst>
                                    <p:cond delay="0"/>
                                  </p:stCondLst>
                                  <p:childTnLst>
                                    <p:set>
                                      <p:cBhvr>
                                        <p:cTn id="144" dur="1" fill="hold">
                                          <p:stCondLst>
                                            <p:cond delay="0"/>
                                          </p:stCondLst>
                                        </p:cTn>
                                        <p:tgtEl>
                                          <p:spTgt spid="54"/>
                                        </p:tgtEl>
                                        <p:attrNameLst>
                                          <p:attrName>style.visibility</p:attrName>
                                        </p:attrNameLst>
                                      </p:cBhvr>
                                      <p:to>
                                        <p:strVal val="visible"/>
                                      </p:to>
                                    </p:set>
                                    <p:anim calcmode="lin" valueType="num">
                                      <p:cBhvr>
                                        <p:cTn id="145" dur="500" fill="hold"/>
                                        <p:tgtEl>
                                          <p:spTgt spid="54"/>
                                        </p:tgtEl>
                                        <p:attrNameLst>
                                          <p:attrName>ppt_w</p:attrName>
                                        </p:attrNameLst>
                                      </p:cBhvr>
                                      <p:tavLst>
                                        <p:tav tm="0">
                                          <p:val>
                                            <p:fltVal val="0"/>
                                          </p:val>
                                        </p:tav>
                                        <p:tav tm="100000">
                                          <p:val>
                                            <p:strVal val="#ppt_w"/>
                                          </p:val>
                                        </p:tav>
                                      </p:tavLst>
                                    </p:anim>
                                    <p:anim calcmode="lin" valueType="num">
                                      <p:cBhvr>
                                        <p:cTn id="146" dur="500" fill="hold"/>
                                        <p:tgtEl>
                                          <p:spTgt spid="54"/>
                                        </p:tgtEl>
                                        <p:attrNameLst>
                                          <p:attrName>ppt_h</p:attrName>
                                        </p:attrNameLst>
                                      </p:cBhvr>
                                      <p:tavLst>
                                        <p:tav tm="0">
                                          <p:val>
                                            <p:fltVal val="0"/>
                                          </p:val>
                                        </p:tav>
                                        <p:tav tm="100000">
                                          <p:val>
                                            <p:strVal val="#ppt_h"/>
                                          </p:val>
                                        </p:tav>
                                      </p:tavLst>
                                    </p:anim>
                                    <p:animEffect transition="in" filter="fade">
                                      <p:cBhvr>
                                        <p:cTn id="147" dur="500"/>
                                        <p:tgtEl>
                                          <p:spTgt spid="54"/>
                                        </p:tgtEl>
                                      </p:cBhvr>
                                    </p:animEffect>
                                  </p:childTnLst>
                                </p:cTn>
                              </p:par>
                              <p:par>
                                <p:cTn id="148" presetID="53" presetClass="entr" presetSubtype="16" fill="hold" nodeType="withEffect">
                                  <p:stCondLst>
                                    <p:cond delay="0"/>
                                  </p:stCondLst>
                                  <p:childTnLst>
                                    <p:set>
                                      <p:cBhvr>
                                        <p:cTn id="149" dur="1" fill="hold">
                                          <p:stCondLst>
                                            <p:cond delay="0"/>
                                          </p:stCondLst>
                                        </p:cTn>
                                        <p:tgtEl>
                                          <p:spTgt spid="71"/>
                                        </p:tgtEl>
                                        <p:attrNameLst>
                                          <p:attrName>style.visibility</p:attrName>
                                        </p:attrNameLst>
                                      </p:cBhvr>
                                      <p:to>
                                        <p:strVal val="visible"/>
                                      </p:to>
                                    </p:set>
                                    <p:anim calcmode="lin" valueType="num">
                                      <p:cBhvr>
                                        <p:cTn id="150" dur="500" fill="hold"/>
                                        <p:tgtEl>
                                          <p:spTgt spid="71"/>
                                        </p:tgtEl>
                                        <p:attrNameLst>
                                          <p:attrName>ppt_w</p:attrName>
                                        </p:attrNameLst>
                                      </p:cBhvr>
                                      <p:tavLst>
                                        <p:tav tm="0">
                                          <p:val>
                                            <p:fltVal val="0"/>
                                          </p:val>
                                        </p:tav>
                                        <p:tav tm="100000">
                                          <p:val>
                                            <p:strVal val="#ppt_w"/>
                                          </p:val>
                                        </p:tav>
                                      </p:tavLst>
                                    </p:anim>
                                    <p:anim calcmode="lin" valueType="num">
                                      <p:cBhvr>
                                        <p:cTn id="151" dur="500" fill="hold"/>
                                        <p:tgtEl>
                                          <p:spTgt spid="71"/>
                                        </p:tgtEl>
                                        <p:attrNameLst>
                                          <p:attrName>ppt_h</p:attrName>
                                        </p:attrNameLst>
                                      </p:cBhvr>
                                      <p:tavLst>
                                        <p:tav tm="0">
                                          <p:val>
                                            <p:fltVal val="0"/>
                                          </p:val>
                                        </p:tav>
                                        <p:tav tm="100000">
                                          <p:val>
                                            <p:strVal val="#ppt_h"/>
                                          </p:val>
                                        </p:tav>
                                      </p:tavLst>
                                    </p:anim>
                                    <p:animEffect transition="in" filter="fade">
                                      <p:cBhvr>
                                        <p:cTn id="152" dur="500"/>
                                        <p:tgtEl>
                                          <p:spTgt spid="71"/>
                                        </p:tgtEl>
                                      </p:cBhvr>
                                    </p:animEffect>
                                  </p:childTnLst>
                                </p:cTn>
                              </p:par>
                              <p:par>
                                <p:cTn id="153" presetID="53" presetClass="entr" presetSubtype="16" fill="hold" nodeType="withEffect">
                                  <p:stCondLst>
                                    <p:cond delay="0"/>
                                  </p:stCondLst>
                                  <p:childTnLst>
                                    <p:set>
                                      <p:cBhvr>
                                        <p:cTn id="154" dur="1" fill="hold">
                                          <p:stCondLst>
                                            <p:cond delay="0"/>
                                          </p:stCondLst>
                                        </p:cTn>
                                        <p:tgtEl>
                                          <p:spTgt spid="68"/>
                                        </p:tgtEl>
                                        <p:attrNameLst>
                                          <p:attrName>style.visibility</p:attrName>
                                        </p:attrNameLst>
                                      </p:cBhvr>
                                      <p:to>
                                        <p:strVal val="visible"/>
                                      </p:to>
                                    </p:set>
                                    <p:anim calcmode="lin" valueType="num">
                                      <p:cBhvr>
                                        <p:cTn id="155" dur="500" fill="hold"/>
                                        <p:tgtEl>
                                          <p:spTgt spid="68"/>
                                        </p:tgtEl>
                                        <p:attrNameLst>
                                          <p:attrName>ppt_w</p:attrName>
                                        </p:attrNameLst>
                                      </p:cBhvr>
                                      <p:tavLst>
                                        <p:tav tm="0">
                                          <p:val>
                                            <p:fltVal val="0"/>
                                          </p:val>
                                        </p:tav>
                                        <p:tav tm="100000">
                                          <p:val>
                                            <p:strVal val="#ppt_w"/>
                                          </p:val>
                                        </p:tav>
                                      </p:tavLst>
                                    </p:anim>
                                    <p:anim calcmode="lin" valueType="num">
                                      <p:cBhvr>
                                        <p:cTn id="156" dur="500" fill="hold"/>
                                        <p:tgtEl>
                                          <p:spTgt spid="68"/>
                                        </p:tgtEl>
                                        <p:attrNameLst>
                                          <p:attrName>ppt_h</p:attrName>
                                        </p:attrNameLst>
                                      </p:cBhvr>
                                      <p:tavLst>
                                        <p:tav tm="0">
                                          <p:val>
                                            <p:fltVal val="0"/>
                                          </p:val>
                                        </p:tav>
                                        <p:tav tm="100000">
                                          <p:val>
                                            <p:strVal val="#ppt_h"/>
                                          </p:val>
                                        </p:tav>
                                      </p:tavLst>
                                    </p:anim>
                                    <p:animEffect transition="in" filter="fade">
                                      <p:cBhvr>
                                        <p:cTn id="157" dur="500"/>
                                        <p:tgtEl>
                                          <p:spTgt spid="68"/>
                                        </p:tgtEl>
                                      </p:cBhvr>
                                    </p:animEffect>
                                  </p:childTnLst>
                                </p:cTn>
                              </p:par>
                              <p:par>
                                <p:cTn id="158" presetID="53" presetClass="entr" presetSubtype="16" fill="hold" nodeType="withEffect">
                                  <p:stCondLst>
                                    <p:cond delay="0"/>
                                  </p:stCondLst>
                                  <p:childTnLst>
                                    <p:set>
                                      <p:cBhvr>
                                        <p:cTn id="159" dur="1" fill="hold">
                                          <p:stCondLst>
                                            <p:cond delay="0"/>
                                          </p:stCondLst>
                                        </p:cTn>
                                        <p:tgtEl>
                                          <p:spTgt spid="104"/>
                                        </p:tgtEl>
                                        <p:attrNameLst>
                                          <p:attrName>style.visibility</p:attrName>
                                        </p:attrNameLst>
                                      </p:cBhvr>
                                      <p:to>
                                        <p:strVal val="visible"/>
                                      </p:to>
                                    </p:set>
                                    <p:anim calcmode="lin" valueType="num">
                                      <p:cBhvr>
                                        <p:cTn id="160" dur="500" fill="hold"/>
                                        <p:tgtEl>
                                          <p:spTgt spid="104"/>
                                        </p:tgtEl>
                                        <p:attrNameLst>
                                          <p:attrName>ppt_w</p:attrName>
                                        </p:attrNameLst>
                                      </p:cBhvr>
                                      <p:tavLst>
                                        <p:tav tm="0">
                                          <p:val>
                                            <p:fltVal val="0"/>
                                          </p:val>
                                        </p:tav>
                                        <p:tav tm="100000">
                                          <p:val>
                                            <p:strVal val="#ppt_w"/>
                                          </p:val>
                                        </p:tav>
                                      </p:tavLst>
                                    </p:anim>
                                    <p:anim calcmode="lin" valueType="num">
                                      <p:cBhvr>
                                        <p:cTn id="161" dur="500" fill="hold"/>
                                        <p:tgtEl>
                                          <p:spTgt spid="104"/>
                                        </p:tgtEl>
                                        <p:attrNameLst>
                                          <p:attrName>ppt_h</p:attrName>
                                        </p:attrNameLst>
                                      </p:cBhvr>
                                      <p:tavLst>
                                        <p:tav tm="0">
                                          <p:val>
                                            <p:fltVal val="0"/>
                                          </p:val>
                                        </p:tav>
                                        <p:tav tm="100000">
                                          <p:val>
                                            <p:strVal val="#ppt_h"/>
                                          </p:val>
                                        </p:tav>
                                      </p:tavLst>
                                    </p:anim>
                                    <p:animEffect transition="in" filter="fade">
                                      <p:cBhvr>
                                        <p:cTn id="162" dur="500"/>
                                        <p:tgtEl>
                                          <p:spTgt spid="104"/>
                                        </p:tgtEl>
                                      </p:cBhvr>
                                    </p:animEffect>
                                  </p:childTnLst>
                                </p:cTn>
                              </p:par>
                              <p:par>
                                <p:cTn id="163" presetID="53" presetClass="entr" presetSubtype="16" fill="hold" nodeType="withEffect">
                                  <p:stCondLst>
                                    <p:cond delay="0"/>
                                  </p:stCondLst>
                                  <p:childTnLst>
                                    <p:set>
                                      <p:cBhvr>
                                        <p:cTn id="164" dur="1" fill="hold">
                                          <p:stCondLst>
                                            <p:cond delay="0"/>
                                          </p:stCondLst>
                                        </p:cTn>
                                        <p:tgtEl>
                                          <p:spTgt spid="49"/>
                                        </p:tgtEl>
                                        <p:attrNameLst>
                                          <p:attrName>style.visibility</p:attrName>
                                        </p:attrNameLst>
                                      </p:cBhvr>
                                      <p:to>
                                        <p:strVal val="visible"/>
                                      </p:to>
                                    </p:set>
                                    <p:anim calcmode="lin" valueType="num">
                                      <p:cBhvr>
                                        <p:cTn id="165" dur="500" fill="hold"/>
                                        <p:tgtEl>
                                          <p:spTgt spid="49"/>
                                        </p:tgtEl>
                                        <p:attrNameLst>
                                          <p:attrName>ppt_w</p:attrName>
                                        </p:attrNameLst>
                                      </p:cBhvr>
                                      <p:tavLst>
                                        <p:tav tm="0">
                                          <p:val>
                                            <p:fltVal val="0"/>
                                          </p:val>
                                        </p:tav>
                                        <p:tav tm="100000">
                                          <p:val>
                                            <p:strVal val="#ppt_w"/>
                                          </p:val>
                                        </p:tav>
                                      </p:tavLst>
                                    </p:anim>
                                    <p:anim calcmode="lin" valueType="num">
                                      <p:cBhvr>
                                        <p:cTn id="166" dur="500" fill="hold"/>
                                        <p:tgtEl>
                                          <p:spTgt spid="49"/>
                                        </p:tgtEl>
                                        <p:attrNameLst>
                                          <p:attrName>ppt_h</p:attrName>
                                        </p:attrNameLst>
                                      </p:cBhvr>
                                      <p:tavLst>
                                        <p:tav tm="0">
                                          <p:val>
                                            <p:fltVal val="0"/>
                                          </p:val>
                                        </p:tav>
                                        <p:tav tm="100000">
                                          <p:val>
                                            <p:strVal val="#ppt_h"/>
                                          </p:val>
                                        </p:tav>
                                      </p:tavLst>
                                    </p:anim>
                                    <p:animEffect transition="in" filter="fade">
                                      <p:cBhvr>
                                        <p:cTn id="167" dur="500"/>
                                        <p:tgtEl>
                                          <p:spTgt spid="49"/>
                                        </p:tgtEl>
                                      </p:cBhvr>
                                    </p:animEffect>
                                  </p:childTnLst>
                                </p:cTn>
                              </p:par>
                              <p:par>
                                <p:cTn id="168" presetID="53" presetClass="entr" presetSubtype="16" fill="hold" nodeType="withEffect">
                                  <p:stCondLst>
                                    <p:cond delay="0"/>
                                  </p:stCondLst>
                                  <p:childTnLst>
                                    <p:set>
                                      <p:cBhvr>
                                        <p:cTn id="169" dur="1" fill="hold">
                                          <p:stCondLst>
                                            <p:cond delay="0"/>
                                          </p:stCondLst>
                                        </p:cTn>
                                        <p:tgtEl>
                                          <p:spTgt spid="65"/>
                                        </p:tgtEl>
                                        <p:attrNameLst>
                                          <p:attrName>style.visibility</p:attrName>
                                        </p:attrNameLst>
                                      </p:cBhvr>
                                      <p:to>
                                        <p:strVal val="visible"/>
                                      </p:to>
                                    </p:set>
                                    <p:anim calcmode="lin" valueType="num">
                                      <p:cBhvr>
                                        <p:cTn id="170" dur="500" fill="hold"/>
                                        <p:tgtEl>
                                          <p:spTgt spid="65"/>
                                        </p:tgtEl>
                                        <p:attrNameLst>
                                          <p:attrName>ppt_w</p:attrName>
                                        </p:attrNameLst>
                                      </p:cBhvr>
                                      <p:tavLst>
                                        <p:tav tm="0">
                                          <p:val>
                                            <p:fltVal val="0"/>
                                          </p:val>
                                        </p:tav>
                                        <p:tav tm="100000">
                                          <p:val>
                                            <p:strVal val="#ppt_w"/>
                                          </p:val>
                                        </p:tav>
                                      </p:tavLst>
                                    </p:anim>
                                    <p:anim calcmode="lin" valueType="num">
                                      <p:cBhvr>
                                        <p:cTn id="171" dur="500" fill="hold"/>
                                        <p:tgtEl>
                                          <p:spTgt spid="65"/>
                                        </p:tgtEl>
                                        <p:attrNameLst>
                                          <p:attrName>ppt_h</p:attrName>
                                        </p:attrNameLst>
                                      </p:cBhvr>
                                      <p:tavLst>
                                        <p:tav tm="0">
                                          <p:val>
                                            <p:fltVal val="0"/>
                                          </p:val>
                                        </p:tav>
                                        <p:tav tm="100000">
                                          <p:val>
                                            <p:strVal val="#ppt_h"/>
                                          </p:val>
                                        </p:tav>
                                      </p:tavLst>
                                    </p:anim>
                                    <p:animEffect transition="in" filter="fade">
                                      <p:cBhvr>
                                        <p:cTn id="172"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8" grpId="0" animBg="1"/>
      <p:bldP spid="41" grpId="0" animBg="1"/>
      <p:bldP spid="48" grpId="0" animBg="1"/>
      <p:bldP spid="53" grpId="0" animBg="1"/>
      <p:bldP spid="57" grpId="0" animBg="1"/>
      <p:bldP spid="58" grpId="0" animBg="1"/>
      <p:bldP spid="64" grpId="0" animBg="1"/>
      <p:bldP spid="8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6" grpId="0" animBg="1"/>
      <p:bldP spid="18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dirty="0"/>
              <a:t>工艺设计安全性</a:t>
            </a:r>
          </a:p>
        </p:txBody>
      </p:sp>
      <p:sp>
        <p:nvSpPr>
          <p:cNvPr id="5" name="Rectangle: Beveled 4"/>
          <p:cNvSpPr/>
          <p:nvPr/>
        </p:nvSpPr>
        <p:spPr>
          <a:xfrm>
            <a:off x="3507158" y="1214556"/>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507158" y="3282969"/>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507158" y="5498629"/>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261937" y="2582708"/>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054026" y="1644125"/>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054026" y="3759942"/>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054026" y="3755457"/>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7" name="Cloud 36"/>
          <p:cNvSpPr/>
          <p:nvPr/>
        </p:nvSpPr>
        <p:spPr>
          <a:xfrm>
            <a:off x="8645223" y="99118"/>
            <a:ext cx="2360313" cy="1203821"/>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4.9.1概述</a:t>
            </a:r>
          </a:p>
        </p:txBody>
      </p:sp>
      <p:sp>
        <p:nvSpPr>
          <p:cNvPr id="38" name="Cloud 37"/>
          <p:cNvSpPr/>
          <p:nvPr/>
        </p:nvSpPr>
        <p:spPr>
          <a:xfrm>
            <a:off x="8776022" y="1364186"/>
            <a:ext cx="2020403" cy="79190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4.9.2卫生设计</a:t>
            </a:r>
          </a:p>
        </p:txBody>
      </p:sp>
      <p:cxnSp>
        <p:nvCxnSpPr>
          <p:cNvPr id="4" name="Straight Arrow Connector 3"/>
          <p:cNvCxnSpPr>
            <a:cxnSpLocks/>
            <a:stCxn id="191" idx="3"/>
            <a:endCxn id="37" idx="2"/>
          </p:cNvCxnSpPr>
          <p:nvPr/>
        </p:nvCxnSpPr>
        <p:spPr>
          <a:xfrm flipV="1">
            <a:off x="7864301" y="701029"/>
            <a:ext cx="788243" cy="5509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a:stCxn id="191" idx="3"/>
            <a:endCxn id="38" idx="2"/>
          </p:cNvCxnSpPr>
          <p:nvPr/>
        </p:nvCxnSpPr>
        <p:spPr>
          <a:xfrm>
            <a:off x="7864301" y="1251958"/>
            <a:ext cx="917988" cy="508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Cloud 44"/>
          <p:cNvSpPr/>
          <p:nvPr/>
        </p:nvSpPr>
        <p:spPr>
          <a:xfrm>
            <a:off x="9411524" y="2116584"/>
            <a:ext cx="2064274" cy="111763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4.12.4避免不安全的出水的接触回用</a:t>
            </a:r>
          </a:p>
        </p:txBody>
      </p:sp>
      <p:cxnSp>
        <p:nvCxnSpPr>
          <p:cNvPr id="54" name="Straight Arrow Connector 53"/>
          <p:cNvCxnSpPr>
            <a:cxnSpLocks/>
            <a:stCxn id="191" idx="3"/>
            <a:endCxn id="45" idx="2"/>
          </p:cNvCxnSpPr>
          <p:nvPr/>
        </p:nvCxnSpPr>
        <p:spPr>
          <a:xfrm>
            <a:off x="7864301" y="1251958"/>
            <a:ext cx="1553626" cy="1423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cxnSpLocks/>
            <a:stCxn id="191" idx="3"/>
            <a:endCxn id="120" idx="2"/>
          </p:cNvCxnSpPr>
          <p:nvPr/>
        </p:nvCxnSpPr>
        <p:spPr>
          <a:xfrm>
            <a:off x="7864301" y="1251958"/>
            <a:ext cx="1178926" cy="2388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cxnSpLocks/>
            <a:stCxn id="191" idx="3"/>
            <a:endCxn id="119" idx="2"/>
          </p:cNvCxnSpPr>
          <p:nvPr/>
        </p:nvCxnSpPr>
        <p:spPr>
          <a:xfrm>
            <a:off x="7864301" y="1251958"/>
            <a:ext cx="1046781" cy="33014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9" name="Cloud 118"/>
          <p:cNvSpPr/>
          <p:nvPr/>
        </p:nvSpPr>
        <p:spPr>
          <a:xfrm>
            <a:off x="8906313" y="4112668"/>
            <a:ext cx="1537348" cy="881391"/>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6.7水封深度</a:t>
            </a:r>
          </a:p>
        </p:txBody>
      </p:sp>
      <p:sp>
        <p:nvSpPr>
          <p:cNvPr id="120" name="Cloud 119"/>
          <p:cNvSpPr/>
          <p:nvPr/>
        </p:nvSpPr>
        <p:spPr>
          <a:xfrm>
            <a:off x="9036578" y="3218444"/>
            <a:ext cx="2143559" cy="84487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5.7输送装置的可靠性</a:t>
            </a:r>
          </a:p>
        </p:txBody>
      </p:sp>
      <p:cxnSp>
        <p:nvCxnSpPr>
          <p:cNvPr id="172" name="Connector: Elbow 171"/>
          <p:cNvCxnSpPr/>
          <p:nvPr/>
        </p:nvCxnSpPr>
        <p:spPr>
          <a:xfrm flipV="1">
            <a:off x="5276099" y="702368"/>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3" name="Connector: Elbow 172"/>
          <p:cNvCxnSpPr/>
          <p:nvPr/>
        </p:nvCxnSpPr>
        <p:spPr>
          <a:xfrm flipV="1">
            <a:off x="5276099" y="977178"/>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4" name="Connector: Elbow 173"/>
          <p:cNvCxnSpPr>
            <a:cxnSpLocks/>
          </p:cNvCxnSpPr>
          <p:nvPr/>
        </p:nvCxnSpPr>
        <p:spPr>
          <a:xfrm flipV="1">
            <a:off x="5276099" y="1251958"/>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5" name="Connector: Elbow 174"/>
          <p:cNvCxnSpPr>
            <a:cxnSpLocks/>
          </p:cNvCxnSpPr>
          <p:nvPr/>
        </p:nvCxnSpPr>
        <p:spPr>
          <a:xfrm flipV="1">
            <a:off x="5276099" y="1530394"/>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6" name="Connector: Elbow 175"/>
          <p:cNvCxnSpPr>
            <a:cxnSpLocks/>
          </p:cNvCxnSpPr>
          <p:nvPr/>
        </p:nvCxnSpPr>
        <p:spPr>
          <a:xfrm>
            <a:off x="5276098" y="1644125"/>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7" name="Connector: Elbow 176"/>
          <p:cNvCxnSpPr>
            <a:cxnSpLocks/>
          </p:cNvCxnSpPr>
          <p:nvPr/>
        </p:nvCxnSpPr>
        <p:spPr>
          <a:xfrm>
            <a:off x="5276098" y="1644124"/>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8" name="Connector: Elbow 177"/>
          <p:cNvCxnSpPr>
            <a:cxnSpLocks/>
          </p:cNvCxnSpPr>
          <p:nvPr/>
        </p:nvCxnSpPr>
        <p:spPr>
          <a:xfrm>
            <a:off x="5276099" y="1644125"/>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9" name="Connector: Elbow 178"/>
          <p:cNvCxnSpPr>
            <a:cxnSpLocks/>
          </p:cNvCxnSpPr>
          <p:nvPr/>
        </p:nvCxnSpPr>
        <p:spPr>
          <a:xfrm>
            <a:off x="5276099" y="1644125"/>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0" name="Connector: Elbow 179"/>
          <p:cNvCxnSpPr>
            <a:cxnSpLocks/>
          </p:cNvCxnSpPr>
          <p:nvPr/>
        </p:nvCxnSpPr>
        <p:spPr>
          <a:xfrm flipV="1">
            <a:off x="5276098" y="2929979"/>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81" name="Connector: Elbow 180"/>
          <p:cNvCxnSpPr>
            <a:cxnSpLocks/>
          </p:cNvCxnSpPr>
          <p:nvPr/>
        </p:nvCxnSpPr>
        <p:spPr>
          <a:xfrm flipV="1">
            <a:off x="5276098" y="3283031"/>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82" name="Connector: Elbow 181"/>
          <p:cNvCxnSpPr>
            <a:cxnSpLocks/>
          </p:cNvCxnSpPr>
          <p:nvPr/>
        </p:nvCxnSpPr>
        <p:spPr>
          <a:xfrm flipV="1">
            <a:off x="5276099" y="3632163"/>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83" name="Connector: Elbow 182"/>
          <p:cNvCxnSpPr>
            <a:cxnSpLocks/>
          </p:cNvCxnSpPr>
          <p:nvPr/>
        </p:nvCxnSpPr>
        <p:spPr>
          <a:xfrm>
            <a:off x="5276099" y="3755457"/>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84" name="Connector: Elbow 183"/>
          <p:cNvCxnSpPr>
            <a:cxnSpLocks/>
          </p:cNvCxnSpPr>
          <p:nvPr/>
        </p:nvCxnSpPr>
        <p:spPr>
          <a:xfrm>
            <a:off x="5276098" y="3755458"/>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85" name="Connector: Elbow 184"/>
          <p:cNvCxnSpPr>
            <a:cxnSpLocks/>
          </p:cNvCxnSpPr>
          <p:nvPr/>
        </p:nvCxnSpPr>
        <p:spPr>
          <a:xfrm>
            <a:off x="5276098" y="3755457"/>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86" name="Connector: Elbow 185"/>
          <p:cNvCxnSpPr>
            <a:cxnSpLocks/>
          </p:cNvCxnSpPr>
          <p:nvPr/>
        </p:nvCxnSpPr>
        <p:spPr>
          <a:xfrm>
            <a:off x="5276099" y="3755457"/>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87" name="Connector: Elbow 186"/>
          <p:cNvCxnSpPr>
            <a:cxnSpLocks/>
          </p:cNvCxnSpPr>
          <p:nvPr/>
        </p:nvCxnSpPr>
        <p:spPr>
          <a:xfrm>
            <a:off x="5276098" y="3755457"/>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88" name="Connector: Elbow 187"/>
          <p:cNvCxnSpPr>
            <a:cxnSpLocks/>
          </p:cNvCxnSpPr>
          <p:nvPr/>
        </p:nvCxnSpPr>
        <p:spPr>
          <a:xfrm flipV="1">
            <a:off x="5276098" y="5853866"/>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89" name="Connector: Elbow 188"/>
          <p:cNvCxnSpPr>
            <a:cxnSpLocks/>
          </p:cNvCxnSpPr>
          <p:nvPr/>
        </p:nvCxnSpPr>
        <p:spPr>
          <a:xfrm>
            <a:off x="5276098" y="5948880"/>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90" name="Rectangle: Rounded Corners 189">
            <a:hlinkClick r:id="rId4" action="ppaction://hlinksldjump"/>
          </p:cNvPr>
          <p:cNvSpPr/>
          <p:nvPr/>
        </p:nvSpPr>
        <p:spPr>
          <a:xfrm>
            <a:off x="5712010" y="620688"/>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191" name="Rectangle: Rounded Corners 190">
            <a:hlinkClick r:id="rId5" action="ppaction://hlinksldjump"/>
          </p:cNvPr>
          <p:cNvSpPr/>
          <p:nvPr/>
        </p:nvSpPr>
        <p:spPr>
          <a:xfrm>
            <a:off x="5714281" y="1172869"/>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192" name="Rectangle: Rounded Corners 191">
            <a:hlinkClick r:id="rId6" action="ppaction://hlinksldjump"/>
          </p:cNvPr>
          <p:cNvSpPr/>
          <p:nvPr/>
        </p:nvSpPr>
        <p:spPr>
          <a:xfrm>
            <a:off x="5717710" y="1442043"/>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193" name="Rectangle: Rounded Corners 192">
            <a:hlinkClick r:id="rId7" action="ppaction://hlinksldjump"/>
          </p:cNvPr>
          <p:cNvSpPr/>
          <p:nvPr/>
        </p:nvSpPr>
        <p:spPr>
          <a:xfrm>
            <a:off x="5717710" y="891747"/>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194" name="Rectangle: Rounded Corners 193">
            <a:hlinkClick r:id="rId8" action="ppaction://hlinksldjump"/>
          </p:cNvPr>
          <p:cNvSpPr/>
          <p:nvPr/>
        </p:nvSpPr>
        <p:spPr>
          <a:xfrm>
            <a:off x="5723549" y="1942386"/>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195" name="Rectangle: Rounded Corners 194">
            <a:hlinkClick r:id="rId9" action="ppaction://hlinksldjump"/>
          </p:cNvPr>
          <p:cNvSpPr/>
          <p:nvPr/>
        </p:nvSpPr>
        <p:spPr>
          <a:xfrm>
            <a:off x="5714590" y="2212923"/>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196" name="Rectangle: Rounded Corners 195">
            <a:hlinkClick r:id="rId10" action="ppaction://hlinksldjump"/>
          </p:cNvPr>
          <p:cNvSpPr/>
          <p:nvPr/>
        </p:nvSpPr>
        <p:spPr>
          <a:xfrm>
            <a:off x="5708751" y="1694498"/>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197" name="Rectangle: Rounded Corners 196">
            <a:hlinkClick r:id="rId11" action="ppaction://hlinksldjump"/>
          </p:cNvPr>
          <p:cNvSpPr/>
          <p:nvPr/>
        </p:nvSpPr>
        <p:spPr>
          <a:xfrm>
            <a:off x="5729802" y="280532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198" name="Rectangle: Rounded Corners 197">
            <a:hlinkClick r:id="rId12" action="ppaction://hlinksldjump"/>
          </p:cNvPr>
          <p:cNvSpPr/>
          <p:nvPr/>
        </p:nvSpPr>
        <p:spPr>
          <a:xfrm>
            <a:off x="5725044" y="31583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199" name="Rectangle: Rounded Corners 198">
            <a:hlinkClick r:id="rId13" action="ppaction://hlinksldjump"/>
          </p:cNvPr>
          <p:cNvSpPr/>
          <p:nvPr/>
        </p:nvSpPr>
        <p:spPr>
          <a:xfrm>
            <a:off x="5734371" y="350750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200" name="Rectangle: Rounded Corners 199">
            <a:hlinkClick r:id="rId14" action="ppaction://hlinksldjump"/>
          </p:cNvPr>
          <p:cNvSpPr/>
          <p:nvPr/>
        </p:nvSpPr>
        <p:spPr>
          <a:xfrm>
            <a:off x="5734371" y="386335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201" name="Rectangle: Rounded Corners 200">
            <a:hlinkClick r:id="rId15" action="ppaction://hlinksldjump"/>
          </p:cNvPr>
          <p:cNvSpPr/>
          <p:nvPr/>
        </p:nvSpPr>
        <p:spPr>
          <a:xfrm>
            <a:off x="5725412" y="421408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202" name="Rectangle: Rounded Corners 201">
            <a:hlinkClick r:id="rId16" action="ppaction://hlinksldjump"/>
          </p:cNvPr>
          <p:cNvSpPr/>
          <p:nvPr/>
        </p:nvSpPr>
        <p:spPr>
          <a:xfrm>
            <a:off x="5725044" y="458825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203" name="Rectangle: Rounded Corners 202">
            <a:hlinkClick r:id="rId17" action="ppaction://hlinksldjump"/>
          </p:cNvPr>
          <p:cNvSpPr/>
          <p:nvPr/>
        </p:nvSpPr>
        <p:spPr>
          <a:xfrm>
            <a:off x="5727757" y="495560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204" name="Rectangle: Rounded Corners 203">
            <a:hlinkClick r:id="rId18" action="ppaction://hlinksldjump"/>
          </p:cNvPr>
          <p:cNvSpPr/>
          <p:nvPr/>
        </p:nvSpPr>
        <p:spPr>
          <a:xfrm>
            <a:off x="5729802" y="575998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205" name="Rectangle: Rounded Corners 204">
            <a:hlinkClick r:id="rId19" action="ppaction://hlinksldjump"/>
          </p:cNvPr>
          <p:cNvSpPr/>
          <p:nvPr/>
        </p:nvSpPr>
        <p:spPr>
          <a:xfrm>
            <a:off x="5723240" y="6061438"/>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207" name="Rectangle: Rounded Corners 206">
            <a:hlinkClick r:id="rId20" action="ppaction://hlinksldjump"/>
          </p:cNvPr>
          <p:cNvSpPr/>
          <p:nvPr/>
        </p:nvSpPr>
        <p:spPr>
          <a:xfrm>
            <a:off x="5724272" y="2498277"/>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208" name="Rectangle: Rounded Corners 207">
            <a:hlinkClick r:id="rId21" action="ppaction://hlinksldjump"/>
          </p:cNvPr>
          <p:cNvSpPr/>
          <p:nvPr/>
        </p:nvSpPr>
        <p:spPr>
          <a:xfrm>
            <a:off x="5729802" y="53015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8" name="Slide Number Placeholder 7">
            <a:extLst>
              <a:ext uri="{FF2B5EF4-FFF2-40B4-BE49-F238E27FC236}">
                <a16:creationId xmlns:a16="http://schemas.microsoft.com/office/drawing/2014/main" id="{52DAD0D6-4810-7A4B-9C17-B2C7AA0CD3D1}"/>
              </a:ext>
            </a:extLst>
          </p:cNvPr>
          <p:cNvSpPr>
            <a:spLocks noGrp="1"/>
          </p:cNvSpPr>
          <p:nvPr>
            <p:ph type="sldNum" sz="quarter" idx="12"/>
          </p:nvPr>
        </p:nvSpPr>
        <p:spPr/>
        <p:txBody>
          <a:bodyPr rtlCol="0"/>
          <a:lstStyle/>
          <a:p>
            <a:pPr rtl="0"/>
            <a:fld id="{FA0B7275-42E7-9344-8EE7-3495E2503A86}" type="slidenum">
              <a:rPr lang="en-US" smtClean="0"/>
              <a:t>8</a:t>
            </a:fld>
            <a:endParaRPr lang="en-US" dirty="0"/>
          </a:p>
        </p:txBody>
      </p:sp>
      <p:sp>
        <p:nvSpPr>
          <p:cNvPr id="58" name="Rectangle 57"/>
          <p:cNvSpPr/>
          <p:nvPr/>
        </p:nvSpPr>
        <p:spPr>
          <a:xfrm>
            <a:off x="3280592" y="2763431"/>
            <a:ext cx="4673603" cy="3749855"/>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418325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animEffect transition="in" filter="fade">
                                      <p:cBhvr>
                                        <p:cTn id="14" dur="500"/>
                                        <p:tgtEl>
                                          <p:spTgt spid="3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9"/>
                                        </p:tgtEl>
                                        <p:attrNameLst>
                                          <p:attrName>style.visibility</p:attrName>
                                        </p:attrNameLst>
                                      </p:cBhvr>
                                      <p:to>
                                        <p:strVal val="visible"/>
                                      </p:to>
                                    </p:set>
                                    <p:anim calcmode="lin" valueType="num">
                                      <p:cBhvr>
                                        <p:cTn id="17" dur="500" fill="hold"/>
                                        <p:tgtEl>
                                          <p:spTgt spid="119"/>
                                        </p:tgtEl>
                                        <p:attrNameLst>
                                          <p:attrName>ppt_w</p:attrName>
                                        </p:attrNameLst>
                                      </p:cBhvr>
                                      <p:tavLst>
                                        <p:tav tm="0">
                                          <p:val>
                                            <p:fltVal val="0"/>
                                          </p:val>
                                        </p:tav>
                                        <p:tav tm="100000">
                                          <p:val>
                                            <p:strVal val="#ppt_w"/>
                                          </p:val>
                                        </p:tav>
                                      </p:tavLst>
                                    </p:anim>
                                    <p:anim calcmode="lin" valueType="num">
                                      <p:cBhvr>
                                        <p:cTn id="18" dur="500" fill="hold"/>
                                        <p:tgtEl>
                                          <p:spTgt spid="119"/>
                                        </p:tgtEl>
                                        <p:attrNameLst>
                                          <p:attrName>ppt_h</p:attrName>
                                        </p:attrNameLst>
                                      </p:cBhvr>
                                      <p:tavLst>
                                        <p:tav tm="0">
                                          <p:val>
                                            <p:fltVal val="0"/>
                                          </p:val>
                                        </p:tav>
                                        <p:tav tm="100000">
                                          <p:val>
                                            <p:strVal val="#ppt_h"/>
                                          </p:val>
                                        </p:tav>
                                      </p:tavLst>
                                    </p:anim>
                                    <p:animEffect transition="in" filter="fade">
                                      <p:cBhvr>
                                        <p:cTn id="19" dur="500"/>
                                        <p:tgtEl>
                                          <p:spTgt spid="11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p:cTn id="22" dur="500" fill="hold"/>
                                        <p:tgtEl>
                                          <p:spTgt spid="45"/>
                                        </p:tgtEl>
                                        <p:attrNameLst>
                                          <p:attrName>ppt_w</p:attrName>
                                        </p:attrNameLst>
                                      </p:cBhvr>
                                      <p:tavLst>
                                        <p:tav tm="0">
                                          <p:val>
                                            <p:fltVal val="0"/>
                                          </p:val>
                                        </p:tav>
                                        <p:tav tm="100000">
                                          <p:val>
                                            <p:strVal val="#ppt_w"/>
                                          </p:val>
                                        </p:tav>
                                      </p:tavLst>
                                    </p:anim>
                                    <p:anim calcmode="lin" valueType="num">
                                      <p:cBhvr>
                                        <p:cTn id="23" dur="500" fill="hold"/>
                                        <p:tgtEl>
                                          <p:spTgt spid="45"/>
                                        </p:tgtEl>
                                        <p:attrNameLst>
                                          <p:attrName>ppt_h</p:attrName>
                                        </p:attrNameLst>
                                      </p:cBhvr>
                                      <p:tavLst>
                                        <p:tav tm="0">
                                          <p:val>
                                            <p:fltVal val="0"/>
                                          </p:val>
                                        </p:tav>
                                        <p:tav tm="100000">
                                          <p:val>
                                            <p:strVal val="#ppt_h"/>
                                          </p:val>
                                        </p:tav>
                                      </p:tavLst>
                                    </p:anim>
                                    <p:animEffect transition="in" filter="fade">
                                      <p:cBhvr>
                                        <p:cTn id="24" dur="500"/>
                                        <p:tgtEl>
                                          <p:spTgt spid="4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20"/>
                                        </p:tgtEl>
                                        <p:attrNameLst>
                                          <p:attrName>style.visibility</p:attrName>
                                        </p:attrNameLst>
                                      </p:cBhvr>
                                      <p:to>
                                        <p:strVal val="visible"/>
                                      </p:to>
                                    </p:set>
                                    <p:anim calcmode="lin" valueType="num">
                                      <p:cBhvr>
                                        <p:cTn id="27" dur="500" fill="hold"/>
                                        <p:tgtEl>
                                          <p:spTgt spid="120"/>
                                        </p:tgtEl>
                                        <p:attrNameLst>
                                          <p:attrName>ppt_w</p:attrName>
                                        </p:attrNameLst>
                                      </p:cBhvr>
                                      <p:tavLst>
                                        <p:tav tm="0">
                                          <p:val>
                                            <p:fltVal val="0"/>
                                          </p:val>
                                        </p:tav>
                                        <p:tav tm="100000">
                                          <p:val>
                                            <p:strVal val="#ppt_w"/>
                                          </p:val>
                                        </p:tav>
                                      </p:tavLst>
                                    </p:anim>
                                    <p:anim calcmode="lin" valueType="num">
                                      <p:cBhvr>
                                        <p:cTn id="28" dur="500" fill="hold"/>
                                        <p:tgtEl>
                                          <p:spTgt spid="120"/>
                                        </p:tgtEl>
                                        <p:attrNameLst>
                                          <p:attrName>ppt_h</p:attrName>
                                        </p:attrNameLst>
                                      </p:cBhvr>
                                      <p:tavLst>
                                        <p:tav tm="0">
                                          <p:val>
                                            <p:fltVal val="0"/>
                                          </p:val>
                                        </p:tav>
                                        <p:tav tm="100000">
                                          <p:val>
                                            <p:strVal val="#ppt_h"/>
                                          </p:val>
                                        </p:tav>
                                      </p:tavLst>
                                    </p:anim>
                                    <p:animEffect transition="in" filter="fade">
                                      <p:cBhvr>
                                        <p:cTn id="29" dur="500"/>
                                        <p:tgtEl>
                                          <p:spTgt spid="120"/>
                                        </p:tgtEl>
                                      </p:cBhvr>
                                    </p:animEffect>
                                  </p:childTnLst>
                                </p:cTn>
                              </p:par>
                              <p:par>
                                <p:cTn id="30" presetID="53" presetClass="entr" presetSubtype="16"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animEffect transition="in" filter="fade">
                                      <p:cBhvr>
                                        <p:cTn id="34" dur="500"/>
                                        <p:tgtEl>
                                          <p:spTgt spid="4"/>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animEffect transition="in" filter="fade">
                                      <p:cBhvr>
                                        <p:cTn id="44" dur="500"/>
                                        <p:tgtEl>
                                          <p:spTgt spid="54"/>
                                        </p:tgtEl>
                                      </p:cBhvr>
                                    </p:animEffect>
                                  </p:childTnLst>
                                </p:cTn>
                              </p:par>
                              <p:par>
                                <p:cTn id="45" presetID="53" presetClass="entr" presetSubtype="16" fill="hold" nodeType="withEffect">
                                  <p:stCondLst>
                                    <p:cond delay="0"/>
                                  </p:stCondLst>
                                  <p:childTnLst>
                                    <p:set>
                                      <p:cBhvr>
                                        <p:cTn id="46" dur="1" fill="hold">
                                          <p:stCondLst>
                                            <p:cond delay="0"/>
                                          </p:stCondLst>
                                        </p:cTn>
                                        <p:tgtEl>
                                          <p:spTgt spid="84"/>
                                        </p:tgtEl>
                                        <p:attrNameLst>
                                          <p:attrName>style.visibility</p:attrName>
                                        </p:attrNameLst>
                                      </p:cBhvr>
                                      <p:to>
                                        <p:strVal val="visible"/>
                                      </p:to>
                                    </p:set>
                                    <p:anim calcmode="lin" valueType="num">
                                      <p:cBhvr>
                                        <p:cTn id="47" dur="500" fill="hold"/>
                                        <p:tgtEl>
                                          <p:spTgt spid="84"/>
                                        </p:tgtEl>
                                        <p:attrNameLst>
                                          <p:attrName>ppt_w</p:attrName>
                                        </p:attrNameLst>
                                      </p:cBhvr>
                                      <p:tavLst>
                                        <p:tav tm="0">
                                          <p:val>
                                            <p:fltVal val="0"/>
                                          </p:val>
                                        </p:tav>
                                        <p:tav tm="100000">
                                          <p:val>
                                            <p:strVal val="#ppt_w"/>
                                          </p:val>
                                        </p:tav>
                                      </p:tavLst>
                                    </p:anim>
                                    <p:anim calcmode="lin" valueType="num">
                                      <p:cBhvr>
                                        <p:cTn id="48" dur="500" fill="hold"/>
                                        <p:tgtEl>
                                          <p:spTgt spid="84"/>
                                        </p:tgtEl>
                                        <p:attrNameLst>
                                          <p:attrName>ppt_h</p:attrName>
                                        </p:attrNameLst>
                                      </p:cBhvr>
                                      <p:tavLst>
                                        <p:tav tm="0">
                                          <p:val>
                                            <p:fltVal val="0"/>
                                          </p:val>
                                        </p:tav>
                                        <p:tav tm="100000">
                                          <p:val>
                                            <p:strVal val="#ppt_h"/>
                                          </p:val>
                                        </p:tav>
                                      </p:tavLst>
                                    </p:anim>
                                    <p:animEffect transition="in" filter="fade">
                                      <p:cBhvr>
                                        <p:cTn id="49" dur="500"/>
                                        <p:tgtEl>
                                          <p:spTgt spid="84"/>
                                        </p:tgtEl>
                                      </p:cBhvr>
                                    </p:animEffect>
                                  </p:childTnLst>
                                </p:cTn>
                              </p:par>
                              <p:par>
                                <p:cTn id="50" presetID="53" presetClass="entr" presetSubtype="16" fill="hold" nodeType="withEffect">
                                  <p:stCondLst>
                                    <p:cond delay="0"/>
                                  </p:stCondLst>
                                  <p:childTnLst>
                                    <p:set>
                                      <p:cBhvr>
                                        <p:cTn id="51" dur="1" fill="hold">
                                          <p:stCondLst>
                                            <p:cond delay="0"/>
                                          </p:stCondLst>
                                        </p:cTn>
                                        <p:tgtEl>
                                          <p:spTgt spid="106"/>
                                        </p:tgtEl>
                                        <p:attrNameLst>
                                          <p:attrName>style.visibility</p:attrName>
                                        </p:attrNameLst>
                                      </p:cBhvr>
                                      <p:to>
                                        <p:strVal val="visible"/>
                                      </p:to>
                                    </p:set>
                                    <p:anim calcmode="lin" valueType="num">
                                      <p:cBhvr>
                                        <p:cTn id="52" dur="500" fill="hold"/>
                                        <p:tgtEl>
                                          <p:spTgt spid="106"/>
                                        </p:tgtEl>
                                        <p:attrNameLst>
                                          <p:attrName>ppt_w</p:attrName>
                                        </p:attrNameLst>
                                      </p:cBhvr>
                                      <p:tavLst>
                                        <p:tav tm="0">
                                          <p:val>
                                            <p:fltVal val="0"/>
                                          </p:val>
                                        </p:tav>
                                        <p:tav tm="100000">
                                          <p:val>
                                            <p:strVal val="#ppt_w"/>
                                          </p:val>
                                        </p:tav>
                                      </p:tavLst>
                                    </p:anim>
                                    <p:anim calcmode="lin" valueType="num">
                                      <p:cBhvr>
                                        <p:cTn id="53" dur="500" fill="hold"/>
                                        <p:tgtEl>
                                          <p:spTgt spid="106"/>
                                        </p:tgtEl>
                                        <p:attrNameLst>
                                          <p:attrName>ppt_h</p:attrName>
                                        </p:attrNameLst>
                                      </p:cBhvr>
                                      <p:tavLst>
                                        <p:tav tm="0">
                                          <p:val>
                                            <p:fltVal val="0"/>
                                          </p:val>
                                        </p:tav>
                                        <p:tav tm="100000">
                                          <p:val>
                                            <p:strVal val="#ppt_h"/>
                                          </p:val>
                                        </p:tav>
                                      </p:tavLst>
                                    </p:anim>
                                    <p:animEffect transition="in" filter="fade">
                                      <p:cBhvr>
                                        <p:cTn id="54"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45" grpId="0" animBg="1"/>
      <p:bldP spid="119" grpId="0" animBg="1"/>
      <p:bldP spid="1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zh"/>
              <a:t>材料安全性</a:t>
            </a:r>
          </a:p>
        </p:txBody>
      </p:sp>
      <p:sp>
        <p:nvSpPr>
          <p:cNvPr id="5" name="Rectangle: Beveled 4"/>
          <p:cNvSpPr/>
          <p:nvPr/>
        </p:nvSpPr>
        <p:spPr>
          <a:xfrm>
            <a:off x="3685431" y="1196753"/>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685431" y="3265166"/>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685431" y="5480826"/>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440210" y="2564905"/>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3232299" y="1626322"/>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3232299" y="3742139"/>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3232299" y="3737654"/>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7" name="Cloud 36"/>
          <p:cNvSpPr/>
          <p:nvPr/>
        </p:nvSpPr>
        <p:spPr>
          <a:xfrm>
            <a:off x="9168137" y="2233111"/>
            <a:ext cx="1520036" cy="96771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4.10.1材料耐久性</a:t>
            </a:r>
          </a:p>
        </p:txBody>
      </p:sp>
      <p:sp>
        <p:nvSpPr>
          <p:cNvPr id="38" name="Cloud 37"/>
          <p:cNvSpPr/>
          <p:nvPr/>
        </p:nvSpPr>
        <p:spPr>
          <a:xfrm>
            <a:off x="9244118" y="3215591"/>
            <a:ext cx="1604410" cy="951614"/>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4.10.2材料耐火性</a:t>
            </a:r>
          </a:p>
        </p:txBody>
      </p:sp>
      <p:sp>
        <p:nvSpPr>
          <p:cNvPr id="41" name="Cloud 40"/>
          <p:cNvSpPr/>
          <p:nvPr/>
        </p:nvSpPr>
        <p:spPr>
          <a:xfrm>
            <a:off x="9029082" y="4277586"/>
            <a:ext cx="2102140" cy="951614"/>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4.11连接点和联结件</a:t>
            </a:r>
          </a:p>
        </p:txBody>
      </p:sp>
      <p:sp>
        <p:nvSpPr>
          <p:cNvPr id="42" name="Cloud 41"/>
          <p:cNvSpPr/>
          <p:nvPr/>
        </p:nvSpPr>
        <p:spPr>
          <a:xfrm>
            <a:off x="8993946" y="175463"/>
            <a:ext cx="2177020" cy="951614"/>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4.9.4表面可清洁度</a:t>
            </a:r>
          </a:p>
        </p:txBody>
      </p:sp>
      <p:sp>
        <p:nvSpPr>
          <p:cNvPr id="44" name="Cloud 43"/>
          <p:cNvSpPr/>
          <p:nvPr/>
        </p:nvSpPr>
        <p:spPr>
          <a:xfrm>
            <a:off x="9942670" y="1026833"/>
            <a:ext cx="1933111" cy="1343034"/>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4.9.5化学和生物添加剂</a:t>
            </a:r>
          </a:p>
        </p:txBody>
      </p:sp>
      <p:cxnSp>
        <p:nvCxnSpPr>
          <p:cNvPr id="45" name="Straight Arrow Connector 44"/>
          <p:cNvCxnSpPr>
            <a:cxnSpLocks/>
            <a:stCxn id="122" idx="3"/>
            <a:endCxn id="37" idx="2"/>
          </p:cNvCxnSpPr>
          <p:nvPr/>
        </p:nvCxnSpPr>
        <p:spPr>
          <a:xfrm>
            <a:off x="8051534" y="1512592"/>
            <a:ext cx="1121318" cy="12043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cxnSpLocks/>
            <a:stCxn id="122" idx="3"/>
            <a:endCxn id="38" idx="2"/>
          </p:cNvCxnSpPr>
          <p:nvPr/>
        </p:nvCxnSpPr>
        <p:spPr>
          <a:xfrm>
            <a:off x="8051534" y="1512592"/>
            <a:ext cx="1197561" cy="2178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cxnSpLocks/>
            <a:stCxn id="122" idx="3"/>
            <a:endCxn id="41" idx="2"/>
          </p:cNvCxnSpPr>
          <p:nvPr/>
        </p:nvCxnSpPr>
        <p:spPr>
          <a:xfrm>
            <a:off x="8051534" y="1512592"/>
            <a:ext cx="984069" cy="3240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cxnSpLocks/>
            <a:stCxn id="122" idx="3"/>
            <a:endCxn id="42" idx="2"/>
          </p:cNvCxnSpPr>
          <p:nvPr/>
        </p:nvCxnSpPr>
        <p:spPr>
          <a:xfrm flipV="1">
            <a:off x="8051534" y="651270"/>
            <a:ext cx="949165" cy="861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a:stCxn id="122" idx="3"/>
            <a:endCxn id="44" idx="2"/>
          </p:cNvCxnSpPr>
          <p:nvPr/>
        </p:nvCxnSpPr>
        <p:spPr>
          <a:xfrm>
            <a:off x="8051534" y="1512592"/>
            <a:ext cx="1897132" cy="185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Connector: Elbow 101"/>
          <p:cNvCxnSpPr/>
          <p:nvPr/>
        </p:nvCxnSpPr>
        <p:spPr>
          <a:xfrm flipV="1">
            <a:off x="5454372" y="684565"/>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 name="Connector: Elbow 102"/>
          <p:cNvCxnSpPr/>
          <p:nvPr/>
        </p:nvCxnSpPr>
        <p:spPr>
          <a:xfrm flipV="1">
            <a:off x="5454372" y="959375"/>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or: Elbow 103"/>
          <p:cNvCxnSpPr>
            <a:cxnSpLocks/>
          </p:cNvCxnSpPr>
          <p:nvPr/>
        </p:nvCxnSpPr>
        <p:spPr>
          <a:xfrm flipV="1">
            <a:off x="5454372" y="1234155"/>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 name="Connector: Elbow 104"/>
          <p:cNvCxnSpPr>
            <a:cxnSpLocks/>
          </p:cNvCxnSpPr>
          <p:nvPr/>
        </p:nvCxnSpPr>
        <p:spPr>
          <a:xfrm flipV="1">
            <a:off x="5454372" y="1512591"/>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6" name="Connector: Elbow 105"/>
          <p:cNvCxnSpPr>
            <a:cxnSpLocks/>
          </p:cNvCxnSpPr>
          <p:nvPr/>
        </p:nvCxnSpPr>
        <p:spPr>
          <a:xfrm>
            <a:off x="5454371" y="1626322"/>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Connector: Elbow 106"/>
          <p:cNvCxnSpPr>
            <a:cxnSpLocks/>
          </p:cNvCxnSpPr>
          <p:nvPr/>
        </p:nvCxnSpPr>
        <p:spPr>
          <a:xfrm>
            <a:off x="5454371" y="1626321"/>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Connector: Elbow 107"/>
          <p:cNvCxnSpPr>
            <a:cxnSpLocks/>
          </p:cNvCxnSpPr>
          <p:nvPr/>
        </p:nvCxnSpPr>
        <p:spPr>
          <a:xfrm>
            <a:off x="5454372" y="1626322"/>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Connector: Elbow 108"/>
          <p:cNvCxnSpPr>
            <a:cxnSpLocks/>
          </p:cNvCxnSpPr>
          <p:nvPr/>
        </p:nvCxnSpPr>
        <p:spPr>
          <a:xfrm>
            <a:off x="5454372" y="1626322"/>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Connector: Elbow 109"/>
          <p:cNvCxnSpPr>
            <a:cxnSpLocks/>
          </p:cNvCxnSpPr>
          <p:nvPr/>
        </p:nvCxnSpPr>
        <p:spPr>
          <a:xfrm flipV="1">
            <a:off x="5454371" y="2912176"/>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p:cNvCxnSpPr>
            <a:cxnSpLocks/>
          </p:cNvCxnSpPr>
          <p:nvPr/>
        </p:nvCxnSpPr>
        <p:spPr>
          <a:xfrm flipV="1">
            <a:off x="5454371" y="3265228"/>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Connector: Elbow 111"/>
          <p:cNvCxnSpPr>
            <a:cxnSpLocks/>
          </p:cNvCxnSpPr>
          <p:nvPr/>
        </p:nvCxnSpPr>
        <p:spPr>
          <a:xfrm flipV="1">
            <a:off x="5454372" y="3614360"/>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Connector: Elbow 112"/>
          <p:cNvCxnSpPr>
            <a:cxnSpLocks/>
          </p:cNvCxnSpPr>
          <p:nvPr/>
        </p:nvCxnSpPr>
        <p:spPr>
          <a:xfrm>
            <a:off x="5454372" y="3737654"/>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Connector: Elbow 113"/>
          <p:cNvCxnSpPr>
            <a:cxnSpLocks/>
          </p:cNvCxnSpPr>
          <p:nvPr/>
        </p:nvCxnSpPr>
        <p:spPr>
          <a:xfrm>
            <a:off x="5454371" y="3737655"/>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Connector: Elbow 114"/>
          <p:cNvCxnSpPr>
            <a:cxnSpLocks/>
          </p:cNvCxnSpPr>
          <p:nvPr/>
        </p:nvCxnSpPr>
        <p:spPr>
          <a:xfrm>
            <a:off x="5454371" y="3737654"/>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Connector: Elbow 115"/>
          <p:cNvCxnSpPr>
            <a:cxnSpLocks/>
          </p:cNvCxnSpPr>
          <p:nvPr/>
        </p:nvCxnSpPr>
        <p:spPr>
          <a:xfrm>
            <a:off x="5454372" y="3737654"/>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nector: Elbow 116"/>
          <p:cNvCxnSpPr>
            <a:cxnSpLocks/>
          </p:cNvCxnSpPr>
          <p:nvPr/>
        </p:nvCxnSpPr>
        <p:spPr>
          <a:xfrm>
            <a:off x="5454371" y="3737654"/>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Connector: Elbow 117"/>
          <p:cNvCxnSpPr>
            <a:cxnSpLocks/>
          </p:cNvCxnSpPr>
          <p:nvPr/>
        </p:nvCxnSpPr>
        <p:spPr>
          <a:xfrm flipV="1">
            <a:off x="5454371" y="5836063"/>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Connector: Elbow 118"/>
          <p:cNvCxnSpPr>
            <a:cxnSpLocks/>
          </p:cNvCxnSpPr>
          <p:nvPr/>
        </p:nvCxnSpPr>
        <p:spPr>
          <a:xfrm>
            <a:off x="5454371" y="5931077"/>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0" name="Rectangle: Rounded Corners 119">
            <a:hlinkClick r:id="rId4" action="ppaction://hlinksldjump"/>
          </p:cNvPr>
          <p:cNvSpPr/>
          <p:nvPr/>
        </p:nvSpPr>
        <p:spPr>
          <a:xfrm>
            <a:off x="5890283" y="602885"/>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121" name="Rectangle: Rounded Corners 120">
            <a:hlinkClick r:id="rId5" action="ppaction://hlinksldjump"/>
          </p:cNvPr>
          <p:cNvSpPr/>
          <p:nvPr/>
        </p:nvSpPr>
        <p:spPr>
          <a:xfrm>
            <a:off x="5892554" y="1155066"/>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122" name="Rectangle: Rounded Corners 121">
            <a:hlinkClick r:id="rId6" action="ppaction://hlinksldjump"/>
          </p:cNvPr>
          <p:cNvSpPr/>
          <p:nvPr/>
        </p:nvSpPr>
        <p:spPr>
          <a:xfrm>
            <a:off x="5895983" y="1424240"/>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123" name="Rectangle: Rounded Corners 122">
            <a:hlinkClick r:id="rId7" action="ppaction://hlinksldjump"/>
          </p:cNvPr>
          <p:cNvSpPr/>
          <p:nvPr/>
        </p:nvSpPr>
        <p:spPr>
          <a:xfrm>
            <a:off x="5895983" y="873944"/>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124" name="Rectangle: Rounded Corners 123">
            <a:hlinkClick r:id="rId8" action="ppaction://hlinksldjump"/>
          </p:cNvPr>
          <p:cNvSpPr/>
          <p:nvPr/>
        </p:nvSpPr>
        <p:spPr>
          <a:xfrm>
            <a:off x="5901822" y="1924583"/>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125" name="Rectangle: Rounded Corners 124">
            <a:hlinkClick r:id="rId9" action="ppaction://hlinksldjump"/>
          </p:cNvPr>
          <p:cNvSpPr/>
          <p:nvPr/>
        </p:nvSpPr>
        <p:spPr>
          <a:xfrm>
            <a:off x="5892863" y="2195120"/>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126" name="Rectangle: Rounded Corners 125">
            <a:hlinkClick r:id="rId10" action="ppaction://hlinksldjump"/>
          </p:cNvPr>
          <p:cNvSpPr/>
          <p:nvPr/>
        </p:nvSpPr>
        <p:spPr>
          <a:xfrm>
            <a:off x="5887024" y="1676695"/>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127" name="Rectangle: Rounded Corners 126">
            <a:hlinkClick r:id="rId11" action="ppaction://hlinksldjump"/>
          </p:cNvPr>
          <p:cNvSpPr/>
          <p:nvPr/>
        </p:nvSpPr>
        <p:spPr>
          <a:xfrm>
            <a:off x="5908075" y="2787520"/>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128" name="Rectangle: Rounded Corners 127">
            <a:hlinkClick r:id="rId12" action="ppaction://hlinksldjump"/>
          </p:cNvPr>
          <p:cNvSpPr/>
          <p:nvPr/>
        </p:nvSpPr>
        <p:spPr>
          <a:xfrm>
            <a:off x="5903317" y="3140571"/>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129" name="Rectangle: Rounded Corners 128">
            <a:hlinkClick r:id="rId13" action="ppaction://hlinksldjump"/>
          </p:cNvPr>
          <p:cNvSpPr/>
          <p:nvPr/>
        </p:nvSpPr>
        <p:spPr>
          <a:xfrm>
            <a:off x="5912644" y="348970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30" name="Rectangle: Rounded Corners 129">
            <a:hlinkClick r:id="rId14" action="ppaction://hlinksldjump"/>
          </p:cNvPr>
          <p:cNvSpPr/>
          <p:nvPr/>
        </p:nvSpPr>
        <p:spPr>
          <a:xfrm>
            <a:off x="5912644" y="384555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31" name="Rectangle: Rounded Corners 130">
            <a:hlinkClick r:id="rId15" action="ppaction://hlinksldjump"/>
          </p:cNvPr>
          <p:cNvSpPr/>
          <p:nvPr/>
        </p:nvSpPr>
        <p:spPr>
          <a:xfrm>
            <a:off x="5903685" y="4196279"/>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132" name="Rectangle: Rounded Corners 131">
            <a:hlinkClick r:id="rId16" action="ppaction://hlinksldjump"/>
          </p:cNvPr>
          <p:cNvSpPr/>
          <p:nvPr/>
        </p:nvSpPr>
        <p:spPr>
          <a:xfrm>
            <a:off x="5903317" y="4570448"/>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133" name="Rectangle: Rounded Corners 132">
            <a:hlinkClick r:id="rId17" action="ppaction://hlinksldjump"/>
          </p:cNvPr>
          <p:cNvSpPr/>
          <p:nvPr/>
        </p:nvSpPr>
        <p:spPr>
          <a:xfrm>
            <a:off x="5906030" y="4937802"/>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134" name="Rectangle: Rounded Corners 133">
            <a:hlinkClick r:id="rId18" action="ppaction://hlinksldjump"/>
          </p:cNvPr>
          <p:cNvSpPr/>
          <p:nvPr/>
        </p:nvSpPr>
        <p:spPr>
          <a:xfrm>
            <a:off x="5908075" y="5742177"/>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35" name="Rectangle: Rounded Corners 134">
            <a:hlinkClick r:id="rId19" action="ppaction://hlinksldjump"/>
          </p:cNvPr>
          <p:cNvSpPr/>
          <p:nvPr/>
        </p:nvSpPr>
        <p:spPr>
          <a:xfrm>
            <a:off x="5901513" y="6043635"/>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37" name="Rectangle: Rounded Corners 136">
            <a:hlinkClick r:id="rId20" action="ppaction://hlinksldjump"/>
          </p:cNvPr>
          <p:cNvSpPr/>
          <p:nvPr/>
        </p:nvSpPr>
        <p:spPr>
          <a:xfrm>
            <a:off x="5902545" y="2480474"/>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38" name="Rectangle: Rounded Corners 137">
            <a:hlinkClick r:id="rId21" action="ppaction://hlinksldjump"/>
          </p:cNvPr>
          <p:cNvSpPr/>
          <p:nvPr/>
        </p:nvSpPr>
        <p:spPr>
          <a:xfrm>
            <a:off x="5908075" y="5283740"/>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pic>
        <p:nvPicPr>
          <p:cNvPr id="59" name="Picture 58">
            <a:extLst>
              <a:ext uri="{FF2B5EF4-FFF2-40B4-BE49-F238E27FC236}">
                <a16:creationId xmlns:a16="http://schemas.microsoft.com/office/drawing/2014/main" id="{601FA1D7-A26D-435A-B40E-9B914D0D7431}"/>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11334945" y="124884"/>
            <a:ext cx="664561" cy="664561"/>
          </a:xfrm>
          <a:prstGeom prst="rect">
            <a:avLst/>
          </a:prstGeom>
        </p:spPr>
      </p:pic>
      <p:sp>
        <p:nvSpPr>
          <p:cNvPr id="6" name="Slide Number Placeholder 5">
            <a:extLst>
              <a:ext uri="{FF2B5EF4-FFF2-40B4-BE49-F238E27FC236}">
                <a16:creationId xmlns:a16="http://schemas.microsoft.com/office/drawing/2014/main" id="{30177616-5FEB-B24D-A36A-8A086FA1CF99}"/>
              </a:ext>
            </a:extLst>
          </p:cNvPr>
          <p:cNvSpPr>
            <a:spLocks noGrp="1"/>
          </p:cNvSpPr>
          <p:nvPr>
            <p:ph type="sldNum" sz="quarter" idx="12"/>
          </p:nvPr>
        </p:nvSpPr>
        <p:spPr/>
        <p:txBody>
          <a:bodyPr rtlCol="0"/>
          <a:lstStyle/>
          <a:p>
            <a:pPr rtl="0"/>
            <a:fld id="{FA0B7275-42E7-9344-8EE7-3495E2503A86}" type="slidenum">
              <a:rPr lang="en-US" smtClean="0"/>
              <a:t>9</a:t>
            </a:fld>
            <a:endParaRPr lang="en-US" dirty="0"/>
          </a:p>
        </p:txBody>
      </p:sp>
      <p:sp>
        <p:nvSpPr>
          <p:cNvPr id="60" name="Rectangle 59"/>
          <p:cNvSpPr/>
          <p:nvPr/>
        </p:nvSpPr>
        <p:spPr>
          <a:xfrm>
            <a:off x="3619113" y="2716971"/>
            <a:ext cx="4673603" cy="3749855"/>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81862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1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2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2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2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2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2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3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3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3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3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3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3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3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cBhvr>
                                        <p:cTn id="95" dur="500" fill="hold"/>
                                        <p:tgtEl>
                                          <p:spTgt spid="37"/>
                                        </p:tgtEl>
                                        <p:attrNameLst>
                                          <p:attrName>ppt_w</p:attrName>
                                        </p:attrNameLst>
                                      </p:cBhvr>
                                      <p:tavLst>
                                        <p:tav tm="0">
                                          <p:val>
                                            <p:fltVal val="0"/>
                                          </p:val>
                                        </p:tav>
                                        <p:tav tm="100000">
                                          <p:val>
                                            <p:strVal val="#ppt_w"/>
                                          </p:val>
                                        </p:tav>
                                      </p:tavLst>
                                    </p:anim>
                                    <p:anim calcmode="lin" valueType="num">
                                      <p:cBhvr>
                                        <p:cTn id="96" dur="500" fill="hold"/>
                                        <p:tgtEl>
                                          <p:spTgt spid="37"/>
                                        </p:tgtEl>
                                        <p:attrNameLst>
                                          <p:attrName>ppt_h</p:attrName>
                                        </p:attrNameLst>
                                      </p:cBhvr>
                                      <p:tavLst>
                                        <p:tav tm="0">
                                          <p:val>
                                            <p:fltVal val="0"/>
                                          </p:val>
                                        </p:tav>
                                        <p:tav tm="100000">
                                          <p:val>
                                            <p:strVal val="#ppt_h"/>
                                          </p:val>
                                        </p:tav>
                                      </p:tavLst>
                                    </p:anim>
                                    <p:animEffect transition="in" filter="fade">
                                      <p:cBhvr>
                                        <p:cTn id="97" dur="500"/>
                                        <p:tgtEl>
                                          <p:spTgt spid="37"/>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38"/>
                                        </p:tgtEl>
                                        <p:attrNameLst>
                                          <p:attrName>style.visibility</p:attrName>
                                        </p:attrNameLst>
                                      </p:cBhvr>
                                      <p:to>
                                        <p:strVal val="visible"/>
                                      </p:to>
                                    </p:set>
                                    <p:anim calcmode="lin" valueType="num">
                                      <p:cBhvr>
                                        <p:cTn id="100" dur="500" fill="hold"/>
                                        <p:tgtEl>
                                          <p:spTgt spid="38"/>
                                        </p:tgtEl>
                                        <p:attrNameLst>
                                          <p:attrName>ppt_w</p:attrName>
                                        </p:attrNameLst>
                                      </p:cBhvr>
                                      <p:tavLst>
                                        <p:tav tm="0">
                                          <p:val>
                                            <p:fltVal val="0"/>
                                          </p:val>
                                        </p:tav>
                                        <p:tav tm="100000">
                                          <p:val>
                                            <p:strVal val="#ppt_w"/>
                                          </p:val>
                                        </p:tav>
                                      </p:tavLst>
                                    </p:anim>
                                    <p:anim calcmode="lin" valueType="num">
                                      <p:cBhvr>
                                        <p:cTn id="101" dur="500" fill="hold"/>
                                        <p:tgtEl>
                                          <p:spTgt spid="38"/>
                                        </p:tgtEl>
                                        <p:attrNameLst>
                                          <p:attrName>ppt_h</p:attrName>
                                        </p:attrNameLst>
                                      </p:cBhvr>
                                      <p:tavLst>
                                        <p:tav tm="0">
                                          <p:val>
                                            <p:fltVal val="0"/>
                                          </p:val>
                                        </p:tav>
                                        <p:tav tm="100000">
                                          <p:val>
                                            <p:strVal val="#ppt_h"/>
                                          </p:val>
                                        </p:tav>
                                      </p:tavLst>
                                    </p:anim>
                                    <p:animEffect transition="in" filter="fade">
                                      <p:cBhvr>
                                        <p:cTn id="102" dur="500"/>
                                        <p:tgtEl>
                                          <p:spTgt spid="38"/>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 calcmode="lin" valueType="num">
                                      <p:cBhvr>
                                        <p:cTn id="105" dur="500" fill="hold"/>
                                        <p:tgtEl>
                                          <p:spTgt spid="41"/>
                                        </p:tgtEl>
                                        <p:attrNameLst>
                                          <p:attrName>ppt_w</p:attrName>
                                        </p:attrNameLst>
                                      </p:cBhvr>
                                      <p:tavLst>
                                        <p:tav tm="0">
                                          <p:val>
                                            <p:fltVal val="0"/>
                                          </p:val>
                                        </p:tav>
                                        <p:tav tm="100000">
                                          <p:val>
                                            <p:strVal val="#ppt_w"/>
                                          </p:val>
                                        </p:tav>
                                      </p:tavLst>
                                    </p:anim>
                                    <p:anim calcmode="lin" valueType="num">
                                      <p:cBhvr>
                                        <p:cTn id="106" dur="500" fill="hold"/>
                                        <p:tgtEl>
                                          <p:spTgt spid="41"/>
                                        </p:tgtEl>
                                        <p:attrNameLst>
                                          <p:attrName>ppt_h</p:attrName>
                                        </p:attrNameLst>
                                      </p:cBhvr>
                                      <p:tavLst>
                                        <p:tav tm="0">
                                          <p:val>
                                            <p:fltVal val="0"/>
                                          </p:val>
                                        </p:tav>
                                        <p:tav tm="100000">
                                          <p:val>
                                            <p:strVal val="#ppt_h"/>
                                          </p:val>
                                        </p:tav>
                                      </p:tavLst>
                                    </p:anim>
                                    <p:animEffect transition="in" filter="fade">
                                      <p:cBhvr>
                                        <p:cTn id="107" dur="500"/>
                                        <p:tgtEl>
                                          <p:spTgt spid="41"/>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42"/>
                                        </p:tgtEl>
                                        <p:attrNameLst>
                                          <p:attrName>style.visibility</p:attrName>
                                        </p:attrNameLst>
                                      </p:cBhvr>
                                      <p:to>
                                        <p:strVal val="visible"/>
                                      </p:to>
                                    </p:set>
                                    <p:anim calcmode="lin" valueType="num">
                                      <p:cBhvr>
                                        <p:cTn id="110" dur="500" fill="hold"/>
                                        <p:tgtEl>
                                          <p:spTgt spid="42"/>
                                        </p:tgtEl>
                                        <p:attrNameLst>
                                          <p:attrName>ppt_w</p:attrName>
                                        </p:attrNameLst>
                                      </p:cBhvr>
                                      <p:tavLst>
                                        <p:tav tm="0">
                                          <p:val>
                                            <p:fltVal val="0"/>
                                          </p:val>
                                        </p:tav>
                                        <p:tav tm="100000">
                                          <p:val>
                                            <p:strVal val="#ppt_w"/>
                                          </p:val>
                                        </p:tav>
                                      </p:tavLst>
                                    </p:anim>
                                    <p:anim calcmode="lin" valueType="num">
                                      <p:cBhvr>
                                        <p:cTn id="111" dur="500" fill="hold"/>
                                        <p:tgtEl>
                                          <p:spTgt spid="42"/>
                                        </p:tgtEl>
                                        <p:attrNameLst>
                                          <p:attrName>ppt_h</p:attrName>
                                        </p:attrNameLst>
                                      </p:cBhvr>
                                      <p:tavLst>
                                        <p:tav tm="0">
                                          <p:val>
                                            <p:fltVal val="0"/>
                                          </p:val>
                                        </p:tav>
                                        <p:tav tm="100000">
                                          <p:val>
                                            <p:strVal val="#ppt_h"/>
                                          </p:val>
                                        </p:tav>
                                      </p:tavLst>
                                    </p:anim>
                                    <p:animEffect transition="in" filter="fade">
                                      <p:cBhvr>
                                        <p:cTn id="112" dur="500"/>
                                        <p:tgtEl>
                                          <p:spTgt spid="42"/>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44"/>
                                        </p:tgtEl>
                                        <p:attrNameLst>
                                          <p:attrName>style.visibility</p:attrName>
                                        </p:attrNameLst>
                                      </p:cBhvr>
                                      <p:to>
                                        <p:strVal val="visible"/>
                                      </p:to>
                                    </p:set>
                                    <p:anim calcmode="lin" valueType="num">
                                      <p:cBhvr>
                                        <p:cTn id="115" dur="500" fill="hold"/>
                                        <p:tgtEl>
                                          <p:spTgt spid="44"/>
                                        </p:tgtEl>
                                        <p:attrNameLst>
                                          <p:attrName>ppt_w</p:attrName>
                                        </p:attrNameLst>
                                      </p:cBhvr>
                                      <p:tavLst>
                                        <p:tav tm="0">
                                          <p:val>
                                            <p:fltVal val="0"/>
                                          </p:val>
                                        </p:tav>
                                        <p:tav tm="100000">
                                          <p:val>
                                            <p:strVal val="#ppt_w"/>
                                          </p:val>
                                        </p:tav>
                                      </p:tavLst>
                                    </p:anim>
                                    <p:anim calcmode="lin" valueType="num">
                                      <p:cBhvr>
                                        <p:cTn id="116" dur="500" fill="hold"/>
                                        <p:tgtEl>
                                          <p:spTgt spid="44"/>
                                        </p:tgtEl>
                                        <p:attrNameLst>
                                          <p:attrName>ppt_h</p:attrName>
                                        </p:attrNameLst>
                                      </p:cBhvr>
                                      <p:tavLst>
                                        <p:tav tm="0">
                                          <p:val>
                                            <p:fltVal val="0"/>
                                          </p:val>
                                        </p:tav>
                                        <p:tav tm="100000">
                                          <p:val>
                                            <p:strVal val="#ppt_h"/>
                                          </p:val>
                                        </p:tav>
                                      </p:tavLst>
                                    </p:anim>
                                    <p:animEffect transition="in" filter="fade">
                                      <p:cBhvr>
                                        <p:cTn id="117" dur="500"/>
                                        <p:tgtEl>
                                          <p:spTgt spid="44"/>
                                        </p:tgtEl>
                                      </p:cBhvr>
                                    </p:animEffect>
                                  </p:childTnLst>
                                </p:cTn>
                              </p:par>
                              <p:par>
                                <p:cTn id="118" presetID="53" presetClass="entr" presetSubtype="16" fill="hold" nodeType="withEffect">
                                  <p:stCondLst>
                                    <p:cond delay="0"/>
                                  </p:stCondLst>
                                  <p:childTnLst>
                                    <p:set>
                                      <p:cBhvr>
                                        <p:cTn id="119" dur="1" fill="hold">
                                          <p:stCondLst>
                                            <p:cond delay="0"/>
                                          </p:stCondLst>
                                        </p:cTn>
                                        <p:tgtEl>
                                          <p:spTgt spid="47"/>
                                        </p:tgtEl>
                                        <p:attrNameLst>
                                          <p:attrName>style.visibility</p:attrName>
                                        </p:attrNameLst>
                                      </p:cBhvr>
                                      <p:to>
                                        <p:strVal val="visible"/>
                                      </p:to>
                                    </p:set>
                                    <p:anim calcmode="lin" valueType="num">
                                      <p:cBhvr>
                                        <p:cTn id="120" dur="500" fill="hold"/>
                                        <p:tgtEl>
                                          <p:spTgt spid="47"/>
                                        </p:tgtEl>
                                        <p:attrNameLst>
                                          <p:attrName>ppt_w</p:attrName>
                                        </p:attrNameLst>
                                      </p:cBhvr>
                                      <p:tavLst>
                                        <p:tav tm="0">
                                          <p:val>
                                            <p:fltVal val="0"/>
                                          </p:val>
                                        </p:tav>
                                        <p:tav tm="100000">
                                          <p:val>
                                            <p:strVal val="#ppt_w"/>
                                          </p:val>
                                        </p:tav>
                                      </p:tavLst>
                                    </p:anim>
                                    <p:anim calcmode="lin" valueType="num">
                                      <p:cBhvr>
                                        <p:cTn id="121" dur="500" fill="hold"/>
                                        <p:tgtEl>
                                          <p:spTgt spid="47"/>
                                        </p:tgtEl>
                                        <p:attrNameLst>
                                          <p:attrName>ppt_h</p:attrName>
                                        </p:attrNameLst>
                                      </p:cBhvr>
                                      <p:tavLst>
                                        <p:tav tm="0">
                                          <p:val>
                                            <p:fltVal val="0"/>
                                          </p:val>
                                        </p:tav>
                                        <p:tav tm="100000">
                                          <p:val>
                                            <p:strVal val="#ppt_h"/>
                                          </p:val>
                                        </p:tav>
                                      </p:tavLst>
                                    </p:anim>
                                    <p:animEffect transition="in" filter="fade">
                                      <p:cBhvr>
                                        <p:cTn id="122" dur="500"/>
                                        <p:tgtEl>
                                          <p:spTgt spid="47"/>
                                        </p:tgtEl>
                                      </p:cBhvr>
                                    </p:animEffect>
                                  </p:childTnLst>
                                </p:cTn>
                              </p:par>
                              <p:par>
                                <p:cTn id="123" presetID="53" presetClass="entr" presetSubtype="16" fill="hold" nodeType="withEffect">
                                  <p:stCondLst>
                                    <p:cond delay="0"/>
                                  </p:stCondLst>
                                  <p:childTnLst>
                                    <p:set>
                                      <p:cBhvr>
                                        <p:cTn id="124" dur="1" fill="hold">
                                          <p:stCondLst>
                                            <p:cond delay="0"/>
                                          </p:stCondLst>
                                        </p:cTn>
                                        <p:tgtEl>
                                          <p:spTgt spid="46"/>
                                        </p:tgtEl>
                                        <p:attrNameLst>
                                          <p:attrName>style.visibility</p:attrName>
                                        </p:attrNameLst>
                                      </p:cBhvr>
                                      <p:to>
                                        <p:strVal val="visible"/>
                                      </p:to>
                                    </p:set>
                                    <p:anim calcmode="lin" valueType="num">
                                      <p:cBhvr>
                                        <p:cTn id="125" dur="500" fill="hold"/>
                                        <p:tgtEl>
                                          <p:spTgt spid="46"/>
                                        </p:tgtEl>
                                        <p:attrNameLst>
                                          <p:attrName>ppt_w</p:attrName>
                                        </p:attrNameLst>
                                      </p:cBhvr>
                                      <p:tavLst>
                                        <p:tav tm="0">
                                          <p:val>
                                            <p:fltVal val="0"/>
                                          </p:val>
                                        </p:tav>
                                        <p:tav tm="100000">
                                          <p:val>
                                            <p:strVal val="#ppt_w"/>
                                          </p:val>
                                        </p:tav>
                                      </p:tavLst>
                                    </p:anim>
                                    <p:anim calcmode="lin" valueType="num">
                                      <p:cBhvr>
                                        <p:cTn id="126" dur="500" fill="hold"/>
                                        <p:tgtEl>
                                          <p:spTgt spid="46"/>
                                        </p:tgtEl>
                                        <p:attrNameLst>
                                          <p:attrName>ppt_h</p:attrName>
                                        </p:attrNameLst>
                                      </p:cBhvr>
                                      <p:tavLst>
                                        <p:tav tm="0">
                                          <p:val>
                                            <p:fltVal val="0"/>
                                          </p:val>
                                        </p:tav>
                                        <p:tav tm="100000">
                                          <p:val>
                                            <p:strVal val="#ppt_h"/>
                                          </p:val>
                                        </p:tav>
                                      </p:tavLst>
                                    </p:anim>
                                    <p:animEffect transition="in" filter="fade">
                                      <p:cBhvr>
                                        <p:cTn id="127" dur="500"/>
                                        <p:tgtEl>
                                          <p:spTgt spid="46"/>
                                        </p:tgtEl>
                                      </p:cBhvr>
                                    </p:animEffect>
                                  </p:childTnLst>
                                </p:cTn>
                              </p:par>
                              <p:par>
                                <p:cTn id="128" presetID="53" presetClass="entr" presetSubtype="16" fill="hold" nodeType="withEffect">
                                  <p:stCondLst>
                                    <p:cond delay="0"/>
                                  </p:stCondLst>
                                  <p:childTnLst>
                                    <p:set>
                                      <p:cBhvr>
                                        <p:cTn id="129" dur="1" fill="hold">
                                          <p:stCondLst>
                                            <p:cond delay="0"/>
                                          </p:stCondLst>
                                        </p:cTn>
                                        <p:tgtEl>
                                          <p:spTgt spid="45"/>
                                        </p:tgtEl>
                                        <p:attrNameLst>
                                          <p:attrName>style.visibility</p:attrName>
                                        </p:attrNameLst>
                                      </p:cBhvr>
                                      <p:to>
                                        <p:strVal val="visible"/>
                                      </p:to>
                                    </p:set>
                                    <p:anim calcmode="lin" valueType="num">
                                      <p:cBhvr>
                                        <p:cTn id="130" dur="500" fill="hold"/>
                                        <p:tgtEl>
                                          <p:spTgt spid="45"/>
                                        </p:tgtEl>
                                        <p:attrNameLst>
                                          <p:attrName>ppt_w</p:attrName>
                                        </p:attrNameLst>
                                      </p:cBhvr>
                                      <p:tavLst>
                                        <p:tav tm="0">
                                          <p:val>
                                            <p:fltVal val="0"/>
                                          </p:val>
                                        </p:tav>
                                        <p:tav tm="100000">
                                          <p:val>
                                            <p:strVal val="#ppt_w"/>
                                          </p:val>
                                        </p:tav>
                                      </p:tavLst>
                                    </p:anim>
                                    <p:anim calcmode="lin" valueType="num">
                                      <p:cBhvr>
                                        <p:cTn id="131" dur="500" fill="hold"/>
                                        <p:tgtEl>
                                          <p:spTgt spid="45"/>
                                        </p:tgtEl>
                                        <p:attrNameLst>
                                          <p:attrName>ppt_h</p:attrName>
                                        </p:attrNameLst>
                                      </p:cBhvr>
                                      <p:tavLst>
                                        <p:tav tm="0">
                                          <p:val>
                                            <p:fltVal val="0"/>
                                          </p:val>
                                        </p:tav>
                                        <p:tav tm="100000">
                                          <p:val>
                                            <p:strVal val="#ppt_h"/>
                                          </p:val>
                                        </p:tav>
                                      </p:tavLst>
                                    </p:anim>
                                    <p:animEffect transition="in" filter="fade">
                                      <p:cBhvr>
                                        <p:cTn id="132" dur="500"/>
                                        <p:tgtEl>
                                          <p:spTgt spid="45"/>
                                        </p:tgtEl>
                                      </p:cBhvr>
                                    </p:animEffect>
                                  </p:childTnLst>
                                </p:cTn>
                              </p:par>
                              <p:par>
                                <p:cTn id="133" presetID="53" presetClass="entr" presetSubtype="16" fill="hold" nodeType="withEffect">
                                  <p:stCondLst>
                                    <p:cond delay="0"/>
                                  </p:stCondLst>
                                  <p:childTnLst>
                                    <p:set>
                                      <p:cBhvr>
                                        <p:cTn id="134" dur="1" fill="hold">
                                          <p:stCondLst>
                                            <p:cond delay="0"/>
                                          </p:stCondLst>
                                        </p:cTn>
                                        <p:tgtEl>
                                          <p:spTgt spid="49"/>
                                        </p:tgtEl>
                                        <p:attrNameLst>
                                          <p:attrName>style.visibility</p:attrName>
                                        </p:attrNameLst>
                                      </p:cBhvr>
                                      <p:to>
                                        <p:strVal val="visible"/>
                                      </p:to>
                                    </p:set>
                                    <p:anim calcmode="lin" valueType="num">
                                      <p:cBhvr>
                                        <p:cTn id="135" dur="500" fill="hold"/>
                                        <p:tgtEl>
                                          <p:spTgt spid="49"/>
                                        </p:tgtEl>
                                        <p:attrNameLst>
                                          <p:attrName>ppt_w</p:attrName>
                                        </p:attrNameLst>
                                      </p:cBhvr>
                                      <p:tavLst>
                                        <p:tav tm="0">
                                          <p:val>
                                            <p:fltVal val="0"/>
                                          </p:val>
                                        </p:tav>
                                        <p:tav tm="100000">
                                          <p:val>
                                            <p:strVal val="#ppt_w"/>
                                          </p:val>
                                        </p:tav>
                                      </p:tavLst>
                                    </p:anim>
                                    <p:anim calcmode="lin" valueType="num">
                                      <p:cBhvr>
                                        <p:cTn id="136" dur="500" fill="hold"/>
                                        <p:tgtEl>
                                          <p:spTgt spid="49"/>
                                        </p:tgtEl>
                                        <p:attrNameLst>
                                          <p:attrName>ppt_h</p:attrName>
                                        </p:attrNameLst>
                                      </p:cBhvr>
                                      <p:tavLst>
                                        <p:tav tm="0">
                                          <p:val>
                                            <p:fltVal val="0"/>
                                          </p:val>
                                        </p:tav>
                                        <p:tav tm="100000">
                                          <p:val>
                                            <p:strVal val="#ppt_h"/>
                                          </p:val>
                                        </p:tav>
                                      </p:tavLst>
                                    </p:anim>
                                    <p:animEffect transition="in" filter="fade">
                                      <p:cBhvr>
                                        <p:cTn id="137" dur="500"/>
                                        <p:tgtEl>
                                          <p:spTgt spid="49"/>
                                        </p:tgtEl>
                                      </p:cBhvr>
                                    </p:animEffect>
                                  </p:childTnLst>
                                </p:cTn>
                              </p:par>
                              <p:par>
                                <p:cTn id="138" presetID="53" presetClass="entr" presetSubtype="16" fill="hold" nodeType="withEffect">
                                  <p:stCondLst>
                                    <p:cond delay="0"/>
                                  </p:stCondLst>
                                  <p:childTnLst>
                                    <p:set>
                                      <p:cBhvr>
                                        <p:cTn id="139" dur="1" fill="hold">
                                          <p:stCondLst>
                                            <p:cond delay="0"/>
                                          </p:stCondLst>
                                        </p:cTn>
                                        <p:tgtEl>
                                          <p:spTgt spid="48"/>
                                        </p:tgtEl>
                                        <p:attrNameLst>
                                          <p:attrName>style.visibility</p:attrName>
                                        </p:attrNameLst>
                                      </p:cBhvr>
                                      <p:to>
                                        <p:strVal val="visible"/>
                                      </p:to>
                                    </p:set>
                                    <p:anim calcmode="lin" valueType="num">
                                      <p:cBhvr>
                                        <p:cTn id="140" dur="500" fill="hold"/>
                                        <p:tgtEl>
                                          <p:spTgt spid="48"/>
                                        </p:tgtEl>
                                        <p:attrNameLst>
                                          <p:attrName>ppt_w</p:attrName>
                                        </p:attrNameLst>
                                      </p:cBhvr>
                                      <p:tavLst>
                                        <p:tav tm="0">
                                          <p:val>
                                            <p:fltVal val="0"/>
                                          </p:val>
                                        </p:tav>
                                        <p:tav tm="100000">
                                          <p:val>
                                            <p:strVal val="#ppt_w"/>
                                          </p:val>
                                        </p:tav>
                                      </p:tavLst>
                                    </p:anim>
                                    <p:anim calcmode="lin" valueType="num">
                                      <p:cBhvr>
                                        <p:cTn id="141" dur="500" fill="hold"/>
                                        <p:tgtEl>
                                          <p:spTgt spid="48"/>
                                        </p:tgtEl>
                                        <p:attrNameLst>
                                          <p:attrName>ppt_h</p:attrName>
                                        </p:attrNameLst>
                                      </p:cBhvr>
                                      <p:tavLst>
                                        <p:tav tm="0">
                                          <p:val>
                                            <p:fltVal val="0"/>
                                          </p:val>
                                        </p:tav>
                                        <p:tav tm="100000">
                                          <p:val>
                                            <p:strVal val="#ppt_h"/>
                                          </p:val>
                                        </p:tav>
                                      </p:tavLst>
                                    </p:anim>
                                    <p:animEffect transition="in" filter="fade">
                                      <p:cBhvr>
                                        <p:cTn id="14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37" grpId="0" animBg="1"/>
      <p:bldP spid="38" grpId="0" animBg="1"/>
      <p:bldP spid="41" grpId="0" animBg="1"/>
      <p:bldP spid="42" grpId="0" animBg="1"/>
      <p:bldP spid="44"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7" grpId="0" animBg="1"/>
      <p:bldP spid="1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rtl="0"/>
            <a:r>
              <a:rPr lang="zh" dirty="0"/>
              <a:t>机电安全性</a:t>
            </a:r>
          </a:p>
        </p:txBody>
      </p:sp>
      <p:sp>
        <p:nvSpPr>
          <p:cNvPr id="5" name="Rectangle: Beveled 4"/>
          <p:cNvSpPr/>
          <p:nvPr/>
        </p:nvSpPr>
        <p:spPr>
          <a:xfrm>
            <a:off x="3359498" y="1142548"/>
            <a:ext cx="1768940" cy="859137"/>
          </a:xfrm>
          <a:prstGeom prst="beve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文件检查</a:t>
            </a:r>
          </a:p>
        </p:txBody>
      </p:sp>
      <p:sp>
        <p:nvSpPr>
          <p:cNvPr id="9" name="Rectangle: Beveled 8"/>
          <p:cNvSpPr/>
          <p:nvPr/>
        </p:nvSpPr>
        <p:spPr>
          <a:xfrm>
            <a:off x="3359498" y="3210961"/>
            <a:ext cx="1768940" cy="944977"/>
          </a:xfrm>
          <a:prstGeom prst="bevel">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认可实验室测试 </a:t>
            </a:r>
          </a:p>
        </p:txBody>
      </p:sp>
      <p:sp>
        <p:nvSpPr>
          <p:cNvPr id="10" name="Rectangle: Beveled 9"/>
          <p:cNvSpPr/>
          <p:nvPr/>
        </p:nvSpPr>
        <p:spPr>
          <a:xfrm>
            <a:off x="3359498" y="5426621"/>
            <a:ext cx="1768940" cy="900502"/>
          </a:xfrm>
          <a:prstGeom prst="beve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600">
                <a:solidFill>
                  <a:schemeClr val="tx1"/>
                </a:solidFill>
              </a:rPr>
              <a:t>现场性能验证</a:t>
            </a:r>
          </a:p>
        </p:txBody>
      </p:sp>
      <p:sp>
        <p:nvSpPr>
          <p:cNvPr id="11" name="Frame 10"/>
          <p:cNvSpPr/>
          <p:nvPr/>
        </p:nvSpPr>
        <p:spPr>
          <a:xfrm>
            <a:off x="2114277" y="2510700"/>
            <a:ext cx="792088" cy="235446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0"/>
            <a:r>
              <a:rPr lang="zh" sz="3000" b="1">
                <a:solidFill>
                  <a:schemeClr val="tx1"/>
                </a:solidFill>
              </a:rPr>
              <a:t>ISO 30500</a:t>
            </a:r>
          </a:p>
        </p:txBody>
      </p:sp>
      <p:cxnSp>
        <p:nvCxnSpPr>
          <p:cNvPr id="15" name="Connector: Elbow 14"/>
          <p:cNvCxnSpPr>
            <a:stCxn id="11" idx="3"/>
            <a:endCxn id="5" idx="4"/>
          </p:cNvCxnSpPr>
          <p:nvPr/>
        </p:nvCxnSpPr>
        <p:spPr>
          <a:xfrm flipV="1">
            <a:off x="2906366" y="1572117"/>
            <a:ext cx="453133" cy="2115817"/>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Elbow 16"/>
          <p:cNvCxnSpPr>
            <a:stCxn id="11" idx="3"/>
            <a:endCxn id="10" idx="4"/>
          </p:cNvCxnSpPr>
          <p:nvPr/>
        </p:nvCxnSpPr>
        <p:spPr>
          <a:xfrm>
            <a:off x="2906366" y="3687934"/>
            <a:ext cx="453133" cy="2188939"/>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Elbow 18"/>
          <p:cNvCxnSpPr>
            <a:stCxn id="11" idx="3"/>
            <a:endCxn id="9" idx="4"/>
          </p:cNvCxnSpPr>
          <p:nvPr/>
        </p:nvCxnSpPr>
        <p:spPr>
          <a:xfrm flipV="1">
            <a:off x="2906366" y="3683449"/>
            <a:ext cx="453133" cy="4484"/>
          </a:xfrm>
          <a:prstGeom prst="bentConnector3">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1" name="Cloud 50"/>
          <p:cNvSpPr/>
          <p:nvPr/>
        </p:nvSpPr>
        <p:spPr>
          <a:xfrm>
            <a:off x="8820074" y="213327"/>
            <a:ext cx="2142179" cy="86575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5.4.1加压或真空设备</a:t>
            </a:r>
          </a:p>
        </p:txBody>
      </p:sp>
      <p:sp>
        <p:nvSpPr>
          <p:cNvPr id="53" name="Cloud 52"/>
          <p:cNvSpPr/>
          <p:nvPr/>
        </p:nvSpPr>
        <p:spPr>
          <a:xfrm>
            <a:off x="8949064" y="1149859"/>
            <a:ext cx="2164555" cy="639524"/>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5.4.2管道、软管和箱罐</a:t>
            </a:r>
          </a:p>
        </p:txBody>
      </p:sp>
      <p:sp>
        <p:nvSpPr>
          <p:cNvPr id="54" name="Cloud 53"/>
          <p:cNvSpPr/>
          <p:nvPr/>
        </p:nvSpPr>
        <p:spPr>
          <a:xfrm>
            <a:off x="9192451" y="1833752"/>
            <a:ext cx="2477798" cy="639524"/>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5.4.3可移动和转动的部件</a:t>
            </a:r>
          </a:p>
        </p:txBody>
      </p:sp>
      <p:sp>
        <p:nvSpPr>
          <p:cNvPr id="55" name="Cloud 54"/>
          <p:cNvSpPr/>
          <p:nvPr/>
        </p:nvSpPr>
        <p:spPr>
          <a:xfrm>
            <a:off x="8826719" y="2450634"/>
            <a:ext cx="1597861" cy="73888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5.4.4防止回流</a:t>
            </a:r>
          </a:p>
        </p:txBody>
      </p:sp>
      <p:cxnSp>
        <p:nvCxnSpPr>
          <p:cNvPr id="56" name="Straight Arrow Connector 55"/>
          <p:cNvCxnSpPr>
            <a:cxnSpLocks/>
            <a:stCxn id="147" idx="3"/>
            <a:endCxn id="51" idx="2"/>
          </p:cNvCxnSpPr>
          <p:nvPr/>
        </p:nvCxnSpPr>
        <p:spPr>
          <a:xfrm flipV="1">
            <a:off x="7716642" y="646205"/>
            <a:ext cx="1110077" cy="1064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cxnSpLocks/>
            <a:stCxn id="147" idx="3"/>
            <a:endCxn id="53" idx="2"/>
          </p:cNvCxnSpPr>
          <p:nvPr/>
        </p:nvCxnSpPr>
        <p:spPr>
          <a:xfrm flipV="1">
            <a:off x="7716642" y="1469621"/>
            <a:ext cx="1239136" cy="2412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a:stCxn id="147" idx="3"/>
            <a:endCxn id="54" idx="2"/>
          </p:cNvCxnSpPr>
          <p:nvPr/>
        </p:nvCxnSpPr>
        <p:spPr>
          <a:xfrm>
            <a:off x="7716642" y="1710842"/>
            <a:ext cx="1483495" cy="442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cxnSpLocks/>
            <a:stCxn id="147" idx="3"/>
            <a:endCxn id="55" idx="2"/>
          </p:cNvCxnSpPr>
          <p:nvPr/>
        </p:nvCxnSpPr>
        <p:spPr>
          <a:xfrm>
            <a:off x="7716642" y="1710842"/>
            <a:ext cx="1115033" cy="1109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Cloud 61"/>
          <p:cNvSpPr/>
          <p:nvPr/>
        </p:nvSpPr>
        <p:spPr>
          <a:xfrm>
            <a:off x="9851141" y="3005450"/>
            <a:ext cx="2012022" cy="94641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5.5.1高温零件和表面</a:t>
            </a:r>
          </a:p>
        </p:txBody>
      </p:sp>
      <p:sp>
        <p:nvSpPr>
          <p:cNvPr id="64" name="Cloud 63"/>
          <p:cNvSpPr/>
          <p:nvPr/>
        </p:nvSpPr>
        <p:spPr>
          <a:xfrm>
            <a:off x="8561931" y="3856956"/>
            <a:ext cx="2028096" cy="103147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5.5.2低温零件和表面</a:t>
            </a:r>
          </a:p>
        </p:txBody>
      </p:sp>
      <p:sp>
        <p:nvSpPr>
          <p:cNvPr id="66" name="Cloud 65"/>
          <p:cNvSpPr/>
          <p:nvPr/>
        </p:nvSpPr>
        <p:spPr>
          <a:xfrm>
            <a:off x="9921374" y="4743627"/>
            <a:ext cx="2022890" cy="90384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5.5.3其他辐射源</a:t>
            </a:r>
          </a:p>
        </p:txBody>
      </p:sp>
      <p:cxnSp>
        <p:nvCxnSpPr>
          <p:cNvPr id="69" name="Straight Arrow Connector 68"/>
          <p:cNvCxnSpPr>
            <a:cxnSpLocks/>
            <a:stCxn id="147" idx="3"/>
            <a:endCxn id="62" idx="2"/>
          </p:cNvCxnSpPr>
          <p:nvPr/>
        </p:nvCxnSpPr>
        <p:spPr>
          <a:xfrm>
            <a:off x="7716642" y="1710842"/>
            <a:ext cx="2140740" cy="1767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cxnSpLocks/>
            <a:stCxn id="147" idx="3"/>
            <a:endCxn id="64" idx="2"/>
          </p:cNvCxnSpPr>
          <p:nvPr/>
        </p:nvCxnSpPr>
        <p:spPr>
          <a:xfrm>
            <a:off x="7716642" y="1710842"/>
            <a:ext cx="851580" cy="2661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cxnSpLocks/>
            <a:stCxn id="147" idx="3"/>
            <a:endCxn id="66" idx="2"/>
          </p:cNvCxnSpPr>
          <p:nvPr/>
        </p:nvCxnSpPr>
        <p:spPr>
          <a:xfrm>
            <a:off x="7716642" y="1710842"/>
            <a:ext cx="2211007" cy="3484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Cloud 98"/>
          <p:cNvSpPr/>
          <p:nvPr/>
        </p:nvSpPr>
        <p:spPr>
          <a:xfrm>
            <a:off x="8221405" y="5460964"/>
            <a:ext cx="2128457" cy="90384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400">
                <a:solidFill>
                  <a:schemeClr val="tx1"/>
                </a:solidFill>
              </a:rPr>
              <a:t>5.6.1安全性和可靠性</a:t>
            </a:r>
          </a:p>
        </p:txBody>
      </p:sp>
      <p:cxnSp>
        <p:nvCxnSpPr>
          <p:cNvPr id="103" name="Straight Arrow Connector 102"/>
          <p:cNvCxnSpPr>
            <a:cxnSpLocks/>
            <a:stCxn id="147" idx="3"/>
            <a:endCxn id="99" idx="2"/>
          </p:cNvCxnSpPr>
          <p:nvPr/>
        </p:nvCxnSpPr>
        <p:spPr>
          <a:xfrm>
            <a:off x="7716642" y="1710842"/>
            <a:ext cx="511365" cy="42020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3" name="Connector: Elbow 122"/>
          <p:cNvCxnSpPr/>
          <p:nvPr/>
        </p:nvCxnSpPr>
        <p:spPr>
          <a:xfrm flipV="1">
            <a:off x="5128439" y="630360"/>
            <a:ext cx="435911" cy="9417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Connector: Elbow 123"/>
          <p:cNvCxnSpPr/>
          <p:nvPr/>
        </p:nvCxnSpPr>
        <p:spPr>
          <a:xfrm flipV="1">
            <a:off x="5128439" y="905170"/>
            <a:ext cx="441611" cy="6669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5" name="Connector: Elbow 124"/>
          <p:cNvCxnSpPr>
            <a:cxnSpLocks/>
          </p:cNvCxnSpPr>
          <p:nvPr/>
        </p:nvCxnSpPr>
        <p:spPr>
          <a:xfrm flipV="1">
            <a:off x="5128439" y="1179950"/>
            <a:ext cx="438183" cy="3921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6" name="Connector: Elbow 125"/>
          <p:cNvCxnSpPr>
            <a:cxnSpLocks/>
          </p:cNvCxnSpPr>
          <p:nvPr/>
        </p:nvCxnSpPr>
        <p:spPr>
          <a:xfrm flipV="1">
            <a:off x="5128439" y="1458386"/>
            <a:ext cx="441611" cy="1137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Connector: Elbow 126"/>
          <p:cNvCxnSpPr>
            <a:cxnSpLocks/>
          </p:cNvCxnSpPr>
          <p:nvPr/>
        </p:nvCxnSpPr>
        <p:spPr>
          <a:xfrm>
            <a:off x="5128438" y="1572117"/>
            <a:ext cx="432652" cy="138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8" name="Connector: Elbow 127"/>
          <p:cNvCxnSpPr>
            <a:cxnSpLocks/>
          </p:cNvCxnSpPr>
          <p:nvPr/>
        </p:nvCxnSpPr>
        <p:spPr>
          <a:xfrm>
            <a:off x="5128438" y="1572116"/>
            <a:ext cx="447450" cy="3826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Connector: Elbow 128"/>
          <p:cNvCxnSpPr>
            <a:cxnSpLocks/>
          </p:cNvCxnSpPr>
          <p:nvPr/>
        </p:nvCxnSpPr>
        <p:spPr>
          <a:xfrm>
            <a:off x="5128439" y="1572117"/>
            <a:ext cx="438491" cy="6532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0" name="Connector: Elbow 129"/>
          <p:cNvCxnSpPr>
            <a:cxnSpLocks/>
          </p:cNvCxnSpPr>
          <p:nvPr/>
        </p:nvCxnSpPr>
        <p:spPr>
          <a:xfrm>
            <a:off x="5128439" y="1572117"/>
            <a:ext cx="448173" cy="9385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Connector: Elbow 130"/>
          <p:cNvCxnSpPr>
            <a:cxnSpLocks/>
          </p:cNvCxnSpPr>
          <p:nvPr/>
        </p:nvCxnSpPr>
        <p:spPr>
          <a:xfrm flipV="1">
            <a:off x="5128438" y="2857971"/>
            <a:ext cx="453704" cy="825478"/>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Connector: Elbow 131"/>
          <p:cNvCxnSpPr>
            <a:cxnSpLocks/>
          </p:cNvCxnSpPr>
          <p:nvPr/>
        </p:nvCxnSpPr>
        <p:spPr>
          <a:xfrm flipV="1">
            <a:off x="5128438" y="3211023"/>
            <a:ext cx="448946" cy="472427"/>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Connector: Elbow 132"/>
          <p:cNvCxnSpPr>
            <a:cxnSpLocks/>
          </p:cNvCxnSpPr>
          <p:nvPr/>
        </p:nvCxnSpPr>
        <p:spPr>
          <a:xfrm flipV="1">
            <a:off x="5128439" y="3560155"/>
            <a:ext cx="458273" cy="12329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Connector: Elbow 133"/>
          <p:cNvCxnSpPr>
            <a:cxnSpLocks/>
          </p:cNvCxnSpPr>
          <p:nvPr/>
        </p:nvCxnSpPr>
        <p:spPr>
          <a:xfrm>
            <a:off x="5128439" y="3683449"/>
            <a:ext cx="458273" cy="23255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Connector: Elbow 134"/>
          <p:cNvCxnSpPr>
            <a:cxnSpLocks/>
          </p:cNvCxnSpPr>
          <p:nvPr/>
        </p:nvCxnSpPr>
        <p:spPr>
          <a:xfrm>
            <a:off x="5128438" y="3683450"/>
            <a:ext cx="449314" cy="583281"/>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Connector: Elbow 135"/>
          <p:cNvCxnSpPr>
            <a:cxnSpLocks/>
          </p:cNvCxnSpPr>
          <p:nvPr/>
        </p:nvCxnSpPr>
        <p:spPr>
          <a:xfrm>
            <a:off x="5128438" y="3683449"/>
            <a:ext cx="448946" cy="957450"/>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Connector: Elbow 136"/>
          <p:cNvCxnSpPr>
            <a:cxnSpLocks/>
          </p:cNvCxnSpPr>
          <p:nvPr/>
        </p:nvCxnSpPr>
        <p:spPr>
          <a:xfrm>
            <a:off x="5128439" y="3683449"/>
            <a:ext cx="451659" cy="1324804"/>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Connector: Elbow 137"/>
          <p:cNvCxnSpPr>
            <a:cxnSpLocks/>
          </p:cNvCxnSpPr>
          <p:nvPr/>
        </p:nvCxnSpPr>
        <p:spPr>
          <a:xfrm>
            <a:off x="5128438" y="3683449"/>
            <a:ext cx="453704" cy="1670742"/>
          </a:xfrm>
          <a:prstGeom prst="bentConnector3">
            <a:avLst>
              <a:gd name="adj1" fmla="val 50000"/>
            </a:avLst>
          </a:prstGeom>
          <a:ln>
            <a:solidFill>
              <a:srgbClr val="36941C"/>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Connector: Elbow 138"/>
          <p:cNvCxnSpPr>
            <a:cxnSpLocks/>
          </p:cNvCxnSpPr>
          <p:nvPr/>
        </p:nvCxnSpPr>
        <p:spPr>
          <a:xfrm flipV="1">
            <a:off x="5128438" y="5781858"/>
            <a:ext cx="453704" cy="9501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Connector: Elbow 139"/>
          <p:cNvCxnSpPr>
            <a:cxnSpLocks/>
          </p:cNvCxnSpPr>
          <p:nvPr/>
        </p:nvCxnSpPr>
        <p:spPr>
          <a:xfrm>
            <a:off x="5128438" y="5876872"/>
            <a:ext cx="447142" cy="206444"/>
          </a:xfrm>
          <a:prstGeom prst="bentConnector3">
            <a:avLst>
              <a:gd name="adj1" fmla="val 50000"/>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41" name="Rectangle: Rounded Corners 140">
            <a:hlinkClick r:id="rId4" action="ppaction://hlinksldjump"/>
          </p:cNvPr>
          <p:cNvSpPr/>
          <p:nvPr/>
        </p:nvSpPr>
        <p:spPr>
          <a:xfrm>
            <a:off x="5564350" y="548680"/>
            <a:ext cx="2161251" cy="1633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一般技术信息</a:t>
            </a:r>
          </a:p>
        </p:txBody>
      </p:sp>
      <p:sp>
        <p:nvSpPr>
          <p:cNvPr id="142" name="Rectangle: Rounded Corners 141">
            <a:hlinkClick r:id="rId5" action="ppaction://hlinksldjump"/>
          </p:cNvPr>
          <p:cNvSpPr/>
          <p:nvPr/>
        </p:nvSpPr>
        <p:spPr>
          <a:xfrm>
            <a:off x="5566621" y="1100861"/>
            <a:ext cx="2150020" cy="15817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工艺设计安全性</a:t>
            </a:r>
          </a:p>
        </p:txBody>
      </p:sp>
      <p:sp>
        <p:nvSpPr>
          <p:cNvPr id="143" name="Rectangle: Rounded Corners 142">
            <a:hlinkClick r:id="rId6" action="ppaction://hlinksldjump"/>
          </p:cNvPr>
          <p:cNvSpPr/>
          <p:nvPr/>
        </p:nvSpPr>
        <p:spPr>
          <a:xfrm>
            <a:off x="5570050" y="1370035"/>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材料安全性</a:t>
            </a:r>
          </a:p>
        </p:txBody>
      </p:sp>
      <p:sp>
        <p:nvSpPr>
          <p:cNvPr id="144" name="Rectangle: Rounded Corners 143">
            <a:hlinkClick r:id="rId7" action="ppaction://hlinksldjump"/>
          </p:cNvPr>
          <p:cNvSpPr/>
          <p:nvPr/>
        </p:nvSpPr>
        <p:spPr>
          <a:xfrm>
            <a:off x="5570050" y="819739"/>
            <a:ext cx="2155551" cy="170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一般安全</a:t>
            </a:r>
          </a:p>
        </p:txBody>
      </p:sp>
      <p:sp>
        <p:nvSpPr>
          <p:cNvPr id="145" name="Rectangle: Rounded Corners 144">
            <a:hlinkClick r:id="rId8" action="ppaction://hlinksldjump"/>
          </p:cNvPr>
          <p:cNvSpPr/>
          <p:nvPr/>
        </p:nvSpPr>
        <p:spPr>
          <a:xfrm>
            <a:off x="5575889" y="1870378"/>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用户界面体验</a:t>
            </a:r>
          </a:p>
        </p:txBody>
      </p:sp>
      <p:sp>
        <p:nvSpPr>
          <p:cNvPr id="146" name="Rectangle: Rounded Corners 145">
            <a:hlinkClick r:id="rId9" action="ppaction://hlinksldjump"/>
          </p:cNvPr>
          <p:cNvSpPr/>
          <p:nvPr/>
        </p:nvSpPr>
        <p:spPr>
          <a:xfrm>
            <a:off x="5566930" y="2140915"/>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维护设计</a:t>
            </a:r>
          </a:p>
        </p:txBody>
      </p:sp>
      <p:sp>
        <p:nvSpPr>
          <p:cNvPr id="147" name="Rectangle: Rounded Corners 146">
            <a:hlinkClick r:id="rId10" action="ppaction://hlinksldjump"/>
          </p:cNvPr>
          <p:cNvSpPr/>
          <p:nvPr/>
        </p:nvSpPr>
        <p:spPr>
          <a:xfrm>
            <a:off x="5561091" y="1622490"/>
            <a:ext cx="2155551" cy="1767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机械与电气安全性</a:t>
            </a:r>
          </a:p>
        </p:txBody>
      </p:sp>
      <p:sp>
        <p:nvSpPr>
          <p:cNvPr id="148" name="Rectangle: Rounded Corners 147">
            <a:hlinkClick r:id="rId11" action="ppaction://hlinksldjump"/>
          </p:cNvPr>
          <p:cNvSpPr/>
          <p:nvPr/>
        </p:nvSpPr>
        <p:spPr>
          <a:xfrm>
            <a:off x="5582142" y="273331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负载模式</a:t>
            </a:r>
          </a:p>
        </p:txBody>
      </p:sp>
      <p:sp>
        <p:nvSpPr>
          <p:cNvPr id="149" name="Rectangle: Rounded Corners 148">
            <a:hlinkClick r:id="rId12" action="ppaction://hlinksldjump"/>
          </p:cNvPr>
          <p:cNvSpPr/>
          <p:nvPr/>
        </p:nvSpPr>
        <p:spPr>
          <a:xfrm>
            <a:off x="5577384" y="3086366"/>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机械要求</a:t>
            </a:r>
          </a:p>
        </p:txBody>
      </p:sp>
      <p:sp>
        <p:nvSpPr>
          <p:cNvPr id="150" name="Rectangle: Rounded Corners 149">
            <a:hlinkClick r:id="rId13" action="ppaction://hlinksldjump"/>
          </p:cNvPr>
          <p:cNvSpPr/>
          <p:nvPr/>
        </p:nvSpPr>
        <p:spPr>
          <a:xfrm>
            <a:off x="5586711" y="3435499"/>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51" name="Rectangle: Rounded Corners 150">
            <a:hlinkClick r:id="rId14" action="ppaction://hlinksldjump"/>
          </p:cNvPr>
          <p:cNvSpPr/>
          <p:nvPr/>
        </p:nvSpPr>
        <p:spPr>
          <a:xfrm>
            <a:off x="5586711" y="379134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52" name="Rectangle: Rounded Corners 151">
            <a:hlinkClick r:id="rId15" action="ppaction://hlinksldjump"/>
          </p:cNvPr>
          <p:cNvSpPr/>
          <p:nvPr/>
        </p:nvSpPr>
        <p:spPr>
          <a:xfrm>
            <a:off x="5577752" y="4142074"/>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气体排放参数</a:t>
            </a:r>
          </a:p>
        </p:txBody>
      </p:sp>
      <p:sp>
        <p:nvSpPr>
          <p:cNvPr id="153" name="Rectangle: Rounded Corners 152">
            <a:hlinkClick r:id="rId16" action="ppaction://hlinksldjump"/>
          </p:cNvPr>
          <p:cNvSpPr/>
          <p:nvPr/>
        </p:nvSpPr>
        <p:spPr>
          <a:xfrm>
            <a:off x="5577384" y="4516243"/>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声学参数</a:t>
            </a:r>
          </a:p>
        </p:txBody>
      </p:sp>
      <p:sp>
        <p:nvSpPr>
          <p:cNvPr id="154" name="Rectangle: Rounded Corners 153">
            <a:hlinkClick r:id="rId17" action="ppaction://hlinksldjump"/>
          </p:cNvPr>
          <p:cNvSpPr/>
          <p:nvPr/>
        </p:nvSpPr>
        <p:spPr>
          <a:xfrm>
            <a:off x="5580097" y="4883597"/>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气味要求</a:t>
            </a:r>
          </a:p>
        </p:txBody>
      </p:sp>
      <p:sp>
        <p:nvSpPr>
          <p:cNvPr id="155" name="Rectangle: Rounded Corners 154">
            <a:hlinkClick r:id="rId18" action="ppaction://hlinksldjump"/>
          </p:cNvPr>
          <p:cNvSpPr/>
          <p:nvPr/>
        </p:nvSpPr>
        <p:spPr>
          <a:xfrm>
            <a:off x="5582142" y="5687972"/>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环境参数</a:t>
            </a:r>
          </a:p>
        </p:txBody>
      </p:sp>
      <p:sp>
        <p:nvSpPr>
          <p:cNvPr id="156" name="Rectangle: Rounded Corners 155">
            <a:hlinkClick r:id="rId19" action="ppaction://hlinksldjump"/>
          </p:cNvPr>
          <p:cNvSpPr/>
          <p:nvPr/>
        </p:nvSpPr>
        <p:spPr>
          <a:xfrm>
            <a:off x="5575580" y="5989430"/>
            <a:ext cx="2150020" cy="18777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人体健康参数</a:t>
            </a:r>
          </a:p>
        </p:txBody>
      </p:sp>
      <p:sp>
        <p:nvSpPr>
          <p:cNvPr id="158" name="Rectangle: Rounded Corners 157">
            <a:hlinkClick r:id="rId20" action="ppaction://hlinksldjump"/>
          </p:cNvPr>
          <p:cNvSpPr/>
          <p:nvPr/>
        </p:nvSpPr>
        <p:spPr>
          <a:xfrm>
            <a:off x="5576612" y="2426269"/>
            <a:ext cx="2155551" cy="1688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可持续性</a:t>
            </a:r>
          </a:p>
        </p:txBody>
      </p:sp>
      <p:sp>
        <p:nvSpPr>
          <p:cNvPr id="159" name="Rectangle: Rounded Corners 158">
            <a:hlinkClick r:id="rId21" action="ppaction://hlinksldjump"/>
          </p:cNvPr>
          <p:cNvSpPr/>
          <p:nvPr/>
        </p:nvSpPr>
        <p:spPr>
          <a:xfrm>
            <a:off x="5582142" y="5229535"/>
            <a:ext cx="2150020" cy="249313"/>
          </a:xfrm>
          <a:prstGeom prst="roundRect">
            <a:avLst/>
          </a:prstGeom>
          <a:noFill/>
          <a:ln>
            <a:solidFill>
              <a:srgbClr val="3694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zh" sz="1000">
                <a:solidFill>
                  <a:schemeClr val="tx1"/>
                </a:solidFill>
              </a:rPr>
              <a:t>电气要求</a:t>
            </a:r>
          </a:p>
        </p:txBody>
      </p:sp>
      <p:sp>
        <p:nvSpPr>
          <p:cNvPr id="6" name="Slide Number Placeholder 5">
            <a:extLst>
              <a:ext uri="{FF2B5EF4-FFF2-40B4-BE49-F238E27FC236}">
                <a16:creationId xmlns:a16="http://schemas.microsoft.com/office/drawing/2014/main" id="{4EBC5B8B-3A64-1C4C-8A5C-5CB8C81623C2}"/>
              </a:ext>
            </a:extLst>
          </p:cNvPr>
          <p:cNvSpPr>
            <a:spLocks noGrp="1"/>
          </p:cNvSpPr>
          <p:nvPr>
            <p:ph type="sldNum" sz="quarter" idx="12"/>
          </p:nvPr>
        </p:nvSpPr>
        <p:spPr/>
        <p:txBody>
          <a:bodyPr rtlCol="0"/>
          <a:lstStyle/>
          <a:p>
            <a:pPr rtl="0"/>
            <a:fld id="{FA0B7275-42E7-9344-8EE7-3495E2503A86}" type="slidenum">
              <a:rPr lang="en-US" smtClean="0"/>
              <a:t>10</a:t>
            </a:fld>
            <a:endParaRPr lang="en-US" dirty="0"/>
          </a:p>
        </p:txBody>
      </p:sp>
      <p:sp>
        <p:nvSpPr>
          <p:cNvPr id="65" name="Rectangle 64"/>
          <p:cNvSpPr/>
          <p:nvPr/>
        </p:nvSpPr>
        <p:spPr>
          <a:xfrm>
            <a:off x="3187026" y="2670236"/>
            <a:ext cx="4673603" cy="3749855"/>
          </a:xfrm>
          <a:prstGeom prst="rect">
            <a:avLst/>
          </a:prstGeom>
          <a:solidFill>
            <a:schemeClr val="accent3">
              <a:alpha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0"/>
            <a:endParaRPr lang="en-US" dirty="0"/>
          </a:p>
        </p:txBody>
      </p:sp>
    </p:spTree>
    <p:custDataLst>
      <p:tags r:id="rId1"/>
    </p:custDataLst>
    <p:extLst>
      <p:ext uri="{BB962C8B-B14F-4D97-AF65-F5344CB8AC3E}">
        <p14:creationId xmlns:p14="http://schemas.microsoft.com/office/powerpoint/2010/main" val="22752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3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3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4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4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4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4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4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4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5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5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5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5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5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5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5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5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5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51"/>
                                        </p:tgtEl>
                                        <p:attrNameLst>
                                          <p:attrName>style.visibility</p:attrName>
                                        </p:attrNameLst>
                                      </p:cBhvr>
                                      <p:to>
                                        <p:strVal val="visible"/>
                                      </p:to>
                                    </p:set>
                                    <p:anim calcmode="lin" valueType="num">
                                      <p:cBhvr>
                                        <p:cTn id="95" dur="500" fill="hold"/>
                                        <p:tgtEl>
                                          <p:spTgt spid="51"/>
                                        </p:tgtEl>
                                        <p:attrNameLst>
                                          <p:attrName>ppt_w</p:attrName>
                                        </p:attrNameLst>
                                      </p:cBhvr>
                                      <p:tavLst>
                                        <p:tav tm="0">
                                          <p:val>
                                            <p:fltVal val="0"/>
                                          </p:val>
                                        </p:tav>
                                        <p:tav tm="100000">
                                          <p:val>
                                            <p:strVal val="#ppt_w"/>
                                          </p:val>
                                        </p:tav>
                                      </p:tavLst>
                                    </p:anim>
                                    <p:anim calcmode="lin" valueType="num">
                                      <p:cBhvr>
                                        <p:cTn id="96" dur="500" fill="hold"/>
                                        <p:tgtEl>
                                          <p:spTgt spid="51"/>
                                        </p:tgtEl>
                                        <p:attrNameLst>
                                          <p:attrName>ppt_h</p:attrName>
                                        </p:attrNameLst>
                                      </p:cBhvr>
                                      <p:tavLst>
                                        <p:tav tm="0">
                                          <p:val>
                                            <p:fltVal val="0"/>
                                          </p:val>
                                        </p:tav>
                                        <p:tav tm="100000">
                                          <p:val>
                                            <p:strVal val="#ppt_h"/>
                                          </p:val>
                                        </p:tav>
                                      </p:tavLst>
                                    </p:anim>
                                    <p:animEffect transition="in" filter="fade">
                                      <p:cBhvr>
                                        <p:cTn id="97" dur="500"/>
                                        <p:tgtEl>
                                          <p:spTgt spid="51"/>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53"/>
                                        </p:tgtEl>
                                        <p:attrNameLst>
                                          <p:attrName>style.visibility</p:attrName>
                                        </p:attrNameLst>
                                      </p:cBhvr>
                                      <p:to>
                                        <p:strVal val="visible"/>
                                      </p:to>
                                    </p:set>
                                    <p:anim calcmode="lin" valueType="num">
                                      <p:cBhvr>
                                        <p:cTn id="100" dur="500" fill="hold"/>
                                        <p:tgtEl>
                                          <p:spTgt spid="53"/>
                                        </p:tgtEl>
                                        <p:attrNameLst>
                                          <p:attrName>ppt_w</p:attrName>
                                        </p:attrNameLst>
                                      </p:cBhvr>
                                      <p:tavLst>
                                        <p:tav tm="0">
                                          <p:val>
                                            <p:fltVal val="0"/>
                                          </p:val>
                                        </p:tav>
                                        <p:tav tm="100000">
                                          <p:val>
                                            <p:strVal val="#ppt_w"/>
                                          </p:val>
                                        </p:tav>
                                      </p:tavLst>
                                    </p:anim>
                                    <p:anim calcmode="lin" valueType="num">
                                      <p:cBhvr>
                                        <p:cTn id="101" dur="500" fill="hold"/>
                                        <p:tgtEl>
                                          <p:spTgt spid="53"/>
                                        </p:tgtEl>
                                        <p:attrNameLst>
                                          <p:attrName>ppt_h</p:attrName>
                                        </p:attrNameLst>
                                      </p:cBhvr>
                                      <p:tavLst>
                                        <p:tav tm="0">
                                          <p:val>
                                            <p:fltVal val="0"/>
                                          </p:val>
                                        </p:tav>
                                        <p:tav tm="100000">
                                          <p:val>
                                            <p:strVal val="#ppt_h"/>
                                          </p:val>
                                        </p:tav>
                                      </p:tavLst>
                                    </p:anim>
                                    <p:animEffect transition="in" filter="fade">
                                      <p:cBhvr>
                                        <p:cTn id="102" dur="500"/>
                                        <p:tgtEl>
                                          <p:spTgt spid="53"/>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54"/>
                                        </p:tgtEl>
                                        <p:attrNameLst>
                                          <p:attrName>style.visibility</p:attrName>
                                        </p:attrNameLst>
                                      </p:cBhvr>
                                      <p:to>
                                        <p:strVal val="visible"/>
                                      </p:to>
                                    </p:set>
                                    <p:anim calcmode="lin" valueType="num">
                                      <p:cBhvr>
                                        <p:cTn id="105" dur="500" fill="hold"/>
                                        <p:tgtEl>
                                          <p:spTgt spid="54"/>
                                        </p:tgtEl>
                                        <p:attrNameLst>
                                          <p:attrName>ppt_w</p:attrName>
                                        </p:attrNameLst>
                                      </p:cBhvr>
                                      <p:tavLst>
                                        <p:tav tm="0">
                                          <p:val>
                                            <p:fltVal val="0"/>
                                          </p:val>
                                        </p:tav>
                                        <p:tav tm="100000">
                                          <p:val>
                                            <p:strVal val="#ppt_w"/>
                                          </p:val>
                                        </p:tav>
                                      </p:tavLst>
                                    </p:anim>
                                    <p:anim calcmode="lin" valueType="num">
                                      <p:cBhvr>
                                        <p:cTn id="106" dur="500" fill="hold"/>
                                        <p:tgtEl>
                                          <p:spTgt spid="54"/>
                                        </p:tgtEl>
                                        <p:attrNameLst>
                                          <p:attrName>ppt_h</p:attrName>
                                        </p:attrNameLst>
                                      </p:cBhvr>
                                      <p:tavLst>
                                        <p:tav tm="0">
                                          <p:val>
                                            <p:fltVal val="0"/>
                                          </p:val>
                                        </p:tav>
                                        <p:tav tm="100000">
                                          <p:val>
                                            <p:strVal val="#ppt_h"/>
                                          </p:val>
                                        </p:tav>
                                      </p:tavLst>
                                    </p:anim>
                                    <p:animEffect transition="in" filter="fade">
                                      <p:cBhvr>
                                        <p:cTn id="107" dur="500"/>
                                        <p:tgtEl>
                                          <p:spTgt spid="54"/>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55"/>
                                        </p:tgtEl>
                                        <p:attrNameLst>
                                          <p:attrName>style.visibility</p:attrName>
                                        </p:attrNameLst>
                                      </p:cBhvr>
                                      <p:to>
                                        <p:strVal val="visible"/>
                                      </p:to>
                                    </p:set>
                                    <p:anim calcmode="lin" valueType="num">
                                      <p:cBhvr>
                                        <p:cTn id="110" dur="500" fill="hold"/>
                                        <p:tgtEl>
                                          <p:spTgt spid="55"/>
                                        </p:tgtEl>
                                        <p:attrNameLst>
                                          <p:attrName>ppt_w</p:attrName>
                                        </p:attrNameLst>
                                      </p:cBhvr>
                                      <p:tavLst>
                                        <p:tav tm="0">
                                          <p:val>
                                            <p:fltVal val="0"/>
                                          </p:val>
                                        </p:tav>
                                        <p:tav tm="100000">
                                          <p:val>
                                            <p:strVal val="#ppt_w"/>
                                          </p:val>
                                        </p:tav>
                                      </p:tavLst>
                                    </p:anim>
                                    <p:anim calcmode="lin" valueType="num">
                                      <p:cBhvr>
                                        <p:cTn id="111" dur="500" fill="hold"/>
                                        <p:tgtEl>
                                          <p:spTgt spid="55"/>
                                        </p:tgtEl>
                                        <p:attrNameLst>
                                          <p:attrName>ppt_h</p:attrName>
                                        </p:attrNameLst>
                                      </p:cBhvr>
                                      <p:tavLst>
                                        <p:tav tm="0">
                                          <p:val>
                                            <p:fltVal val="0"/>
                                          </p:val>
                                        </p:tav>
                                        <p:tav tm="100000">
                                          <p:val>
                                            <p:strVal val="#ppt_h"/>
                                          </p:val>
                                        </p:tav>
                                      </p:tavLst>
                                    </p:anim>
                                    <p:animEffect transition="in" filter="fade">
                                      <p:cBhvr>
                                        <p:cTn id="112" dur="500"/>
                                        <p:tgtEl>
                                          <p:spTgt spid="55"/>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62"/>
                                        </p:tgtEl>
                                        <p:attrNameLst>
                                          <p:attrName>style.visibility</p:attrName>
                                        </p:attrNameLst>
                                      </p:cBhvr>
                                      <p:to>
                                        <p:strVal val="visible"/>
                                      </p:to>
                                    </p:set>
                                    <p:anim calcmode="lin" valueType="num">
                                      <p:cBhvr>
                                        <p:cTn id="115" dur="500" fill="hold"/>
                                        <p:tgtEl>
                                          <p:spTgt spid="62"/>
                                        </p:tgtEl>
                                        <p:attrNameLst>
                                          <p:attrName>ppt_w</p:attrName>
                                        </p:attrNameLst>
                                      </p:cBhvr>
                                      <p:tavLst>
                                        <p:tav tm="0">
                                          <p:val>
                                            <p:fltVal val="0"/>
                                          </p:val>
                                        </p:tav>
                                        <p:tav tm="100000">
                                          <p:val>
                                            <p:strVal val="#ppt_w"/>
                                          </p:val>
                                        </p:tav>
                                      </p:tavLst>
                                    </p:anim>
                                    <p:anim calcmode="lin" valueType="num">
                                      <p:cBhvr>
                                        <p:cTn id="116" dur="500" fill="hold"/>
                                        <p:tgtEl>
                                          <p:spTgt spid="62"/>
                                        </p:tgtEl>
                                        <p:attrNameLst>
                                          <p:attrName>ppt_h</p:attrName>
                                        </p:attrNameLst>
                                      </p:cBhvr>
                                      <p:tavLst>
                                        <p:tav tm="0">
                                          <p:val>
                                            <p:fltVal val="0"/>
                                          </p:val>
                                        </p:tav>
                                        <p:tav tm="100000">
                                          <p:val>
                                            <p:strVal val="#ppt_h"/>
                                          </p:val>
                                        </p:tav>
                                      </p:tavLst>
                                    </p:anim>
                                    <p:animEffect transition="in" filter="fade">
                                      <p:cBhvr>
                                        <p:cTn id="117" dur="500"/>
                                        <p:tgtEl>
                                          <p:spTgt spid="62"/>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64"/>
                                        </p:tgtEl>
                                        <p:attrNameLst>
                                          <p:attrName>style.visibility</p:attrName>
                                        </p:attrNameLst>
                                      </p:cBhvr>
                                      <p:to>
                                        <p:strVal val="visible"/>
                                      </p:to>
                                    </p:set>
                                    <p:anim calcmode="lin" valueType="num">
                                      <p:cBhvr>
                                        <p:cTn id="120" dur="500" fill="hold"/>
                                        <p:tgtEl>
                                          <p:spTgt spid="64"/>
                                        </p:tgtEl>
                                        <p:attrNameLst>
                                          <p:attrName>ppt_w</p:attrName>
                                        </p:attrNameLst>
                                      </p:cBhvr>
                                      <p:tavLst>
                                        <p:tav tm="0">
                                          <p:val>
                                            <p:fltVal val="0"/>
                                          </p:val>
                                        </p:tav>
                                        <p:tav tm="100000">
                                          <p:val>
                                            <p:strVal val="#ppt_w"/>
                                          </p:val>
                                        </p:tav>
                                      </p:tavLst>
                                    </p:anim>
                                    <p:anim calcmode="lin" valueType="num">
                                      <p:cBhvr>
                                        <p:cTn id="121" dur="500" fill="hold"/>
                                        <p:tgtEl>
                                          <p:spTgt spid="64"/>
                                        </p:tgtEl>
                                        <p:attrNameLst>
                                          <p:attrName>ppt_h</p:attrName>
                                        </p:attrNameLst>
                                      </p:cBhvr>
                                      <p:tavLst>
                                        <p:tav tm="0">
                                          <p:val>
                                            <p:fltVal val="0"/>
                                          </p:val>
                                        </p:tav>
                                        <p:tav tm="100000">
                                          <p:val>
                                            <p:strVal val="#ppt_h"/>
                                          </p:val>
                                        </p:tav>
                                      </p:tavLst>
                                    </p:anim>
                                    <p:animEffect transition="in" filter="fade">
                                      <p:cBhvr>
                                        <p:cTn id="122" dur="500"/>
                                        <p:tgtEl>
                                          <p:spTgt spid="64"/>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66"/>
                                        </p:tgtEl>
                                        <p:attrNameLst>
                                          <p:attrName>style.visibility</p:attrName>
                                        </p:attrNameLst>
                                      </p:cBhvr>
                                      <p:to>
                                        <p:strVal val="visible"/>
                                      </p:to>
                                    </p:set>
                                    <p:anim calcmode="lin" valueType="num">
                                      <p:cBhvr>
                                        <p:cTn id="125" dur="500" fill="hold"/>
                                        <p:tgtEl>
                                          <p:spTgt spid="66"/>
                                        </p:tgtEl>
                                        <p:attrNameLst>
                                          <p:attrName>ppt_w</p:attrName>
                                        </p:attrNameLst>
                                      </p:cBhvr>
                                      <p:tavLst>
                                        <p:tav tm="0">
                                          <p:val>
                                            <p:fltVal val="0"/>
                                          </p:val>
                                        </p:tav>
                                        <p:tav tm="100000">
                                          <p:val>
                                            <p:strVal val="#ppt_w"/>
                                          </p:val>
                                        </p:tav>
                                      </p:tavLst>
                                    </p:anim>
                                    <p:anim calcmode="lin" valueType="num">
                                      <p:cBhvr>
                                        <p:cTn id="126" dur="500" fill="hold"/>
                                        <p:tgtEl>
                                          <p:spTgt spid="66"/>
                                        </p:tgtEl>
                                        <p:attrNameLst>
                                          <p:attrName>ppt_h</p:attrName>
                                        </p:attrNameLst>
                                      </p:cBhvr>
                                      <p:tavLst>
                                        <p:tav tm="0">
                                          <p:val>
                                            <p:fltVal val="0"/>
                                          </p:val>
                                        </p:tav>
                                        <p:tav tm="100000">
                                          <p:val>
                                            <p:strVal val="#ppt_h"/>
                                          </p:val>
                                        </p:tav>
                                      </p:tavLst>
                                    </p:anim>
                                    <p:animEffect transition="in" filter="fade">
                                      <p:cBhvr>
                                        <p:cTn id="127" dur="500"/>
                                        <p:tgtEl>
                                          <p:spTgt spid="66"/>
                                        </p:tgtEl>
                                      </p:cBhvr>
                                    </p:animEffect>
                                  </p:childTnLst>
                                </p:cTn>
                              </p:par>
                              <p:par>
                                <p:cTn id="128" presetID="53" presetClass="entr" presetSubtype="16" fill="hold" grpId="0" nodeType="withEffect">
                                  <p:stCondLst>
                                    <p:cond delay="0"/>
                                  </p:stCondLst>
                                  <p:childTnLst>
                                    <p:set>
                                      <p:cBhvr>
                                        <p:cTn id="129" dur="1" fill="hold">
                                          <p:stCondLst>
                                            <p:cond delay="0"/>
                                          </p:stCondLst>
                                        </p:cTn>
                                        <p:tgtEl>
                                          <p:spTgt spid="99"/>
                                        </p:tgtEl>
                                        <p:attrNameLst>
                                          <p:attrName>style.visibility</p:attrName>
                                        </p:attrNameLst>
                                      </p:cBhvr>
                                      <p:to>
                                        <p:strVal val="visible"/>
                                      </p:to>
                                    </p:set>
                                    <p:anim calcmode="lin" valueType="num">
                                      <p:cBhvr>
                                        <p:cTn id="130" dur="500" fill="hold"/>
                                        <p:tgtEl>
                                          <p:spTgt spid="99"/>
                                        </p:tgtEl>
                                        <p:attrNameLst>
                                          <p:attrName>ppt_w</p:attrName>
                                        </p:attrNameLst>
                                      </p:cBhvr>
                                      <p:tavLst>
                                        <p:tav tm="0">
                                          <p:val>
                                            <p:fltVal val="0"/>
                                          </p:val>
                                        </p:tav>
                                        <p:tav tm="100000">
                                          <p:val>
                                            <p:strVal val="#ppt_w"/>
                                          </p:val>
                                        </p:tav>
                                      </p:tavLst>
                                    </p:anim>
                                    <p:anim calcmode="lin" valueType="num">
                                      <p:cBhvr>
                                        <p:cTn id="131" dur="500" fill="hold"/>
                                        <p:tgtEl>
                                          <p:spTgt spid="99"/>
                                        </p:tgtEl>
                                        <p:attrNameLst>
                                          <p:attrName>ppt_h</p:attrName>
                                        </p:attrNameLst>
                                      </p:cBhvr>
                                      <p:tavLst>
                                        <p:tav tm="0">
                                          <p:val>
                                            <p:fltVal val="0"/>
                                          </p:val>
                                        </p:tav>
                                        <p:tav tm="100000">
                                          <p:val>
                                            <p:strVal val="#ppt_h"/>
                                          </p:val>
                                        </p:tav>
                                      </p:tavLst>
                                    </p:anim>
                                    <p:animEffect transition="in" filter="fade">
                                      <p:cBhvr>
                                        <p:cTn id="132" dur="500"/>
                                        <p:tgtEl>
                                          <p:spTgt spid="99"/>
                                        </p:tgtEl>
                                      </p:cBhvr>
                                    </p:animEffect>
                                  </p:childTnLst>
                                </p:cTn>
                              </p:par>
                              <p:par>
                                <p:cTn id="133" presetID="53" presetClass="entr" presetSubtype="16" fill="hold" nodeType="withEffect">
                                  <p:stCondLst>
                                    <p:cond delay="0"/>
                                  </p:stCondLst>
                                  <p:childTnLst>
                                    <p:set>
                                      <p:cBhvr>
                                        <p:cTn id="134" dur="1" fill="hold">
                                          <p:stCondLst>
                                            <p:cond delay="0"/>
                                          </p:stCondLst>
                                        </p:cTn>
                                        <p:tgtEl>
                                          <p:spTgt spid="103"/>
                                        </p:tgtEl>
                                        <p:attrNameLst>
                                          <p:attrName>style.visibility</p:attrName>
                                        </p:attrNameLst>
                                      </p:cBhvr>
                                      <p:to>
                                        <p:strVal val="visible"/>
                                      </p:to>
                                    </p:set>
                                    <p:anim calcmode="lin" valueType="num">
                                      <p:cBhvr>
                                        <p:cTn id="135" dur="500" fill="hold"/>
                                        <p:tgtEl>
                                          <p:spTgt spid="103"/>
                                        </p:tgtEl>
                                        <p:attrNameLst>
                                          <p:attrName>ppt_w</p:attrName>
                                        </p:attrNameLst>
                                      </p:cBhvr>
                                      <p:tavLst>
                                        <p:tav tm="0">
                                          <p:val>
                                            <p:fltVal val="0"/>
                                          </p:val>
                                        </p:tav>
                                        <p:tav tm="100000">
                                          <p:val>
                                            <p:strVal val="#ppt_w"/>
                                          </p:val>
                                        </p:tav>
                                      </p:tavLst>
                                    </p:anim>
                                    <p:anim calcmode="lin" valueType="num">
                                      <p:cBhvr>
                                        <p:cTn id="136" dur="500" fill="hold"/>
                                        <p:tgtEl>
                                          <p:spTgt spid="103"/>
                                        </p:tgtEl>
                                        <p:attrNameLst>
                                          <p:attrName>ppt_h</p:attrName>
                                        </p:attrNameLst>
                                      </p:cBhvr>
                                      <p:tavLst>
                                        <p:tav tm="0">
                                          <p:val>
                                            <p:fltVal val="0"/>
                                          </p:val>
                                        </p:tav>
                                        <p:tav tm="100000">
                                          <p:val>
                                            <p:strVal val="#ppt_h"/>
                                          </p:val>
                                        </p:tav>
                                      </p:tavLst>
                                    </p:anim>
                                    <p:animEffect transition="in" filter="fade">
                                      <p:cBhvr>
                                        <p:cTn id="137" dur="500"/>
                                        <p:tgtEl>
                                          <p:spTgt spid="103"/>
                                        </p:tgtEl>
                                      </p:cBhvr>
                                    </p:animEffect>
                                  </p:childTnLst>
                                </p:cTn>
                              </p:par>
                              <p:par>
                                <p:cTn id="138" presetID="53" presetClass="entr" presetSubtype="16" fill="hold" nodeType="withEffect">
                                  <p:stCondLst>
                                    <p:cond delay="0"/>
                                  </p:stCondLst>
                                  <p:childTnLst>
                                    <p:set>
                                      <p:cBhvr>
                                        <p:cTn id="139" dur="1" fill="hold">
                                          <p:stCondLst>
                                            <p:cond delay="0"/>
                                          </p:stCondLst>
                                        </p:cTn>
                                        <p:tgtEl>
                                          <p:spTgt spid="56"/>
                                        </p:tgtEl>
                                        <p:attrNameLst>
                                          <p:attrName>style.visibility</p:attrName>
                                        </p:attrNameLst>
                                      </p:cBhvr>
                                      <p:to>
                                        <p:strVal val="visible"/>
                                      </p:to>
                                    </p:set>
                                    <p:anim calcmode="lin" valueType="num">
                                      <p:cBhvr>
                                        <p:cTn id="140" dur="500" fill="hold"/>
                                        <p:tgtEl>
                                          <p:spTgt spid="56"/>
                                        </p:tgtEl>
                                        <p:attrNameLst>
                                          <p:attrName>ppt_w</p:attrName>
                                        </p:attrNameLst>
                                      </p:cBhvr>
                                      <p:tavLst>
                                        <p:tav tm="0">
                                          <p:val>
                                            <p:fltVal val="0"/>
                                          </p:val>
                                        </p:tav>
                                        <p:tav tm="100000">
                                          <p:val>
                                            <p:strVal val="#ppt_w"/>
                                          </p:val>
                                        </p:tav>
                                      </p:tavLst>
                                    </p:anim>
                                    <p:anim calcmode="lin" valueType="num">
                                      <p:cBhvr>
                                        <p:cTn id="141" dur="500" fill="hold"/>
                                        <p:tgtEl>
                                          <p:spTgt spid="56"/>
                                        </p:tgtEl>
                                        <p:attrNameLst>
                                          <p:attrName>ppt_h</p:attrName>
                                        </p:attrNameLst>
                                      </p:cBhvr>
                                      <p:tavLst>
                                        <p:tav tm="0">
                                          <p:val>
                                            <p:fltVal val="0"/>
                                          </p:val>
                                        </p:tav>
                                        <p:tav tm="100000">
                                          <p:val>
                                            <p:strVal val="#ppt_h"/>
                                          </p:val>
                                        </p:tav>
                                      </p:tavLst>
                                    </p:anim>
                                    <p:animEffect transition="in" filter="fade">
                                      <p:cBhvr>
                                        <p:cTn id="142" dur="500"/>
                                        <p:tgtEl>
                                          <p:spTgt spid="56"/>
                                        </p:tgtEl>
                                      </p:cBhvr>
                                    </p:animEffect>
                                  </p:childTnLst>
                                </p:cTn>
                              </p:par>
                              <p:par>
                                <p:cTn id="143" presetID="53" presetClass="entr" presetSubtype="16" fill="hold" nodeType="withEffect">
                                  <p:stCondLst>
                                    <p:cond delay="0"/>
                                  </p:stCondLst>
                                  <p:childTnLst>
                                    <p:set>
                                      <p:cBhvr>
                                        <p:cTn id="144" dur="1" fill="hold">
                                          <p:stCondLst>
                                            <p:cond delay="0"/>
                                          </p:stCondLst>
                                        </p:cTn>
                                        <p:tgtEl>
                                          <p:spTgt spid="57"/>
                                        </p:tgtEl>
                                        <p:attrNameLst>
                                          <p:attrName>style.visibility</p:attrName>
                                        </p:attrNameLst>
                                      </p:cBhvr>
                                      <p:to>
                                        <p:strVal val="visible"/>
                                      </p:to>
                                    </p:set>
                                    <p:anim calcmode="lin" valueType="num">
                                      <p:cBhvr>
                                        <p:cTn id="145" dur="500" fill="hold"/>
                                        <p:tgtEl>
                                          <p:spTgt spid="57"/>
                                        </p:tgtEl>
                                        <p:attrNameLst>
                                          <p:attrName>ppt_w</p:attrName>
                                        </p:attrNameLst>
                                      </p:cBhvr>
                                      <p:tavLst>
                                        <p:tav tm="0">
                                          <p:val>
                                            <p:fltVal val="0"/>
                                          </p:val>
                                        </p:tav>
                                        <p:tav tm="100000">
                                          <p:val>
                                            <p:strVal val="#ppt_w"/>
                                          </p:val>
                                        </p:tav>
                                      </p:tavLst>
                                    </p:anim>
                                    <p:anim calcmode="lin" valueType="num">
                                      <p:cBhvr>
                                        <p:cTn id="146" dur="500" fill="hold"/>
                                        <p:tgtEl>
                                          <p:spTgt spid="57"/>
                                        </p:tgtEl>
                                        <p:attrNameLst>
                                          <p:attrName>ppt_h</p:attrName>
                                        </p:attrNameLst>
                                      </p:cBhvr>
                                      <p:tavLst>
                                        <p:tav tm="0">
                                          <p:val>
                                            <p:fltVal val="0"/>
                                          </p:val>
                                        </p:tav>
                                        <p:tav tm="100000">
                                          <p:val>
                                            <p:strVal val="#ppt_h"/>
                                          </p:val>
                                        </p:tav>
                                      </p:tavLst>
                                    </p:anim>
                                    <p:animEffect transition="in" filter="fade">
                                      <p:cBhvr>
                                        <p:cTn id="147" dur="500"/>
                                        <p:tgtEl>
                                          <p:spTgt spid="57"/>
                                        </p:tgtEl>
                                      </p:cBhvr>
                                    </p:animEffect>
                                  </p:childTnLst>
                                </p:cTn>
                              </p:par>
                              <p:par>
                                <p:cTn id="148" presetID="53" presetClass="entr" presetSubtype="16" fill="hold" nodeType="withEffect">
                                  <p:stCondLst>
                                    <p:cond delay="0"/>
                                  </p:stCondLst>
                                  <p:childTnLst>
                                    <p:set>
                                      <p:cBhvr>
                                        <p:cTn id="149" dur="1" fill="hold">
                                          <p:stCondLst>
                                            <p:cond delay="0"/>
                                          </p:stCondLst>
                                        </p:cTn>
                                        <p:tgtEl>
                                          <p:spTgt spid="58"/>
                                        </p:tgtEl>
                                        <p:attrNameLst>
                                          <p:attrName>style.visibility</p:attrName>
                                        </p:attrNameLst>
                                      </p:cBhvr>
                                      <p:to>
                                        <p:strVal val="visible"/>
                                      </p:to>
                                    </p:set>
                                    <p:anim calcmode="lin" valueType="num">
                                      <p:cBhvr>
                                        <p:cTn id="150" dur="500" fill="hold"/>
                                        <p:tgtEl>
                                          <p:spTgt spid="58"/>
                                        </p:tgtEl>
                                        <p:attrNameLst>
                                          <p:attrName>ppt_w</p:attrName>
                                        </p:attrNameLst>
                                      </p:cBhvr>
                                      <p:tavLst>
                                        <p:tav tm="0">
                                          <p:val>
                                            <p:fltVal val="0"/>
                                          </p:val>
                                        </p:tav>
                                        <p:tav tm="100000">
                                          <p:val>
                                            <p:strVal val="#ppt_w"/>
                                          </p:val>
                                        </p:tav>
                                      </p:tavLst>
                                    </p:anim>
                                    <p:anim calcmode="lin" valueType="num">
                                      <p:cBhvr>
                                        <p:cTn id="151" dur="500" fill="hold"/>
                                        <p:tgtEl>
                                          <p:spTgt spid="58"/>
                                        </p:tgtEl>
                                        <p:attrNameLst>
                                          <p:attrName>ppt_h</p:attrName>
                                        </p:attrNameLst>
                                      </p:cBhvr>
                                      <p:tavLst>
                                        <p:tav tm="0">
                                          <p:val>
                                            <p:fltVal val="0"/>
                                          </p:val>
                                        </p:tav>
                                        <p:tav tm="100000">
                                          <p:val>
                                            <p:strVal val="#ppt_h"/>
                                          </p:val>
                                        </p:tav>
                                      </p:tavLst>
                                    </p:anim>
                                    <p:animEffect transition="in" filter="fade">
                                      <p:cBhvr>
                                        <p:cTn id="152" dur="500"/>
                                        <p:tgtEl>
                                          <p:spTgt spid="58"/>
                                        </p:tgtEl>
                                      </p:cBhvr>
                                    </p:animEffect>
                                  </p:childTnLst>
                                </p:cTn>
                              </p:par>
                              <p:par>
                                <p:cTn id="153" presetID="53" presetClass="entr" presetSubtype="16" fill="hold" nodeType="withEffect">
                                  <p:stCondLst>
                                    <p:cond delay="0"/>
                                  </p:stCondLst>
                                  <p:childTnLst>
                                    <p:set>
                                      <p:cBhvr>
                                        <p:cTn id="154" dur="1" fill="hold">
                                          <p:stCondLst>
                                            <p:cond delay="0"/>
                                          </p:stCondLst>
                                        </p:cTn>
                                        <p:tgtEl>
                                          <p:spTgt spid="71"/>
                                        </p:tgtEl>
                                        <p:attrNameLst>
                                          <p:attrName>style.visibility</p:attrName>
                                        </p:attrNameLst>
                                      </p:cBhvr>
                                      <p:to>
                                        <p:strVal val="visible"/>
                                      </p:to>
                                    </p:set>
                                    <p:anim calcmode="lin" valueType="num">
                                      <p:cBhvr>
                                        <p:cTn id="155" dur="500" fill="hold"/>
                                        <p:tgtEl>
                                          <p:spTgt spid="71"/>
                                        </p:tgtEl>
                                        <p:attrNameLst>
                                          <p:attrName>ppt_w</p:attrName>
                                        </p:attrNameLst>
                                      </p:cBhvr>
                                      <p:tavLst>
                                        <p:tav tm="0">
                                          <p:val>
                                            <p:fltVal val="0"/>
                                          </p:val>
                                        </p:tav>
                                        <p:tav tm="100000">
                                          <p:val>
                                            <p:strVal val="#ppt_w"/>
                                          </p:val>
                                        </p:tav>
                                      </p:tavLst>
                                    </p:anim>
                                    <p:anim calcmode="lin" valueType="num">
                                      <p:cBhvr>
                                        <p:cTn id="156" dur="500" fill="hold"/>
                                        <p:tgtEl>
                                          <p:spTgt spid="71"/>
                                        </p:tgtEl>
                                        <p:attrNameLst>
                                          <p:attrName>ppt_h</p:attrName>
                                        </p:attrNameLst>
                                      </p:cBhvr>
                                      <p:tavLst>
                                        <p:tav tm="0">
                                          <p:val>
                                            <p:fltVal val="0"/>
                                          </p:val>
                                        </p:tav>
                                        <p:tav tm="100000">
                                          <p:val>
                                            <p:strVal val="#ppt_h"/>
                                          </p:val>
                                        </p:tav>
                                      </p:tavLst>
                                    </p:anim>
                                    <p:animEffect transition="in" filter="fade">
                                      <p:cBhvr>
                                        <p:cTn id="157" dur="500"/>
                                        <p:tgtEl>
                                          <p:spTgt spid="71"/>
                                        </p:tgtEl>
                                      </p:cBhvr>
                                    </p:animEffect>
                                  </p:childTnLst>
                                </p:cTn>
                              </p:par>
                              <p:par>
                                <p:cTn id="158" presetID="53" presetClass="entr" presetSubtype="16" fill="hold" nodeType="withEffect">
                                  <p:stCondLst>
                                    <p:cond delay="0"/>
                                  </p:stCondLst>
                                  <p:childTnLst>
                                    <p:set>
                                      <p:cBhvr>
                                        <p:cTn id="159" dur="1" fill="hold">
                                          <p:stCondLst>
                                            <p:cond delay="0"/>
                                          </p:stCondLst>
                                        </p:cTn>
                                        <p:tgtEl>
                                          <p:spTgt spid="70"/>
                                        </p:tgtEl>
                                        <p:attrNameLst>
                                          <p:attrName>style.visibility</p:attrName>
                                        </p:attrNameLst>
                                      </p:cBhvr>
                                      <p:to>
                                        <p:strVal val="visible"/>
                                      </p:to>
                                    </p:set>
                                    <p:anim calcmode="lin" valueType="num">
                                      <p:cBhvr>
                                        <p:cTn id="160" dur="500" fill="hold"/>
                                        <p:tgtEl>
                                          <p:spTgt spid="70"/>
                                        </p:tgtEl>
                                        <p:attrNameLst>
                                          <p:attrName>ppt_w</p:attrName>
                                        </p:attrNameLst>
                                      </p:cBhvr>
                                      <p:tavLst>
                                        <p:tav tm="0">
                                          <p:val>
                                            <p:fltVal val="0"/>
                                          </p:val>
                                        </p:tav>
                                        <p:tav tm="100000">
                                          <p:val>
                                            <p:strVal val="#ppt_w"/>
                                          </p:val>
                                        </p:tav>
                                      </p:tavLst>
                                    </p:anim>
                                    <p:anim calcmode="lin" valueType="num">
                                      <p:cBhvr>
                                        <p:cTn id="161" dur="500" fill="hold"/>
                                        <p:tgtEl>
                                          <p:spTgt spid="70"/>
                                        </p:tgtEl>
                                        <p:attrNameLst>
                                          <p:attrName>ppt_h</p:attrName>
                                        </p:attrNameLst>
                                      </p:cBhvr>
                                      <p:tavLst>
                                        <p:tav tm="0">
                                          <p:val>
                                            <p:fltVal val="0"/>
                                          </p:val>
                                        </p:tav>
                                        <p:tav tm="100000">
                                          <p:val>
                                            <p:strVal val="#ppt_h"/>
                                          </p:val>
                                        </p:tav>
                                      </p:tavLst>
                                    </p:anim>
                                    <p:animEffect transition="in" filter="fade">
                                      <p:cBhvr>
                                        <p:cTn id="162" dur="500"/>
                                        <p:tgtEl>
                                          <p:spTgt spid="70"/>
                                        </p:tgtEl>
                                      </p:cBhvr>
                                    </p:animEffect>
                                  </p:childTnLst>
                                </p:cTn>
                              </p:par>
                              <p:par>
                                <p:cTn id="163" presetID="53" presetClass="entr" presetSubtype="16" fill="hold" nodeType="withEffect">
                                  <p:stCondLst>
                                    <p:cond delay="0"/>
                                  </p:stCondLst>
                                  <p:childTnLst>
                                    <p:set>
                                      <p:cBhvr>
                                        <p:cTn id="164" dur="1" fill="hold">
                                          <p:stCondLst>
                                            <p:cond delay="0"/>
                                          </p:stCondLst>
                                        </p:cTn>
                                        <p:tgtEl>
                                          <p:spTgt spid="59"/>
                                        </p:tgtEl>
                                        <p:attrNameLst>
                                          <p:attrName>style.visibility</p:attrName>
                                        </p:attrNameLst>
                                      </p:cBhvr>
                                      <p:to>
                                        <p:strVal val="visible"/>
                                      </p:to>
                                    </p:set>
                                    <p:anim calcmode="lin" valueType="num">
                                      <p:cBhvr>
                                        <p:cTn id="165" dur="500" fill="hold"/>
                                        <p:tgtEl>
                                          <p:spTgt spid="59"/>
                                        </p:tgtEl>
                                        <p:attrNameLst>
                                          <p:attrName>ppt_w</p:attrName>
                                        </p:attrNameLst>
                                      </p:cBhvr>
                                      <p:tavLst>
                                        <p:tav tm="0">
                                          <p:val>
                                            <p:fltVal val="0"/>
                                          </p:val>
                                        </p:tav>
                                        <p:tav tm="100000">
                                          <p:val>
                                            <p:strVal val="#ppt_w"/>
                                          </p:val>
                                        </p:tav>
                                      </p:tavLst>
                                    </p:anim>
                                    <p:anim calcmode="lin" valueType="num">
                                      <p:cBhvr>
                                        <p:cTn id="166" dur="500" fill="hold"/>
                                        <p:tgtEl>
                                          <p:spTgt spid="59"/>
                                        </p:tgtEl>
                                        <p:attrNameLst>
                                          <p:attrName>ppt_h</p:attrName>
                                        </p:attrNameLst>
                                      </p:cBhvr>
                                      <p:tavLst>
                                        <p:tav tm="0">
                                          <p:val>
                                            <p:fltVal val="0"/>
                                          </p:val>
                                        </p:tav>
                                        <p:tav tm="100000">
                                          <p:val>
                                            <p:strVal val="#ppt_h"/>
                                          </p:val>
                                        </p:tav>
                                      </p:tavLst>
                                    </p:anim>
                                    <p:animEffect transition="in" filter="fade">
                                      <p:cBhvr>
                                        <p:cTn id="167" dur="500"/>
                                        <p:tgtEl>
                                          <p:spTgt spid="59"/>
                                        </p:tgtEl>
                                      </p:cBhvr>
                                    </p:animEffect>
                                  </p:childTnLst>
                                </p:cTn>
                              </p:par>
                              <p:par>
                                <p:cTn id="168" presetID="53" presetClass="entr" presetSubtype="16" fill="hold" nodeType="withEffect">
                                  <p:stCondLst>
                                    <p:cond delay="0"/>
                                  </p:stCondLst>
                                  <p:childTnLst>
                                    <p:set>
                                      <p:cBhvr>
                                        <p:cTn id="169" dur="1" fill="hold">
                                          <p:stCondLst>
                                            <p:cond delay="0"/>
                                          </p:stCondLst>
                                        </p:cTn>
                                        <p:tgtEl>
                                          <p:spTgt spid="69"/>
                                        </p:tgtEl>
                                        <p:attrNameLst>
                                          <p:attrName>style.visibility</p:attrName>
                                        </p:attrNameLst>
                                      </p:cBhvr>
                                      <p:to>
                                        <p:strVal val="visible"/>
                                      </p:to>
                                    </p:set>
                                    <p:anim calcmode="lin" valueType="num">
                                      <p:cBhvr>
                                        <p:cTn id="170" dur="500" fill="hold"/>
                                        <p:tgtEl>
                                          <p:spTgt spid="69"/>
                                        </p:tgtEl>
                                        <p:attrNameLst>
                                          <p:attrName>ppt_w</p:attrName>
                                        </p:attrNameLst>
                                      </p:cBhvr>
                                      <p:tavLst>
                                        <p:tav tm="0">
                                          <p:val>
                                            <p:fltVal val="0"/>
                                          </p:val>
                                        </p:tav>
                                        <p:tav tm="100000">
                                          <p:val>
                                            <p:strVal val="#ppt_w"/>
                                          </p:val>
                                        </p:tav>
                                      </p:tavLst>
                                    </p:anim>
                                    <p:anim calcmode="lin" valueType="num">
                                      <p:cBhvr>
                                        <p:cTn id="171" dur="500" fill="hold"/>
                                        <p:tgtEl>
                                          <p:spTgt spid="69"/>
                                        </p:tgtEl>
                                        <p:attrNameLst>
                                          <p:attrName>ppt_h</p:attrName>
                                        </p:attrNameLst>
                                      </p:cBhvr>
                                      <p:tavLst>
                                        <p:tav tm="0">
                                          <p:val>
                                            <p:fltVal val="0"/>
                                          </p:val>
                                        </p:tav>
                                        <p:tav tm="100000">
                                          <p:val>
                                            <p:strVal val="#ppt_h"/>
                                          </p:val>
                                        </p:tav>
                                      </p:tavLst>
                                    </p:anim>
                                    <p:animEffect transition="in" filter="fade">
                                      <p:cBhvr>
                                        <p:cTn id="17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51" grpId="0" animBg="1"/>
      <p:bldP spid="53" grpId="0" animBg="1"/>
      <p:bldP spid="54" grpId="0" animBg="1"/>
      <p:bldP spid="55" grpId="0" animBg="1"/>
      <p:bldP spid="62" grpId="0" animBg="1"/>
      <p:bldP spid="64" grpId="0" animBg="1"/>
      <p:bldP spid="66" grpId="0" animBg="1"/>
      <p:bldP spid="99"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8" grpId="0" animBg="1"/>
      <p:bldP spid="15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9283</TotalTime>
  <Words>7741</Words>
  <Application>Microsoft Macintosh PowerPoint</Application>
  <PresentationFormat>Widescreen</PresentationFormat>
  <Paragraphs>1430</Paragraphs>
  <Slides>39</Slides>
  <Notes>32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39</vt:i4>
      </vt:variant>
    </vt:vector>
  </HeadingPairs>
  <TitlesOfParts>
    <vt:vector size="53" baseType="lpstr">
      <vt:lpstr>等线 Light</vt:lpstr>
      <vt:lpstr>PingFang SC Regular</vt:lpstr>
      <vt:lpstr>PMingLiU</vt:lpstr>
      <vt:lpstr>Arial</vt:lpstr>
      <vt:lpstr>Bookman Old Style</vt:lpstr>
      <vt:lpstr>Calibri</vt:lpstr>
      <vt:lpstr>Calibri Light</vt:lpstr>
      <vt:lpstr>Garamond</vt:lpstr>
      <vt:lpstr>Helvetica Light</vt:lpstr>
      <vt:lpstr>Tahoma</vt:lpstr>
      <vt:lpstr>Times New Roman</vt:lpstr>
      <vt:lpstr>Wingdings</vt:lpstr>
      <vt:lpstr>Wingdings 2</vt:lpstr>
      <vt:lpstr>Office Theme</vt:lpstr>
      <vt:lpstr>ISO 30500标准包括哪些内容？</vt:lpstr>
      <vt:lpstr>无下水管道厕所卫生处理系统</vt:lpstr>
      <vt:lpstr>ISO 30500概述</vt:lpstr>
      <vt:lpstr>文件检查 </vt:lpstr>
      <vt:lpstr>一般技术信息</vt:lpstr>
      <vt:lpstr>一般安全</vt:lpstr>
      <vt:lpstr>工艺设计安全性</vt:lpstr>
      <vt:lpstr>材料安全性</vt:lpstr>
      <vt:lpstr>机电安全性</vt:lpstr>
      <vt:lpstr>用户界面体验</vt:lpstr>
      <vt:lpstr>维护设计</vt:lpstr>
      <vt:lpstr>可持续性</vt:lpstr>
      <vt:lpstr>认可实验室测试</vt:lpstr>
      <vt:lpstr>负载模式</vt:lpstr>
      <vt:lpstr>7.2.8.1 正常负载模式</vt:lpstr>
      <vt:lpstr>7.2.8.2 超载模式</vt:lpstr>
      <vt:lpstr>A3.8.10 腹泻</vt:lpstr>
      <vt:lpstr>机械要求</vt:lpstr>
      <vt:lpstr>环境参数</vt:lpstr>
      <vt:lpstr>PowerPoint Presentation</vt:lpstr>
      <vt:lpstr>人体健康参数</vt:lpstr>
      <vt:lpstr>PowerPoint Presentation</vt:lpstr>
      <vt:lpstr>PowerPoint Presentation</vt:lpstr>
      <vt:lpstr>空气排放参数</vt:lpstr>
      <vt:lpstr>气体排放参数：室内</vt:lpstr>
      <vt:lpstr>PowerPoint Presentation</vt:lpstr>
      <vt:lpstr>气体排放参数：排气管</vt:lpstr>
      <vt:lpstr>PowerPoint Presentation</vt:lpstr>
      <vt:lpstr>声学参数</vt:lpstr>
      <vt:lpstr>声学参数</vt:lpstr>
      <vt:lpstr>气味要求</vt:lpstr>
      <vt:lpstr>PowerPoint Presentation</vt:lpstr>
      <vt:lpstr>气味 - 系统附近</vt:lpstr>
      <vt:lpstr>小组成员评估</vt:lpstr>
      <vt:lpstr>电气要求</vt:lpstr>
      <vt:lpstr>现场性能验证</vt:lpstr>
      <vt:lpstr>环境参数： 现场</vt:lpstr>
      <vt:lpstr>人体健康参数： 现场</vt:lpstr>
      <vt:lpstr>概述</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ANSI</dc:title>
  <dc:creator>Seltzer, Lindsey</dc:creator>
  <cp:lastModifiedBy>Gao Anne</cp:lastModifiedBy>
  <cp:revision>78</cp:revision>
  <dcterms:created xsi:type="dcterms:W3CDTF">2020-01-07T19:54:53Z</dcterms:created>
  <dcterms:modified xsi:type="dcterms:W3CDTF">2020-06-10T06:58:33Z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C5321F1E-2C6B-48B2-A780-07B44CCEC618</vt:lpwstr>
  </property>
  <property fmtid="{D5CDD505-2E9C-101B-9397-08002B2CF9AE}" pid="3" name="ArticulatePath">
    <vt:lpwstr>ISO 30500 Technical PPT</vt:lpwstr>
  </property>
</Properties>
</file>