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notesSlides/notesSlide34.xml" ContentType="application/vnd.openxmlformats-officedocument.presentationml.notesSlide+xml"/>
  <Override PartName="/ppt/tags/tag37.xml" ContentType="application/vnd.openxmlformats-officedocument.presentationml.tags+xml"/>
  <Override PartName="/ppt/notesSlides/notesSlide35.xml" ContentType="application/vnd.openxmlformats-officedocument.presentationml.notesSlide+xml"/>
  <Override PartName="/ppt/tags/tag38.xml" ContentType="application/vnd.openxmlformats-officedocument.presentationml.tags+xml"/>
  <Override PartName="/ppt/notesSlides/notesSlide36.xml" ContentType="application/vnd.openxmlformats-officedocument.presentationml.notesSlide+xml"/>
  <Override PartName="/ppt/tags/tag39.xml" ContentType="application/vnd.openxmlformats-officedocument.presentationml.tags+xml"/>
  <Override PartName="/ppt/notesSlides/notesSlide37.xml" ContentType="application/vnd.openxmlformats-officedocument.presentationml.notesSlide+xml"/>
  <Override PartName="/ppt/tags/tag40.xml" ContentType="application/vnd.openxmlformats-officedocument.presentationml.tags+xml"/>
  <Override PartName="/ppt/notesSlides/notesSlide38.xml" ContentType="application/vnd.openxmlformats-officedocument.presentationml.notesSlide+xml"/>
  <Override PartName="/ppt/tags/tag41.xml" ContentType="application/vnd.openxmlformats-officedocument.presentationml.tags+xml"/>
  <Override PartName="/ppt/notesSlides/notesSlide39.xml" ContentType="application/vnd.openxmlformats-officedocument.presentationml.notesSlide+xml"/>
  <Override PartName="/ppt/tags/tag42.xml" ContentType="application/vnd.openxmlformats-officedocument.presentationml.tags+xml"/>
  <Override PartName="/ppt/notesSlides/notesSlide40.xml" ContentType="application/vnd.openxmlformats-officedocument.presentationml.notesSlide+xml"/>
  <Override PartName="/ppt/tags/tag43.xml" ContentType="application/vnd.openxmlformats-officedocument.presentationml.tags+xml"/>
  <Override PartName="/ppt/notesSlides/notesSlide41.xml" ContentType="application/vnd.openxmlformats-officedocument.presentationml.notesSlide+xml"/>
  <Override PartName="/ppt/tags/tag44.xml" ContentType="application/vnd.openxmlformats-officedocument.presentationml.tags+xml"/>
  <Override PartName="/ppt/notesSlides/notesSlide42.xml" ContentType="application/vnd.openxmlformats-officedocument.presentationml.notesSlide+xml"/>
  <Override PartName="/ppt/tags/tag45.xml" ContentType="application/vnd.openxmlformats-officedocument.presentationml.tags+xml"/>
  <Override PartName="/ppt/notesSlides/notesSlide43.xml" ContentType="application/vnd.openxmlformats-officedocument.presentationml.notesSlide+xml"/>
  <Override PartName="/ppt/tags/tag46.xml" ContentType="application/vnd.openxmlformats-officedocument.presentationml.tags+xml"/>
  <Override PartName="/ppt/notesSlides/notesSlide44.xml" ContentType="application/vnd.openxmlformats-officedocument.presentationml.notesSlide+xml"/>
  <Override PartName="/ppt/tags/tag47.xml" ContentType="application/vnd.openxmlformats-officedocument.presentationml.tags+xml"/>
  <Override PartName="/ppt/notesSlides/notesSlide45.xml" ContentType="application/vnd.openxmlformats-officedocument.presentationml.notesSlide+xml"/>
  <Override PartName="/ppt/tags/tag48.xml" ContentType="application/vnd.openxmlformats-officedocument.presentationml.tags+xml"/>
  <Override PartName="/ppt/notesSlides/notesSlide46.xml" ContentType="application/vnd.openxmlformats-officedocument.presentationml.notesSlide+xml"/>
  <Override PartName="/ppt/tags/tag49.xml" ContentType="application/vnd.openxmlformats-officedocument.presentationml.tags+xml"/>
  <Override PartName="/ppt/notesSlides/notesSlide47.xml" ContentType="application/vnd.openxmlformats-officedocument.presentationml.notesSlide+xml"/>
  <Override PartName="/ppt/tags/tag50.xml" ContentType="application/vnd.openxmlformats-officedocument.presentationml.tags+xml"/>
  <Override PartName="/ppt/notesSlides/notesSlide48.xml" ContentType="application/vnd.openxmlformats-officedocument.presentationml.notesSlide+xml"/>
  <Override PartName="/ppt/tags/tag51.xml" ContentType="application/vnd.openxmlformats-officedocument.presentationml.tags+xml"/>
  <Override PartName="/ppt/notesSlides/notesSlide49.xml" ContentType="application/vnd.openxmlformats-officedocument.presentationml.notesSlide+xml"/>
  <Override PartName="/ppt/tags/tag52.xml" ContentType="application/vnd.openxmlformats-officedocument.presentationml.tags+xml"/>
  <Override PartName="/ppt/notesSlides/notesSlide50.xml" ContentType="application/vnd.openxmlformats-officedocument.presentationml.notesSlide+xml"/>
  <Override PartName="/ppt/tags/tag53.xml" ContentType="application/vnd.openxmlformats-officedocument.presentationml.tags+xml"/>
  <Override PartName="/ppt/notesSlides/notesSlide51.xml" ContentType="application/vnd.openxmlformats-officedocument.presentationml.notesSlide+xml"/>
  <Override PartName="/ppt/tags/tag54.xml" ContentType="application/vnd.openxmlformats-officedocument.presentationml.tags+xml"/>
  <Override PartName="/ppt/notesSlides/notesSlide5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55.xml" ContentType="application/vnd.openxmlformats-officedocument.presentationml.tags+xml"/>
  <Override PartName="/ppt/notesSlides/notesSlide53.xml" ContentType="application/vnd.openxmlformats-officedocument.presentationml.notesSlide+xml"/>
  <Override PartName="/ppt/tags/tag56.xml" ContentType="application/vnd.openxmlformats-officedocument.presentationml.tags+xml"/>
  <Override PartName="/ppt/notesSlides/notesSlide54.xml" ContentType="application/vnd.openxmlformats-officedocument.presentationml.notesSlide+xml"/>
  <Override PartName="/ppt/tags/tag57.xml" ContentType="application/vnd.openxmlformats-officedocument.presentationml.tags+xml"/>
  <Override PartName="/ppt/notesSlides/notesSlide55.xml" ContentType="application/vnd.openxmlformats-officedocument.presentationml.notesSlide+xml"/>
  <Override PartName="/ppt/tags/tag58.xml" ContentType="application/vnd.openxmlformats-officedocument.presentationml.tags+xml"/>
  <Override PartName="/ppt/notesSlides/notesSlide56.xml" ContentType="application/vnd.openxmlformats-officedocument.presentationml.notesSlide+xml"/>
  <Override PartName="/ppt/tags/tag59.xml" ContentType="application/vnd.openxmlformats-officedocument.presentationml.tags+xml"/>
  <Override PartName="/ppt/notesSlides/notesSlide57.xml" ContentType="application/vnd.openxmlformats-officedocument.presentationml.notesSlide+xml"/>
  <Override PartName="/ppt/tags/tag60.xml" ContentType="application/vnd.openxmlformats-officedocument.presentationml.tags+xml"/>
  <Override PartName="/ppt/notesSlides/notesSlide58.xml" ContentType="application/vnd.openxmlformats-officedocument.presentationml.notesSlide+xml"/>
  <Override PartName="/ppt/tags/tag61.xml" ContentType="application/vnd.openxmlformats-officedocument.presentationml.tags+xml"/>
  <Override PartName="/ppt/notesSlides/notesSlide59.xml" ContentType="application/vnd.openxmlformats-officedocument.presentationml.notesSlide+xml"/>
  <Override PartName="/ppt/tags/tag62.xml" ContentType="application/vnd.openxmlformats-officedocument.presentationml.tags+xml"/>
  <Override PartName="/ppt/notesSlides/notesSlide60.xml" ContentType="application/vnd.openxmlformats-officedocument.presentationml.notesSlide+xml"/>
  <Override PartName="/ppt/tags/tag63.xml" ContentType="application/vnd.openxmlformats-officedocument.presentationml.tags+xml"/>
  <Override PartName="/ppt/notesSlides/notesSlide61.xml" ContentType="application/vnd.openxmlformats-officedocument.presentationml.notesSlide+xml"/>
  <Override PartName="/ppt/tags/tag64.xml" ContentType="application/vnd.openxmlformats-officedocument.presentationml.tags+xml"/>
  <Override PartName="/ppt/notesSlides/notesSlide62.xml" ContentType="application/vnd.openxmlformats-officedocument.presentationml.notesSlide+xml"/>
  <Override PartName="/ppt/tags/tag65.xml" ContentType="application/vnd.openxmlformats-officedocument.presentationml.tags+xml"/>
  <Override PartName="/ppt/notesSlides/notesSlide63.xml" ContentType="application/vnd.openxmlformats-officedocument.presentationml.notesSlide+xml"/>
  <Override PartName="/ppt/tags/tag66.xml" ContentType="application/vnd.openxmlformats-officedocument.presentationml.tags+xml"/>
  <Override PartName="/ppt/notesSlides/notesSlide64.xml" ContentType="application/vnd.openxmlformats-officedocument.presentationml.notesSlide+xml"/>
  <Override PartName="/ppt/tags/tag67.xml" ContentType="application/vnd.openxmlformats-officedocument.presentationml.tags+xml"/>
  <Override PartName="/ppt/notesSlides/notesSlide65.xml" ContentType="application/vnd.openxmlformats-officedocument.presentationml.notesSlide+xml"/>
  <Override PartName="/ppt/tags/tag68.xml" ContentType="application/vnd.openxmlformats-officedocument.presentationml.tags+xml"/>
  <Override PartName="/ppt/notesSlides/notesSlide66.xml" ContentType="application/vnd.openxmlformats-officedocument.presentationml.notesSlide+xml"/>
  <Override PartName="/ppt/tags/tag69.xml" ContentType="application/vnd.openxmlformats-officedocument.presentationml.tags+xml"/>
  <Override PartName="/ppt/notesSlides/notesSlide67.xml" ContentType="application/vnd.openxmlformats-officedocument.presentationml.notesSlide+xml"/>
  <Override PartName="/ppt/tags/tag70.xml" ContentType="application/vnd.openxmlformats-officedocument.presentationml.tags+xml"/>
  <Override PartName="/ppt/notesSlides/notesSlide68.xml" ContentType="application/vnd.openxmlformats-officedocument.presentationml.notesSlide+xml"/>
  <Override PartName="/ppt/tags/tag71.xml" ContentType="application/vnd.openxmlformats-officedocument.presentationml.tags+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75"/>
  </p:notesMasterIdLst>
  <p:handoutMasterIdLst>
    <p:handoutMasterId r:id="rId76"/>
  </p:handoutMasterIdLst>
  <p:sldIdLst>
    <p:sldId id="308" r:id="rId6"/>
    <p:sldId id="259" r:id="rId7"/>
    <p:sldId id="339" r:id="rId8"/>
    <p:sldId id="324" r:id="rId9"/>
    <p:sldId id="325" r:id="rId10"/>
    <p:sldId id="313" r:id="rId11"/>
    <p:sldId id="340" r:id="rId12"/>
    <p:sldId id="338" r:id="rId13"/>
    <p:sldId id="341" r:id="rId14"/>
    <p:sldId id="326" r:id="rId15"/>
    <p:sldId id="327" r:id="rId16"/>
    <p:sldId id="323" r:id="rId17"/>
    <p:sldId id="322" r:id="rId18"/>
    <p:sldId id="321" r:id="rId19"/>
    <p:sldId id="320" r:id="rId20"/>
    <p:sldId id="319" r:id="rId21"/>
    <p:sldId id="318" r:id="rId22"/>
    <p:sldId id="317" r:id="rId23"/>
    <p:sldId id="316" r:id="rId24"/>
    <p:sldId id="373" r:id="rId25"/>
    <p:sldId id="315" r:id="rId26"/>
    <p:sldId id="314" r:id="rId27"/>
    <p:sldId id="334" r:id="rId28"/>
    <p:sldId id="333" r:id="rId29"/>
    <p:sldId id="332" r:id="rId30"/>
    <p:sldId id="331" r:id="rId31"/>
    <p:sldId id="330" r:id="rId32"/>
    <p:sldId id="329" r:id="rId33"/>
    <p:sldId id="328" r:id="rId34"/>
    <p:sldId id="335" r:id="rId35"/>
    <p:sldId id="375" r:id="rId36"/>
    <p:sldId id="374" r:id="rId37"/>
    <p:sldId id="312" r:id="rId38"/>
    <p:sldId id="376" r:id="rId39"/>
    <p:sldId id="337" r:id="rId40"/>
    <p:sldId id="350" r:id="rId41"/>
    <p:sldId id="349" r:id="rId42"/>
    <p:sldId id="353" r:id="rId43"/>
    <p:sldId id="372" r:id="rId44"/>
    <p:sldId id="352" r:id="rId45"/>
    <p:sldId id="351" r:id="rId46"/>
    <p:sldId id="348" r:id="rId47"/>
    <p:sldId id="347" r:id="rId48"/>
    <p:sldId id="377" r:id="rId49"/>
    <p:sldId id="346" r:id="rId50"/>
    <p:sldId id="345" r:id="rId51"/>
    <p:sldId id="343" r:id="rId52"/>
    <p:sldId id="344" r:id="rId53"/>
    <p:sldId id="342" r:id="rId54"/>
    <p:sldId id="336" r:id="rId55"/>
    <p:sldId id="354" r:id="rId56"/>
    <p:sldId id="356" r:id="rId57"/>
    <p:sldId id="361" r:id="rId58"/>
    <p:sldId id="360" r:id="rId59"/>
    <p:sldId id="359" r:id="rId60"/>
    <p:sldId id="358" r:id="rId61"/>
    <p:sldId id="357" r:id="rId62"/>
    <p:sldId id="364" r:id="rId63"/>
    <p:sldId id="363" r:id="rId64"/>
    <p:sldId id="378" r:id="rId65"/>
    <p:sldId id="369" r:id="rId66"/>
    <p:sldId id="362" r:id="rId67"/>
    <p:sldId id="368" r:id="rId68"/>
    <p:sldId id="379" r:id="rId69"/>
    <p:sldId id="355" r:id="rId70"/>
    <p:sldId id="367" r:id="rId71"/>
    <p:sldId id="366" r:id="rId72"/>
    <p:sldId id="365" r:id="rId73"/>
    <p:sldId id="385" r:id="rId74"/>
  </p:sldIdLst>
  <p:sldSz cx="12192000" cy="6858000"/>
  <p:notesSz cx="6797675" cy="9926638"/>
  <p:custDataLst>
    <p:tags r:id="rId77"/>
  </p:custDataLst>
  <p:defaultTextStyle>
    <a:defPPr rtl="0">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za Shah" initials="RS" lastIdx="15" clrIdx="0"/>
  <p:cmAuthor id="2" name="Bjorn Buyst" initials="BB" lastIdx="1" clrIdx="1"/>
  <p:cmAuthor id="3" name="Nonhlanhla Kalebaila" initials="NK" lastIdx="9" clrIdx="2">
    <p:extLst>
      <p:ext uri="{19B8F6BF-5375-455C-9EA6-DF929625EA0E}">
        <p15:presenceInfo xmlns:p15="http://schemas.microsoft.com/office/powerpoint/2012/main" userId="S-1-5-21-3852738256-2670315063-2792073344-6227" providerId="AD"/>
      </p:ext>
    </p:extLst>
  </p:cmAuthor>
  <p:cmAuthor id="4" name="Estella Zandile Jingxi" initials="EZJ" lastIdx="2" clrIdx="3">
    <p:extLst>
      <p:ext uri="{19B8F6BF-5375-455C-9EA6-DF929625EA0E}">
        <p15:presenceInfo xmlns:p15="http://schemas.microsoft.com/office/powerpoint/2012/main" userId="S-1-5-21-2192172037-3510142257-2222540262-3207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2" autoAdjust="0"/>
    <p:restoredTop sz="78616" autoAdjust="0"/>
  </p:normalViewPr>
  <p:slideViewPr>
    <p:cSldViewPr snapToGrid="0">
      <p:cViewPr varScale="1">
        <p:scale>
          <a:sx n="41" d="100"/>
          <a:sy n="41" d="100"/>
        </p:scale>
        <p:origin x="54" y="249"/>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8" d="100"/>
          <a:sy n="78" d="100"/>
        </p:scale>
        <p:origin x="397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ags" Target="tags/tag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F6239E-22D1-4450-8E67-0691575E8DE3}" type="doc">
      <dgm:prSet loTypeId="urn:microsoft.com/office/officeart/2005/8/layout/radial3" loCatId="cycle" qsTypeId="urn:microsoft.com/office/officeart/2005/8/quickstyle/simple1" qsCatId="simple" csTypeId="urn:microsoft.com/office/officeart/2005/8/colors/accent0_1" csCatId="mainScheme" phldr="1"/>
      <dgm:spPr/>
      <dgm:t>
        <a:bodyPr rtlCol="0"/>
        <a:lstStyle/>
        <a:p>
          <a:pPr rtl="0"/>
          <a:endParaRPr lang="en-US"/>
        </a:p>
      </dgm:t>
    </dgm:pt>
    <dgm:pt modelId="{3E3BC8E6-5C84-466F-8D17-8302225932D2}">
      <dgm:prSet phldrT="[Text]" custT="1"/>
      <dgm:spPr/>
      <dgm:t>
        <a:bodyPr rtlCol="0"/>
        <a:lstStyle/>
        <a:p>
          <a:pPr rtl="0"/>
          <a:r>
            <a:rPr lang="zh" sz="1800" b="1">
              <a:latin typeface="Arial" panose="020B0604020202020204" pitchFamily="34" charset="0"/>
              <a:cs typeface="Arial" panose="020B0604020202020204" pitchFamily="34" charset="0"/>
            </a:rPr>
            <a:t>用户需求和期望 </a:t>
          </a:r>
        </a:p>
      </dgm:t>
    </dgm:pt>
    <dgm:pt modelId="{B5831348-226C-40A6-BD74-B419720892EA}" type="parTrans" cxnId="{76D58335-4B7C-4CED-8F95-AB12EA849745}">
      <dgm:prSet/>
      <dgm:spPr/>
      <dgm:t>
        <a:bodyPr rtlCol="0"/>
        <a:lstStyle/>
        <a:p>
          <a:pPr rtl="0"/>
          <a:endParaRPr lang="en-US"/>
        </a:p>
      </dgm:t>
    </dgm:pt>
    <dgm:pt modelId="{E34942B1-3B52-4E8F-972C-94EDC77365A1}" type="sibTrans" cxnId="{76D58335-4B7C-4CED-8F95-AB12EA849745}">
      <dgm:prSet/>
      <dgm:spPr/>
      <dgm:t>
        <a:bodyPr rtlCol="0"/>
        <a:lstStyle/>
        <a:p>
          <a:pPr rtl="0"/>
          <a:endParaRPr lang="en-US"/>
        </a:p>
      </dgm:t>
    </dgm:pt>
    <dgm:pt modelId="{0CAF340A-66A8-4689-99A3-6ADD38ECF771}">
      <dgm:prSet phldrT="[Text]"/>
      <dgm:spPr/>
      <dgm:t>
        <a:bodyPr rtlCol="0"/>
        <a:lstStyle/>
        <a:p>
          <a:pPr rtl="0"/>
          <a:r>
            <a:rPr lang="zh" b="1">
              <a:latin typeface="Arial" panose="020B0604020202020204" pitchFamily="34" charset="0"/>
              <a:cs typeface="Arial" panose="020B0604020202020204" pitchFamily="34" charset="0"/>
            </a:rPr>
            <a:t>改善现有生活条件：</a:t>
          </a:r>
        </a:p>
        <a:p>
          <a:pPr rtl="0"/>
          <a:r>
            <a:rPr lang="zh">
              <a:latin typeface="Arial" panose="020B0604020202020204" pitchFamily="34" charset="0"/>
              <a:cs typeface="Arial" panose="020B0604020202020204" pitchFamily="34" charset="0"/>
            </a:rPr>
            <a:t>安全、隐私  </a:t>
          </a:r>
        </a:p>
      </dgm:t>
    </dgm:pt>
    <dgm:pt modelId="{654C8B37-4D97-4DAC-91A6-4B48C8CF0AD7}" type="parTrans" cxnId="{90E2134C-BC55-4A95-BA64-40F23A61FD20}">
      <dgm:prSet/>
      <dgm:spPr/>
      <dgm:t>
        <a:bodyPr rtlCol="0"/>
        <a:lstStyle/>
        <a:p>
          <a:pPr rtl="0"/>
          <a:endParaRPr lang="en-US"/>
        </a:p>
      </dgm:t>
    </dgm:pt>
    <dgm:pt modelId="{52769403-CE45-49C2-939F-61CBE727D82F}" type="sibTrans" cxnId="{90E2134C-BC55-4A95-BA64-40F23A61FD20}">
      <dgm:prSet/>
      <dgm:spPr/>
      <dgm:t>
        <a:bodyPr rtlCol="0"/>
        <a:lstStyle/>
        <a:p>
          <a:pPr rtl="0"/>
          <a:endParaRPr lang="en-US"/>
        </a:p>
      </dgm:t>
    </dgm:pt>
    <dgm:pt modelId="{C8C33102-6BB8-4919-87A3-066703CC19AF}">
      <dgm:prSet phldrT="[Text]" custT="1"/>
      <dgm:spPr/>
      <dgm:t>
        <a:bodyPr rtlCol="0"/>
        <a:lstStyle/>
        <a:p>
          <a:pPr rtl="0"/>
          <a:r>
            <a:rPr lang="zh" sz="1200" b="1">
              <a:latin typeface="Arial" panose="020B0604020202020204" pitchFamily="34" charset="0"/>
              <a:cs typeface="Arial" panose="020B0604020202020204" pitchFamily="34" charset="0"/>
            </a:rPr>
            <a:t>沟通承诺与服务提供  </a:t>
          </a:r>
        </a:p>
      </dgm:t>
    </dgm:pt>
    <dgm:pt modelId="{CDED4963-4458-4A65-8FCC-4E6E533FF899}" type="parTrans" cxnId="{6F5A7565-A4A8-4E0F-8936-153820C9241C}">
      <dgm:prSet/>
      <dgm:spPr/>
      <dgm:t>
        <a:bodyPr rtlCol="0"/>
        <a:lstStyle/>
        <a:p>
          <a:pPr rtl="0"/>
          <a:endParaRPr lang="en-US"/>
        </a:p>
      </dgm:t>
    </dgm:pt>
    <dgm:pt modelId="{E3F539EF-A669-48C4-84AC-79018C112C34}" type="sibTrans" cxnId="{6F5A7565-A4A8-4E0F-8936-153820C9241C}">
      <dgm:prSet/>
      <dgm:spPr/>
      <dgm:t>
        <a:bodyPr rtlCol="0"/>
        <a:lstStyle/>
        <a:p>
          <a:pPr rtl="0"/>
          <a:endParaRPr lang="en-US"/>
        </a:p>
      </dgm:t>
    </dgm:pt>
    <dgm:pt modelId="{4851597F-4FBC-4A56-9CBB-4FE78E85F138}">
      <dgm:prSet phldrT="[Text]"/>
      <dgm:spPr/>
      <dgm:t>
        <a:bodyPr rtlCol="0"/>
        <a:lstStyle/>
        <a:p>
          <a:pPr rtl="0"/>
          <a:r>
            <a:rPr lang="zh" b="1">
              <a:latin typeface="Arial" panose="020B0604020202020204" pitchFamily="34" charset="0"/>
              <a:cs typeface="Arial" panose="020B0604020202020204" pitchFamily="34" charset="0"/>
            </a:rPr>
            <a:t>再利用</a:t>
          </a:r>
        </a:p>
        <a:p>
          <a:pPr rtl="0"/>
          <a:r>
            <a:rPr lang="zh" b="1">
              <a:latin typeface="Arial" panose="020B0604020202020204" pitchFamily="34" charset="0"/>
              <a:cs typeface="Arial" panose="020B0604020202020204" pitchFamily="34" charset="0"/>
            </a:rPr>
            <a:t>最终用户需求和期望 </a:t>
          </a:r>
          <a:r>
            <a:rPr lang="zh">
              <a:latin typeface="Arial" panose="020B0604020202020204" pitchFamily="34" charset="0"/>
              <a:cs typeface="Arial" panose="020B0604020202020204" pitchFamily="34" charset="0"/>
            </a:rPr>
            <a:t> </a:t>
          </a:r>
        </a:p>
        <a:p>
          <a:pPr rtl="0"/>
          <a:endParaRPr lang="en-US" dirty="0"/>
        </a:p>
      </dgm:t>
    </dgm:pt>
    <dgm:pt modelId="{5588253F-9815-4326-A312-126FABF590A7}" type="parTrans" cxnId="{F52872E8-944B-427E-8902-49FC2C6513B2}">
      <dgm:prSet/>
      <dgm:spPr/>
      <dgm:t>
        <a:bodyPr rtlCol="0"/>
        <a:lstStyle/>
        <a:p>
          <a:pPr rtl="0"/>
          <a:endParaRPr lang="en-US"/>
        </a:p>
      </dgm:t>
    </dgm:pt>
    <dgm:pt modelId="{411448DB-D114-488D-A22C-7332370E574B}" type="sibTrans" cxnId="{F52872E8-944B-427E-8902-49FC2C6513B2}">
      <dgm:prSet/>
      <dgm:spPr/>
      <dgm:t>
        <a:bodyPr rtlCol="0"/>
        <a:lstStyle/>
        <a:p>
          <a:pPr rtl="0"/>
          <a:endParaRPr lang="en-US"/>
        </a:p>
      </dgm:t>
    </dgm:pt>
    <dgm:pt modelId="{882193B3-B623-4509-8CD2-EB2236EF5AA8}">
      <dgm:prSet phldrT="[Text]"/>
      <dgm:spPr/>
      <dgm:t>
        <a:bodyPr rtlCol="0"/>
        <a:lstStyle/>
        <a:p>
          <a:pPr rtl="0"/>
          <a:r>
            <a:rPr lang="zh" b="1">
              <a:latin typeface="Arial" panose="020B0604020202020204" pitchFamily="34" charset="0"/>
              <a:cs typeface="Arial" panose="020B0604020202020204" pitchFamily="34" charset="0"/>
            </a:rPr>
            <a:t>研究</a:t>
          </a:r>
          <a:r>
            <a:rPr lang="zh">
              <a:latin typeface="Arial" panose="020B0604020202020204" pitchFamily="34" charset="0"/>
              <a:cs typeface="Arial" panose="020B0604020202020204" pitchFamily="34" charset="0"/>
            </a:rPr>
            <a:t>： </a:t>
          </a:r>
        </a:p>
        <a:p>
          <a:pPr rtl="0"/>
          <a:r>
            <a:rPr lang="zh">
              <a:latin typeface="Arial" panose="020B0604020202020204" pitchFamily="34" charset="0"/>
              <a:cs typeface="Arial" panose="020B0604020202020204" pitchFamily="34" charset="0"/>
            </a:rPr>
            <a:t>用户数量、文化接纳度， </a:t>
          </a:r>
        </a:p>
        <a:p>
          <a:pPr rtl="0"/>
          <a:r>
            <a:rPr lang="zh">
              <a:latin typeface="Arial" panose="020B0604020202020204" pitchFamily="34" charset="0"/>
              <a:cs typeface="Arial" panose="020B0604020202020204" pitchFamily="34" charset="0"/>
            </a:rPr>
            <a:t>经济成本</a:t>
          </a:r>
        </a:p>
      </dgm:t>
    </dgm:pt>
    <dgm:pt modelId="{EBA9938F-C326-419B-9291-244C8BE8EEED}" type="parTrans" cxnId="{D7DD704E-288A-482F-95FC-C53B469731DE}">
      <dgm:prSet/>
      <dgm:spPr/>
      <dgm:t>
        <a:bodyPr rtlCol="0"/>
        <a:lstStyle/>
        <a:p>
          <a:pPr rtl="0"/>
          <a:endParaRPr lang="en-US"/>
        </a:p>
      </dgm:t>
    </dgm:pt>
    <dgm:pt modelId="{F9E24532-FC44-4DB6-AC36-348C7AAEE9D4}" type="sibTrans" cxnId="{D7DD704E-288A-482F-95FC-C53B469731DE}">
      <dgm:prSet/>
      <dgm:spPr/>
      <dgm:t>
        <a:bodyPr rtlCol="0"/>
        <a:lstStyle/>
        <a:p>
          <a:pPr rtl="0"/>
          <a:endParaRPr lang="en-US"/>
        </a:p>
      </dgm:t>
    </dgm:pt>
    <dgm:pt modelId="{C71C15C5-3580-4CD2-B148-0F660A4AB9A5}" type="pres">
      <dgm:prSet presAssocID="{D3F6239E-22D1-4450-8E67-0691575E8DE3}" presName="composite" presStyleCnt="0">
        <dgm:presLayoutVars>
          <dgm:chMax val="1"/>
          <dgm:dir/>
          <dgm:resizeHandles val="exact"/>
        </dgm:presLayoutVars>
      </dgm:prSet>
      <dgm:spPr/>
      <dgm:t>
        <a:bodyPr/>
        <a:lstStyle/>
        <a:p>
          <a:endParaRPr lang="en-US"/>
        </a:p>
      </dgm:t>
    </dgm:pt>
    <dgm:pt modelId="{E4D3EE2E-35CA-48AE-9527-DC4C9C1F7922}" type="pres">
      <dgm:prSet presAssocID="{D3F6239E-22D1-4450-8E67-0691575E8DE3}" presName="radial" presStyleCnt="0">
        <dgm:presLayoutVars>
          <dgm:animLvl val="ctr"/>
        </dgm:presLayoutVars>
      </dgm:prSet>
      <dgm:spPr/>
    </dgm:pt>
    <dgm:pt modelId="{26C95C12-CED0-4587-959F-71E69AB46BDF}" type="pres">
      <dgm:prSet presAssocID="{3E3BC8E6-5C84-466F-8D17-8302225932D2}" presName="centerShape" presStyleLbl="vennNode1" presStyleIdx="0" presStyleCnt="5"/>
      <dgm:spPr/>
      <dgm:t>
        <a:bodyPr/>
        <a:lstStyle/>
        <a:p>
          <a:endParaRPr lang="en-US"/>
        </a:p>
      </dgm:t>
    </dgm:pt>
    <dgm:pt modelId="{015C2EFA-1CB1-4136-88EA-42F206AF6BF7}" type="pres">
      <dgm:prSet presAssocID="{0CAF340A-66A8-4689-99A3-6ADD38ECF771}" presName="node" presStyleLbl="vennNode1" presStyleIdx="1" presStyleCnt="5" custScaleX="139780" custScaleY="124270">
        <dgm:presLayoutVars>
          <dgm:bulletEnabled val="1"/>
        </dgm:presLayoutVars>
      </dgm:prSet>
      <dgm:spPr/>
      <dgm:t>
        <a:bodyPr/>
        <a:lstStyle/>
        <a:p>
          <a:endParaRPr lang="en-US"/>
        </a:p>
      </dgm:t>
    </dgm:pt>
    <dgm:pt modelId="{E7979E33-D490-49A7-BF6B-25C7A391966D}" type="pres">
      <dgm:prSet presAssocID="{C8C33102-6BB8-4919-87A3-066703CC19AF}" presName="node" presStyleLbl="vennNode1" presStyleIdx="2" presStyleCnt="5" custScaleX="135519" custScaleY="131925">
        <dgm:presLayoutVars>
          <dgm:bulletEnabled val="1"/>
        </dgm:presLayoutVars>
      </dgm:prSet>
      <dgm:spPr/>
      <dgm:t>
        <a:bodyPr/>
        <a:lstStyle/>
        <a:p>
          <a:endParaRPr lang="en-US"/>
        </a:p>
      </dgm:t>
    </dgm:pt>
    <dgm:pt modelId="{4282DE84-71B9-4A49-9035-168164BCC349}" type="pres">
      <dgm:prSet presAssocID="{4851597F-4FBC-4A56-9CBB-4FE78E85F138}" presName="node" presStyleLbl="vennNode1" presStyleIdx="3" presStyleCnt="5" custScaleX="139514" custScaleY="132775">
        <dgm:presLayoutVars>
          <dgm:bulletEnabled val="1"/>
        </dgm:presLayoutVars>
      </dgm:prSet>
      <dgm:spPr/>
      <dgm:t>
        <a:bodyPr/>
        <a:lstStyle/>
        <a:p>
          <a:endParaRPr lang="en-US"/>
        </a:p>
      </dgm:t>
    </dgm:pt>
    <dgm:pt modelId="{29B9B028-F25D-4F49-80AD-D0F788AD248C}" type="pres">
      <dgm:prSet presAssocID="{882193B3-B623-4509-8CD2-EB2236EF5AA8}" presName="node" presStyleLbl="vennNode1" presStyleIdx="4" presStyleCnt="5" custScaleX="146426" custScaleY="144724">
        <dgm:presLayoutVars>
          <dgm:bulletEnabled val="1"/>
        </dgm:presLayoutVars>
      </dgm:prSet>
      <dgm:spPr/>
      <dgm:t>
        <a:bodyPr/>
        <a:lstStyle/>
        <a:p>
          <a:endParaRPr lang="en-US"/>
        </a:p>
      </dgm:t>
    </dgm:pt>
  </dgm:ptLst>
  <dgm:cxnLst>
    <dgm:cxn modelId="{D7DD704E-288A-482F-95FC-C53B469731DE}" srcId="{3E3BC8E6-5C84-466F-8D17-8302225932D2}" destId="{882193B3-B623-4509-8CD2-EB2236EF5AA8}" srcOrd="3" destOrd="0" parTransId="{EBA9938F-C326-419B-9291-244C8BE8EEED}" sibTransId="{F9E24532-FC44-4DB6-AC36-348C7AAEE9D4}"/>
    <dgm:cxn modelId="{76D58335-4B7C-4CED-8F95-AB12EA849745}" srcId="{D3F6239E-22D1-4450-8E67-0691575E8DE3}" destId="{3E3BC8E6-5C84-466F-8D17-8302225932D2}" srcOrd="0" destOrd="0" parTransId="{B5831348-226C-40A6-BD74-B419720892EA}" sibTransId="{E34942B1-3B52-4E8F-972C-94EDC77365A1}"/>
    <dgm:cxn modelId="{24E402F0-9EAA-4200-B324-E6D4107F714E}" type="presOf" srcId="{0CAF340A-66A8-4689-99A3-6ADD38ECF771}" destId="{015C2EFA-1CB1-4136-88EA-42F206AF6BF7}" srcOrd="0" destOrd="0" presId="urn:microsoft.com/office/officeart/2005/8/layout/radial3"/>
    <dgm:cxn modelId="{7D2BE66E-FF91-4E9E-ACBA-E65EDB46FCF3}" type="presOf" srcId="{C8C33102-6BB8-4919-87A3-066703CC19AF}" destId="{E7979E33-D490-49A7-BF6B-25C7A391966D}" srcOrd="0" destOrd="0" presId="urn:microsoft.com/office/officeart/2005/8/layout/radial3"/>
    <dgm:cxn modelId="{75936A08-A447-4710-874D-12BED9F7A446}" type="presOf" srcId="{4851597F-4FBC-4A56-9CBB-4FE78E85F138}" destId="{4282DE84-71B9-4A49-9035-168164BCC349}" srcOrd="0" destOrd="0" presId="urn:microsoft.com/office/officeart/2005/8/layout/radial3"/>
    <dgm:cxn modelId="{6F5A7565-A4A8-4E0F-8936-153820C9241C}" srcId="{3E3BC8E6-5C84-466F-8D17-8302225932D2}" destId="{C8C33102-6BB8-4919-87A3-066703CC19AF}" srcOrd="1" destOrd="0" parTransId="{CDED4963-4458-4A65-8FCC-4E6E533FF899}" sibTransId="{E3F539EF-A669-48C4-84AC-79018C112C34}"/>
    <dgm:cxn modelId="{90E2134C-BC55-4A95-BA64-40F23A61FD20}" srcId="{3E3BC8E6-5C84-466F-8D17-8302225932D2}" destId="{0CAF340A-66A8-4689-99A3-6ADD38ECF771}" srcOrd="0" destOrd="0" parTransId="{654C8B37-4D97-4DAC-91A6-4B48C8CF0AD7}" sibTransId="{52769403-CE45-49C2-939F-61CBE727D82F}"/>
    <dgm:cxn modelId="{B04EBE30-80D2-48B7-9F52-D29E4661511E}" type="presOf" srcId="{D3F6239E-22D1-4450-8E67-0691575E8DE3}" destId="{C71C15C5-3580-4CD2-B148-0F660A4AB9A5}" srcOrd="0" destOrd="0" presId="urn:microsoft.com/office/officeart/2005/8/layout/radial3"/>
    <dgm:cxn modelId="{179AAECA-E5DD-4AA7-9C88-50FC859EF471}" type="presOf" srcId="{882193B3-B623-4509-8CD2-EB2236EF5AA8}" destId="{29B9B028-F25D-4F49-80AD-D0F788AD248C}" srcOrd="0" destOrd="0" presId="urn:microsoft.com/office/officeart/2005/8/layout/radial3"/>
    <dgm:cxn modelId="{4A8A6A59-67C8-4760-9383-DE16CAC9A577}" type="presOf" srcId="{3E3BC8E6-5C84-466F-8D17-8302225932D2}" destId="{26C95C12-CED0-4587-959F-71E69AB46BDF}" srcOrd="0" destOrd="0" presId="urn:microsoft.com/office/officeart/2005/8/layout/radial3"/>
    <dgm:cxn modelId="{F52872E8-944B-427E-8902-49FC2C6513B2}" srcId="{3E3BC8E6-5C84-466F-8D17-8302225932D2}" destId="{4851597F-4FBC-4A56-9CBB-4FE78E85F138}" srcOrd="2" destOrd="0" parTransId="{5588253F-9815-4326-A312-126FABF590A7}" sibTransId="{411448DB-D114-488D-A22C-7332370E574B}"/>
    <dgm:cxn modelId="{E47DEFF7-9834-4FA9-BC2F-DA8211D29A2F}" type="presParOf" srcId="{C71C15C5-3580-4CD2-B148-0F660A4AB9A5}" destId="{E4D3EE2E-35CA-48AE-9527-DC4C9C1F7922}" srcOrd="0" destOrd="0" presId="urn:microsoft.com/office/officeart/2005/8/layout/radial3"/>
    <dgm:cxn modelId="{694DE9B4-97CC-4102-BD4C-22925071AE04}" type="presParOf" srcId="{E4D3EE2E-35CA-48AE-9527-DC4C9C1F7922}" destId="{26C95C12-CED0-4587-959F-71E69AB46BDF}" srcOrd="0" destOrd="0" presId="urn:microsoft.com/office/officeart/2005/8/layout/radial3"/>
    <dgm:cxn modelId="{4C61A90D-EC1D-45DE-B106-22DB28BB5133}" type="presParOf" srcId="{E4D3EE2E-35CA-48AE-9527-DC4C9C1F7922}" destId="{015C2EFA-1CB1-4136-88EA-42F206AF6BF7}" srcOrd="1" destOrd="0" presId="urn:microsoft.com/office/officeart/2005/8/layout/radial3"/>
    <dgm:cxn modelId="{056C2482-C29D-47AD-9D4F-DC04A2FA2909}" type="presParOf" srcId="{E4D3EE2E-35CA-48AE-9527-DC4C9C1F7922}" destId="{E7979E33-D490-49A7-BF6B-25C7A391966D}" srcOrd="2" destOrd="0" presId="urn:microsoft.com/office/officeart/2005/8/layout/radial3"/>
    <dgm:cxn modelId="{53E5B64A-0EAA-45A5-87E9-667695FF5028}" type="presParOf" srcId="{E4D3EE2E-35CA-48AE-9527-DC4C9C1F7922}" destId="{4282DE84-71B9-4A49-9035-168164BCC349}" srcOrd="3" destOrd="0" presId="urn:microsoft.com/office/officeart/2005/8/layout/radial3"/>
    <dgm:cxn modelId="{676D5657-D47C-430B-9F0C-398F796275FD}" type="presParOf" srcId="{E4D3EE2E-35CA-48AE-9527-DC4C9C1F7922}" destId="{29B9B028-F25D-4F49-80AD-D0F788AD248C}" srcOrd="4" destOrd="0" presId="urn:microsoft.com/office/officeart/2005/8/layout/radial3"/>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4A00702-785B-4AED-A2FB-6E9ADFD1DA9F}" type="doc">
      <dgm:prSet loTypeId="urn:microsoft.com/office/officeart/2005/8/layout/matrix1" loCatId="matrix" qsTypeId="urn:microsoft.com/office/officeart/2005/8/quickstyle/simple1" qsCatId="simple" csTypeId="urn:microsoft.com/office/officeart/2005/8/colors/accent0_1" csCatId="mainScheme" phldr="1"/>
      <dgm:spPr/>
      <dgm:t>
        <a:bodyPr rtlCol="0"/>
        <a:lstStyle/>
        <a:p>
          <a:pPr rtl="0"/>
          <a:endParaRPr lang="en-US"/>
        </a:p>
      </dgm:t>
    </dgm:pt>
    <dgm:pt modelId="{7085E286-3E0C-47E0-B91F-12957C0D34FA}">
      <dgm:prSet phldrT="[Text]" custT="1"/>
      <dgm:spPr/>
      <dgm:t>
        <a:bodyPr rtlCol="0"/>
        <a:lstStyle/>
        <a:p>
          <a:pPr algn="l" rtl="0"/>
          <a:r>
            <a:rPr lang="zh" sz="2000" b="1">
              <a:latin typeface="Arial" panose="020B0604020202020204" pitchFamily="34" charset="0"/>
              <a:cs typeface="Arial" panose="020B0604020202020204" pitchFamily="34" charset="0"/>
            </a:rPr>
            <a:t>卫生系统产品再利用需求</a:t>
          </a:r>
        </a:p>
        <a:p>
          <a:pPr algn="l" rtl="0"/>
          <a:endParaRPr lang="en-US" sz="1600" dirty="0">
            <a:latin typeface="Arial" panose="020B0604020202020204" pitchFamily="34" charset="0"/>
            <a:cs typeface="Arial" panose="020B0604020202020204" pitchFamily="34" charset="0"/>
          </a:endParaRPr>
        </a:p>
        <a:p>
          <a:pPr algn="l" rtl="0"/>
          <a:r>
            <a:rPr lang="zh" sz="1800">
              <a:latin typeface="Arial" panose="020B0604020202020204" pitchFamily="34" charset="0"/>
              <a:cs typeface="Arial" panose="020B0604020202020204" pitchFamily="34" charset="0"/>
            </a:rPr>
            <a:t>需要考虑健康和安全要求。 </a:t>
          </a:r>
        </a:p>
      </dgm:t>
    </dgm:pt>
    <dgm:pt modelId="{0EDCB5A8-0BF1-493C-A32D-77E5B64B5CE3}" type="parTrans" cxnId="{D02E02B7-B32D-4ACC-91A5-E3C13A7CE45F}">
      <dgm:prSet/>
      <dgm:spPr/>
      <dgm:t>
        <a:bodyPr rtlCol="0"/>
        <a:lstStyle/>
        <a:p>
          <a:pPr rtl="0"/>
          <a:endParaRPr lang="en-US"/>
        </a:p>
      </dgm:t>
    </dgm:pt>
    <dgm:pt modelId="{73CC8BED-215E-4223-B71C-E7A69B98E453}" type="sibTrans" cxnId="{D02E02B7-B32D-4ACC-91A5-E3C13A7CE45F}">
      <dgm:prSet/>
      <dgm:spPr/>
      <dgm:t>
        <a:bodyPr rtlCol="0"/>
        <a:lstStyle/>
        <a:p>
          <a:pPr rtl="0"/>
          <a:endParaRPr lang="en-US"/>
        </a:p>
      </dgm:t>
    </dgm:pt>
    <dgm:pt modelId="{F8B08A14-E976-406E-B931-28E36DD1B2FA}">
      <dgm:prSet phldrT="[Text]" custT="1"/>
      <dgm:spPr/>
      <dgm:t>
        <a:bodyPr rtlCol="0"/>
        <a:lstStyle/>
        <a:p>
          <a:pPr algn="l" rtl="0"/>
          <a:r>
            <a:rPr lang="zh" sz="2000" b="1">
              <a:latin typeface="Arial" panose="020B0604020202020204" pitchFamily="34" charset="0"/>
              <a:cs typeface="Arial" panose="020B0604020202020204" pitchFamily="34" charset="0"/>
            </a:rPr>
            <a:t>营养物回收 </a:t>
          </a:r>
          <a:endParaRPr lang="en-US" sz="900" dirty="0"/>
        </a:p>
        <a:p>
          <a:pPr algn="just" rtl="0"/>
          <a:r>
            <a:rPr lang="zh" sz="1600">
              <a:solidFill>
                <a:schemeClr val="tx1"/>
              </a:solidFill>
              <a:latin typeface="Arial" panose="020B0604020202020204" pitchFamily="34" charset="0"/>
              <a:cs typeface="Arial" panose="020B0604020202020204" pitchFamily="34" charset="0"/>
            </a:rPr>
            <a:t>从粪便和尿液中获得的养分应作为家庭用的肥料或土壤改良剂。</a:t>
          </a:r>
        </a:p>
        <a:p>
          <a:pPr algn="just" rtl="0"/>
          <a:r>
            <a:rPr lang="zh" sz="1600">
              <a:solidFill>
                <a:schemeClr val="tx1"/>
              </a:solidFill>
              <a:latin typeface="Arial" panose="020B0604020202020204" pitchFamily="34" charset="0"/>
              <a:cs typeface="Arial" panose="020B0604020202020204" pitchFamily="34" charset="0"/>
            </a:rPr>
            <a:t>必须考虑安全和卫生要求。</a:t>
          </a:r>
        </a:p>
      </dgm:t>
    </dgm:pt>
    <dgm:pt modelId="{EE514D36-8F0A-49DE-8B26-74C2614AD985}" type="parTrans" cxnId="{2070A134-C5EE-424D-9E68-B56E1F237E54}">
      <dgm:prSet/>
      <dgm:spPr/>
      <dgm:t>
        <a:bodyPr rtlCol="0"/>
        <a:lstStyle/>
        <a:p>
          <a:pPr rtl="0"/>
          <a:endParaRPr lang="en-US"/>
        </a:p>
      </dgm:t>
    </dgm:pt>
    <dgm:pt modelId="{1DAEE025-182C-4B86-BF43-30A1ECFCB56E}" type="sibTrans" cxnId="{2070A134-C5EE-424D-9E68-B56E1F237E54}">
      <dgm:prSet/>
      <dgm:spPr/>
      <dgm:t>
        <a:bodyPr rtlCol="0"/>
        <a:lstStyle/>
        <a:p>
          <a:pPr rtl="0"/>
          <a:endParaRPr lang="en-US"/>
        </a:p>
      </dgm:t>
    </dgm:pt>
    <dgm:pt modelId="{7308A6BC-7CD8-462B-9959-0AA0C5276F41}">
      <dgm:prSet phldrT="[Text]" custT="1"/>
      <dgm:spPr/>
      <dgm:t>
        <a:bodyPr rtlCol="0"/>
        <a:lstStyle/>
        <a:p>
          <a:pPr algn="l" rtl="0"/>
          <a:r>
            <a:rPr lang="zh" sz="1800" b="0">
              <a:solidFill>
                <a:schemeClr val="tx1"/>
              </a:solidFill>
              <a:latin typeface="Arial" panose="020B0604020202020204" pitchFamily="34" charset="0"/>
              <a:cs typeface="Arial" panose="020B0604020202020204" pitchFamily="34" charset="0"/>
            </a:rPr>
            <a:t>确保服务成本回收。</a:t>
          </a:r>
        </a:p>
        <a:p>
          <a:pPr algn="l" rtl="0"/>
          <a:r>
            <a:rPr lang="zh" sz="1800" b="0">
              <a:solidFill>
                <a:schemeClr val="tx1"/>
              </a:solidFill>
              <a:latin typeface="Arial" panose="020B0604020202020204" pitchFamily="34" charset="0"/>
              <a:cs typeface="Arial" panose="020B0604020202020204" pitchFamily="34" charset="0"/>
            </a:rPr>
            <a:t>确保财务稳定性。</a:t>
          </a:r>
        </a:p>
        <a:p>
          <a:pPr algn="l" rtl="0"/>
          <a:endParaRPr lang="en-US" sz="1800" b="0" dirty="0">
            <a:solidFill>
              <a:schemeClr val="tx1"/>
            </a:solidFill>
            <a:latin typeface="Arial" panose="020B0604020202020204" pitchFamily="34" charset="0"/>
            <a:cs typeface="Arial" panose="020B0604020202020204" pitchFamily="34" charset="0"/>
          </a:endParaRPr>
        </a:p>
        <a:p>
          <a:pPr algn="ctr" rtl="0"/>
          <a:endParaRPr lang="en-US" sz="2400" b="1" dirty="0">
            <a:latin typeface="Arial" panose="020B0604020202020204" pitchFamily="34" charset="0"/>
            <a:cs typeface="Arial" panose="020B0604020202020204" pitchFamily="34" charset="0"/>
          </a:endParaRPr>
        </a:p>
      </dgm:t>
    </dgm:pt>
    <dgm:pt modelId="{9F844DC8-99A2-4490-B721-F7FF4EBD3DD0}" type="parTrans" cxnId="{E516C863-51F2-4CA4-9ABE-B893BD1863F0}">
      <dgm:prSet/>
      <dgm:spPr/>
      <dgm:t>
        <a:bodyPr rtlCol="0"/>
        <a:lstStyle/>
        <a:p>
          <a:pPr rtl="0"/>
          <a:endParaRPr lang="en-US"/>
        </a:p>
      </dgm:t>
    </dgm:pt>
    <dgm:pt modelId="{AC241299-260A-49BA-A0E6-FEA8764745D0}" type="sibTrans" cxnId="{E516C863-51F2-4CA4-9ABE-B893BD1863F0}">
      <dgm:prSet/>
      <dgm:spPr/>
      <dgm:t>
        <a:bodyPr rtlCol="0"/>
        <a:lstStyle/>
        <a:p>
          <a:pPr rtl="0"/>
          <a:endParaRPr lang="en-US"/>
        </a:p>
      </dgm:t>
    </dgm:pt>
    <dgm:pt modelId="{3EE2D100-FEE1-4789-9FAF-BA3EF1D93A62}">
      <dgm:prSet phldrT="[Text]" custT="1"/>
      <dgm:spPr/>
      <dgm:t>
        <a:bodyPr rtlCol="0"/>
        <a:lstStyle/>
        <a:p>
          <a:pPr algn="ctr" rtl="0"/>
          <a:endParaRPr lang="en-US" sz="1400" b="1" dirty="0">
            <a:latin typeface="Arial" panose="020B0604020202020204" pitchFamily="34" charset="0"/>
            <a:cs typeface="Arial" panose="020B0604020202020204" pitchFamily="34" charset="0"/>
          </a:endParaRPr>
        </a:p>
        <a:p>
          <a:pPr algn="just" rtl="0"/>
          <a:r>
            <a:rPr lang="zh" sz="1100">
              <a:latin typeface="Arial" panose="020B0604020202020204" pitchFamily="34" charset="0"/>
              <a:cs typeface="Arial" panose="020B0604020202020204" pitchFamily="34" charset="0"/>
            </a:rPr>
            <a:t>（资产）</a:t>
          </a:r>
        </a:p>
        <a:p>
          <a:pPr algn="l" rtl="0"/>
          <a:endParaRPr lang="en-US" sz="1800" dirty="0">
            <a:latin typeface="Arial" panose="020B0604020202020204" pitchFamily="34" charset="0"/>
            <a:cs typeface="Arial" panose="020B0604020202020204" pitchFamily="34" charset="0"/>
          </a:endParaRPr>
        </a:p>
        <a:p>
          <a:pPr algn="l" rtl="0"/>
          <a:endParaRPr lang="en-US" sz="1800" dirty="0">
            <a:latin typeface="Arial" panose="020B0604020202020204" pitchFamily="34" charset="0"/>
            <a:cs typeface="Arial" panose="020B0604020202020204" pitchFamily="34" charset="0"/>
          </a:endParaRPr>
        </a:p>
        <a:p>
          <a:pPr algn="l" rtl="0"/>
          <a:r>
            <a:rPr lang="zh" sz="1600">
              <a:latin typeface="Arial" panose="020B0604020202020204" pitchFamily="34" charset="0"/>
              <a:cs typeface="Arial" panose="020B0604020202020204" pitchFamily="34" charset="0"/>
            </a:rPr>
            <a:t>提供满足当前和未来需求的能力。</a:t>
          </a:r>
        </a:p>
        <a:p>
          <a:pPr algn="l" rtl="0"/>
          <a:r>
            <a:rPr lang="zh" sz="1600">
              <a:latin typeface="Arial" panose="020B0604020202020204" pitchFamily="34" charset="0"/>
              <a:cs typeface="Arial" panose="020B0604020202020204" pitchFamily="34" charset="0"/>
            </a:rPr>
            <a:t>定期清淤和预防性维护，使资产满足功能寿命标准。</a:t>
          </a:r>
        </a:p>
        <a:p>
          <a:pPr algn="l" rtl="0"/>
          <a:r>
            <a:rPr lang="zh" sz="1800">
              <a:latin typeface="Arial" panose="020B0604020202020204" pitchFamily="34" charset="0"/>
              <a:cs typeface="Arial" panose="020B0604020202020204" pitchFamily="34" charset="0"/>
            </a:rPr>
            <a:t> </a:t>
          </a:r>
        </a:p>
        <a:p>
          <a:pPr algn="l" rtl="0"/>
          <a:r>
            <a:rPr lang="zh" sz="900">
              <a:latin typeface="Arial" panose="020B0604020202020204" pitchFamily="34" charset="0"/>
              <a:cs typeface="Arial" panose="020B0604020202020204" pitchFamily="34" charset="0"/>
            </a:rPr>
            <a:t>  </a:t>
          </a:r>
        </a:p>
        <a:p>
          <a:pPr algn="ctr" rtl="0"/>
          <a:endParaRPr lang="en-US" sz="900" dirty="0"/>
        </a:p>
        <a:p>
          <a:pPr algn="ctr" rtl="0"/>
          <a:endParaRPr lang="en-US" sz="900" dirty="0"/>
        </a:p>
      </dgm:t>
    </dgm:pt>
    <dgm:pt modelId="{7BAC4A57-D5A2-40D7-95D2-BFA854B0A978}" type="parTrans" cxnId="{C29539CA-EC55-448C-B96C-3836311B2CBC}">
      <dgm:prSet/>
      <dgm:spPr/>
      <dgm:t>
        <a:bodyPr rtlCol="0"/>
        <a:lstStyle/>
        <a:p>
          <a:pPr rtl="0"/>
          <a:endParaRPr lang="en-US"/>
        </a:p>
      </dgm:t>
    </dgm:pt>
    <dgm:pt modelId="{31759F62-BD4A-4E98-A8B0-9D514AC4BB88}" type="sibTrans" cxnId="{C29539CA-EC55-448C-B96C-3836311B2CBC}">
      <dgm:prSet/>
      <dgm:spPr/>
      <dgm:t>
        <a:bodyPr rtlCol="0"/>
        <a:lstStyle/>
        <a:p>
          <a:pPr rtl="0"/>
          <a:endParaRPr lang="en-US"/>
        </a:p>
      </dgm:t>
    </dgm:pt>
    <dgm:pt modelId="{2C5712BD-BAAE-4A7C-9855-7709C056906D}">
      <dgm:prSet phldrT="[Text]" custT="1"/>
      <dgm:spPr/>
      <dgm:t>
        <a:bodyPr rtlCol="0"/>
        <a:lstStyle/>
        <a:p>
          <a:pPr rtl="0"/>
          <a:r>
            <a:rPr lang="zh" sz="1800" b="1">
              <a:solidFill>
                <a:srgbClr val="FF0000"/>
              </a:solidFill>
              <a:latin typeface="Arial" panose="020B0604020202020204" pitchFamily="34" charset="0"/>
              <a:cs typeface="Arial" panose="020B0604020202020204" pitchFamily="34" charset="0"/>
            </a:rPr>
            <a:t>可持续的现场卫生处理系统 </a:t>
          </a:r>
        </a:p>
      </dgm:t>
    </dgm:pt>
    <dgm:pt modelId="{9F7EDE75-3DC5-47D6-914A-2626D86DF72A}" type="sibTrans" cxnId="{1A823618-2AE4-4C9D-8FA0-F442BECB507C}">
      <dgm:prSet/>
      <dgm:spPr/>
      <dgm:t>
        <a:bodyPr rtlCol="0"/>
        <a:lstStyle/>
        <a:p>
          <a:pPr rtl="0"/>
          <a:endParaRPr lang="en-US"/>
        </a:p>
      </dgm:t>
    </dgm:pt>
    <dgm:pt modelId="{462291B8-50E9-428D-B2C1-4B2F93103E57}" type="parTrans" cxnId="{1A823618-2AE4-4C9D-8FA0-F442BECB507C}">
      <dgm:prSet/>
      <dgm:spPr/>
      <dgm:t>
        <a:bodyPr rtlCol="0"/>
        <a:lstStyle/>
        <a:p>
          <a:pPr rtl="0"/>
          <a:endParaRPr lang="en-US"/>
        </a:p>
      </dgm:t>
    </dgm:pt>
    <dgm:pt modelId="{A7CC9541-9D2A-45D8-88A1-02EB35C1DBFF}" type="pres">
      <dgm:prSet presAssocID="{84A00702-785B-4AED-A2FB-6E9ADFD1DA9F}" presName="diagram" presStyleCnt="0">
        <dgm:presLayoutVars>
          <dgm:chMax val="1"/>
          <dgm:dir/>
          <dgm:animLvl val="ctr"/>
          <dgm:resizeHandles val="exact"/>
        </dgm:presLayoutVars>
      </dgm:prSet>
      <dgm:spPr/>
      <dgm:t>
        <a:bodyPr/>
        <a:lstStyle/>
        <a:p>
          <a:endParaRPr lang="en-US"/>
        </a:p>
      </dgm:t>
    </dgm:pt>
    <dgm:pt modelId="{F6A43FB2-7D65-4235-8A5E-7000B76B83C3}" type="pres">
      <dgm:prSet presAssocID="{84A00702-785B-4AED-A2FB-6E9ADFD1DA9F}" presName="matrix" presStyleCnt="0"/>
      <dgm:spPr/>
    </dgm:pt>
    <dgm:pt modelId="{1EFF6403-6D47-4864-9502-0245E5620B2B}" type="pres">
      <dgm:prSet presAssocID="{84A00702-785B-4AED-A2FB-6E9ADFD1DA9F}" presName="tile1" presStyleLbl="node1" presStyleIdx="0" presStyleCnt="4" custLinFactNeighborX="439" custLinFactNeighborY="-3325"/>
      <dgm:spPr/>
      <dgm:t>
        <a:bodyPr/>
        <a:lstStyle/>
        <a:p>
          <a:endParaRPr lang="en-US"/>
        </a:p>
      </dgm:t>
    </dgm:pt>
    <dgm:pt modelId="{14C1B4B3-E94B-4B2E-992F-50721BF8FCB6}" type="pres">
      <dgm:prSet presAssocID="{84A00702-785B-4AED-A2FB-6E9ADFD1DA9F}" presName="tile1text" presStyleLbl="node1" presStyleIdx="0" presStyleCnt="4">
        <dgm:presLayoutVars>
          <dgm:chMax val="0"/>
          <dgm:chPref val="0"/>
          <dgm:bulletEnabled val="1"/>
        </dgm:presLayoutVars>
      </dgm:prSet>
      <dgm:spPr/>
      <dgm:t>
        <a:bodyPr/>
        <a:lstStyle/>
        <a:p>
          <a:endParaRPr lang="en-US"/>
        </a:p>
      </dgm:t>
    </dgm:pt>
    <dgm:pt modelId="{3B93BDCD-6389-4BE3-B38E-C377F33E414B}" type="pres">
      <dgm:prSet presAssocID="{84A00702-785B-4AED-A2FB-6E9ADFD1DA9F}" presName="tile2" presStyleLbl="node1" presStyleIdx="1" presStyleCnt="4"/>
      <dgm:spPr/>
      <dgm:t>
        <a:bodyPr/>
        <a:lstStyle/>
        <a:p>
          <a:endParaRPr lang="en-US"/>
        </a:p>
      </dgm:t>
    </dgm:pt>
    <dgm:pt modelId="{96BDE829-A211-419A-B8B6-6C2D91B93C43}" type="pres">
      <dgm:prSet presAssocID="{84A00702-785B-4AED-A2FB-6E9ADFD1DA9F}" presName="tile2text" presStyleLbl="node1" presStyleIdx="1" presStyleCnt="4">
        <dgm:presLayoutVars>
          <dgm:chMax val="0"/>
          <dgm:chPref val="0"/>
          <dgm:bulletEnabled val="1"/>
        </dgm:presLayoutVars>
      </dgm:prSet>
      <dgm:spPr/>
      <dgm:t>
        <a:bodyPr/>
        <a:lstStyle/>
        <a:p>
          <a:endParaRPr lang="en-US"/>
        </a:p>
      </dgm:t>
    </dgm:pt>
    <dgm:pt modelId="{8A09088E-2D3C-4567-8D1B-C480D625FC62}" type="pres">
      <dgm:prSet presAssocID="{84A00702-785B-4AED-A2FB-6E9ADFD1DA9F}" presName="tile3" presStyleLbl="node1" presStyleIdx="2" presStyleCnt="4" custLinFactNeighborX="-383" custLinFactNeighborY="1550"/>
      <dgm:spPr/>
      <dgm:t>
        <a:bodyPr/>
        <a:lstStyle/>
        <a:p>
          <a:endParaRPr lang="en-US"/>
        </a:p>
      </dgm:t>
    </dgm:pt>
    <dgm:pt modelId="{A9ECBD5A-379F-46A0-BC4C-B1D8878E9C69}" type="pres">
      <dgm:prSet presAssocID="{84A00702-785B-4AED-A2FB-6E9ADFD1DA9F}" presName="tile3text" presStyleLbl="node1" presStyleIdx="2" presStyleCnt="4">
        <dgm:presLayoutVars>
          <dgm:chMax val="0"/>
          <dgm:chPref val="0"/>
          <dgm:bulletEnabled val="1"/>
        </dgm:presLayoutVars>
      </dgm:prSet>
      <dgm:spPr/>
      <dgm:t>
        <a:bodyPr/>
        <a:lstStyle/>
        <a:p>
          <a:endParaRPr lang="en-US"/>
        </a:p>
      </dgm:t>
    </dgm:pt>
    <dgm:pt modelId="{39649455-4D64-4887-A232-EB73D3DCDC3A}" type="pres">
      <dgm:prSet presAssocID="{84A00702-785B-4AED-A2FB-6E9ADFD1DA9F}" presName="tile4" presStyleLbl="node1" presStyleIdx="3" presStyleCnt="4" custScaleX="100419" custLinFactNeighborX="-105" custLinFactNeighborY="0"/>
      <dgm:spPr/>
      <dgm:t>
        <a:bodyPr/>
        <a:lstStyle/>
        <a:p>
          <a:endParaRPr lang="en-US"/>
        </a:p>
      </dgm:t>
    </dgm:pt>
    <dgm:pt modelId="{E2F0ADF1-B16B-49F9-8D2C-7A253B23358F}" type="pres">
      <dgm:prSet presAssocID="{84A00702-785B-4AED-A2FB-6E9ADFD1DA9F}" presName="tile4text" presStyleLbl="node1" presStyleIdx="3" presStyleCnt="4">
        <dgm:presLayoutVars>
          <dgm:chMax val="0"/>
          <dgm:chPref val="0"/>
          <dgm:bulletEnabled val="1"/>
        </dgm:presLayoutVars>
      </dgm:prSet>
      <dgm:spPr/>
      <dgm:t>
        <a:bodyPr/>
        <a:lstStyle/>
        <a:p>
          <a:endParaRPr lang="en-US"/>
        </a:p>
      </dgm:t>
    </dgm:pt>
    <dgm:pt modelId="{2EB9F456-ADF1-4055-8203-2E955A17D40B}" type="pres">
      <dgm:prSet presAssocID="{84A00702-785B-4AED-A2FB-6E9ADFD1DA9F}" presName="centerTile" presStyleLbl="fgShp" presStyleIdx="0" presStyleCnt="1" custScaleX="98214" custScaleY="74322" custLinFactNeighborX="-5401" custLinFactNeighborY="-9819">
        <dgm:presLayoutVars>
          <dgm:chMax val="0"/>
          <dgm:chPref val="0"/>
        </dgm:presLayoutVars>
      </dgm:prSet>
      <dgm:spPr/>
      <dgm:t>
        <a:bodyPr/>
        <a:lstStyle/>
        <a:p>
          <a:endParaRPr lang="en-US"/>
        </a:p>
      </dgm:t>
    </dgm:pt>
  </dgm:ptLst>
  <dgm:cxnLst>
    <dgm:cxn modelId="{9E5382FD-A2EE-4159-9F65-CD3FF07A0974}" type="presOf" srcId="{7085E286-3E0C-47E0-B91F-12957C0D34FA}" destId="{1EFF6403-6D47-4864-9502-0245E5620B2B}" srcOrd="0" destOrd="0" presId="urn:microsoft.com/office/officeart/2005/8/layout/matrix1"/>
    <dgm:cxn modelId="{2070A134-C5EE-424D-9E68-B56E1F237E54}" srcId="{2C5712BD-BAAE-4A7C-9855-7709C056906D}" destId="{F8B08A14-E976-406E-B931-28E36DD1B2FA}" srcOrd="1" destOrd="0" parTransId="{EE514D36-8F0A-49DE-8B26-74C2614AD985}" sibTransId="{1DAEE025-182C-4B86-BF43-30A1ECFCB56E}"/>
    <dgm:cxn modelId="{1A823618-2AE4-4C9D-8FA0-F442BECB507C}" srcId="{84A00702-785B-4AED-A2FB-6E9ADFD1DA9F}" destId="{2C5712BD-BAAE-4A7C-9855-7709C056906D}" srcOrd="0" destOrd="0" parTransId="{462291B8-50E9-428D-B2C1-4B2F93103E57}" sibTransId="{9F7EDE75-3DC5-47D6-914A-2626D86DF72A}"/>
    <dgm:cxn modelId="{18931A8F-5B34-4AC7-8996-3D1A1291F28E}" type="presOf" srcId="{F8B08A14-E976-406E-B931-28E36DD1B2FA}" destId="{3B93BDCD-6389-4BE3-B38E-C377F33E414B}" srcOrd="0" destOrd="0" presId="urn:microsoft.com/office/officeart/2005/8/layout/matrix1"/>
    <dgm:cxn modelId="{7F246189-24E2-47E5-9771-045D85567901}" type="presOf" srcId="{7308A6BC-7CD8-462B-9959-0AA0C5276F41}" destId="{8A09088E-2D3C-4567-8D1B-C480D625FC62}" srcOrd="0" destOrd="0" presId="urn:microsoft.com/office/officeart/2005/8/layout/matrix1"/>
    <dgm:cxn modelId="{203F9F7D-A869-4AEF-B633-F47D0AEFC8EE}" type="presOf" srcId="{2C5712BD-BAAE-4A7C-9855-7709C056906D}" destId="{2EB9F456-ADF1-4055-8203-2E955A17D40B}" srcOrd="0" destOrd="0" presId="urn:microsoft.com/office/officeart/2005/8/layout/matrix1"/>
    <dgm:cxn modelId="{B08BE379-053A-48A9-AE6C-50017C2C0253}" type="presOf" srcId="{84A00702-785B-4AED-A2FB-6E9ADFD1DA9F}" destId="{A7CC9541-9D2A-45D8-88A1-02EB35C1DBFF}" srcOrd="0" destOrd="0" presId="urn:microsoft.com/office/officeart/2005/8/layout/matrix1"/>
    <dgm:cxn modelId="{E516C863-51F2-4CA4-9ABE-B893BD1863F0}" srcId="{2C5712BD-BAAE-4A7C-9855-7709C056906D}" destId="{7308A6BC-7CD8-462B-9959-0AA0C5276F41}" srcOrd="2" destOrd="0" parTransId="{9F844DC8-99A2-4490-B721-F7FF4EBD3DD0}" sibTransId="{AC241299-260A-49BA-A0E6-FEA8764745D0}"/>
    <dgm:cxn modelId="{A173C2CB-2F3C-4793-ADE6-2DFC2F5C3393}" type="presOf" srcId="{F8B08A14-E976-406E-B931-28E36DD1B2FA}" destId="{96BDE829-A211-419A-B8B6-6C2D91B93C43}" srcOrd="1" destOrd="0" presId="urn:microsoft.com/office/officeart/2005/8/layout/matrix1"/>
    <dgm:cxn modelId="{66894756-5709-4493-AB8D-BCF501D4A969}" type="presOf" srcId="{3EE2D100-FEE1-4789-9FAF-BA3EF1D93A62}" destId="{39649455-4D64-4887-A232-EB73D3DCDC3A}" srcOrd="0" destOrd="0" presId="urn:microsoft.com/office/officeart/2005/8/layout/matrix1"/>
    <dgm:cxn modelId="{3309E5A7-F92C-43D6-9091-D80154D0E68A}" type="presOf" srcId="{7085E286-3E0C-47E0-B91F-12957C0D34FA}" destId="{14C1B4B3-E94B-4B2E-992F-50721BF8FCB6}" srcOrd="1" destOrd="0" presId="urn:microsoft.com/office/officeart/2005/8/layout/matrix1"/>
    <dgm:cxn modelId="{D02E02B7-B32D-4ACC-91A5-E3C13A7CE45F}" srcId="{2C5712BD-BAAE-4A7C-9855-7709C056906D}" destId="{7085E286-3E0C-47E0-B91F-12957C0D34FA}" srcOrd="0" destOrd="0" parTransId="{0EDCB5A8-0BF1-493C-A32D-77E5B64B5CE3}" sibTransId="{73CC8BED-215E-4223-B71C-E7A69B98E453}"/>
    <dgm:cxn modelId="{80DBDC40-D06F-4289-B7C8-424A20E3B81E}" type="presOf" srcId="{3EE2D100-FEE1-4789-9FAF-BA3EF1D93A62}" destId="{E2F0ADF1-B16B-49F9-8D2C-7A253B23358F}" srcOrd="1" destOrd="0" presId="urn:microsoft.com/office/officeart/2005/8/layout/matrix1"/>
    <dgm:cxn modelId="{8704250C-A4E3-4855-A658-33C599094E3A}" type="presOf" srcId="{7308A6BC-7CD8-462B-9959-0AA0C5276F41}" destId="{A9ECBD5A-379F-46A0-BC4C-B1D8878E9C69}" srcOrd="1" destOrd="0" presId="urn:microsoft.com/office/officeart/2005/8/layout/matrix1"/>
    <dgm:cxn modelId="{C29539CA-EC55-448C-B96C-3836311B2CBC}" srcId="{2C5712BD-BAAE-4A7C-9855-7709C056906D}" destId="{3EE2D100-FEE1-4789-9FAF-BA3EF1D93A62}" srcOrd="3" destOrd="0" parTransId="{7BAC4A57-D5A2-40D7-95D2-BFA854B0A978}" sibTransId="{31759F62-BD4A-4E98-A8B0-9D514AC4BB88}"/>
    <dgm:cxn modelId="{0D166F58-01E7-496A-97E0-74EAF469BA60}" type="presParOf" srcId="{A7CC9541-9D2A-45D8-88A1-02EB35C1DBFF}" destId="{F6A43FB2-7D65-4235-8A5E-7000B76B83C3}" srcOrd="0" destOrd="0" presId="urn:microsoft.com/office/officeart/2005/8/layout/matrix1"/>
    <dgm:cxn modelId="{E7147D05-B954-436A-B950-B0F5FB5424C0}" type="presParOf" srcId="{F6A43FB2-7D65-4235-8A5E-7000B76B83C3}" destId="{1EFF6403-6D47-4864-9502-0245E5620B2B}" srcOrd="0" destOrd="0" presId="urn:microsoft.com/office/officeart/2005/8/layout/matrix1"/>
    <dgm:cxn modelId="{55F4B25A-FA2F-4A4D-8591-2B1698E72BE0}" type="presParOf" srcId="{F6A43FB2-7D65-4235-8A5E-7000B76B83C3}" destId="{14C1B4B3-E94B-4B2E-992F-50721BF8FCB6}" srcOrd="1" destOrd="0" presId="urn:microsoft.com/office/officeart/2005/8/layout/matrix1"/>
    <dgm:cxn modelId="{38CE09EF-E12D-4C5F-AF65-DA19D8A019FB}" type="presParOf" srcId="{F6A43FB2-7D65-4235-8A5E-7000B76B83C3}" destId="{3B93BDCD-6389-4BE3-B38E-C377F33E414B}" srcOrd="2" destOrd="0" presId="urn:microsoft.com/office/officeart/2005/8/layout/matrix1"/>
    <dgm:cxn modelId="{CD17D663-B9F4-43FD-9F78-64EB854DF96F}" type="presParOf" srcId="{F6A43FB2-7D65-4235-8A5E-7000B76B83C3}" destId="{96BDE829-A211-419A-B8B6-6C2D91B93C43}" srcOrd="3" destOrd="0" presId="urn:microsoft.com/office/officeart/2005/8/layout/matrix1"/>
    <dgm:cxn modelId="{719FD033-F713-4745-97DE-144FE5CBDE33}" type="presParOf" srcId="{F6A43FB2-7D65-4235-8A5E-7000B76B83C3}" destId="{8A09088E-2D3C-4567-8D1B-C480D625FC62}" srcOrd="4" destOrd="0" presId="urn:microsoft.com/office/officeart/2005/8/layout/matrix1"/>
    <dgm:cxn modelId="{EBD71B13-59FC-4AA0-B14B-14D373F1A676}" type="presParOf" srcId="{F6A43FB2-7D65-4235-8A5E-7000B76B83C3}" destId="{A9ECBD5A-379F-46A0-BC4C-B1D8878E9C69}" srcOrd="5" destOrd="0" presId="urn:microsoft.com/office/officeart/2005/8/layout/matrix1"/>
    <dgm:cxn modelId="{1E81DEB9-1C66-4D4B-B205-643FE011A3A7}" type="presParOf" srcId="{F6A43FB2-7D65-4235-8A5E-7000B76B83C3}" destId="{39649455-4D64-4887-A232-EB73D3DCDC3A}" srcOrd="6" destOrd="0" presId="urn:microsoft.com/office/officeart/2005/8/layout/matrix1"/>
    <dgm:cxn modelId="{967086F9-8149-4925-9CF8-9C42F61F6DA3}" type="presParOf" srcId="{F6A43FB2-7D65-4235-8A5E-7000B76B83C3}" destId="{E2F0ADF1-B16B-49F9-8D2C-7A253B23358F}" srcOrd="7" destOrd="0" presId="urn:microsoft.com/office/officeart/2005/8/layout/matrix1"/>
    <dgm:cxn modelId="{540AC4F6-7791-490C-A2AD-5BBB8838BCAB}" type="presParOf" srcId="{A7CC9541-9D2A-45D8-88A1-02EB35C1DBFF}" destId="{2EB9F456-ADF1-4055-8203-2E955A17D40B}" srcOrd="1" destOrd="0" presId="urn:microsoft.com/office/officeart/2005/8/layout/matrix1"/>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E538FC3-D7AC-43E3-9DA6-C68B8797987F}" type="doc">
      <dgm:prSet loTypeId="urn:microsoft.com/office/officeart/2005/8/layout/radial6" loCatId="cycle" qsTypeId="urn:microsoft.com/office/officeart/2005/8/quickstyle/simple1" qsCatId="simple" csTypeId="urn:microsoft.com/office/officeart/2005/8/colors/accent0_3" csCatId="mainScheme" phldr="1"/>
      <dgm:spPr/>
      <dgm:t>
        <a:bodyPr rtlCol="0"/>
        <a:lstStyle/>
        <a:p>
          <a:pPr rtl="0"/>
          <a:endParaRPr lang="en-US"/>
        </a:p>
      </dgm:t>
    </dgm:pt>
    <dgm:pt modelId="{AA08B8C5-0D87-46C2-BC3A-8F2ECFB1D79D}">
      <dgm:prSet phldrT="[Text]"/>
      <dgm:spPr/>
      <dgm:t>
        <a:bodyPr rtlCol="0"/>
        <a:lstStyle/>
        <a:p>
          <a:pPr algn="ctr" rtl="0"/>
          <a:r>
            <a:rPr lang="zh" b="1">
              <a:solidFill>
                <a:srgbClr val="FF0000"/>
              </a:solidFill>
              <a:latin typeface="Arial" panose="020B0604020202020204" pitchFamily="34" charset="0"/>
              <a:cs typeface="Arial" panose="020B0604020202020204" pitchFamily="34" charset="0"/>
            </a:rPr>
            <a:t>规划和建设</a:t>
          </a:r>
        </a:p>
        <a:p>
          <a:pPr algn="ctr" rtl="0"/>
          <a:r>
            <a:rPr lang="zh" b="1">
              <a:solidFill>
                <a:srgbClr val="FF0000"/>
              </a:solidFill>
              <a:latin typeface="Arial" panose="020B0604020202020204" pitchFamily="34" charset="0"/>
              <a:cs typeface="Arial" panose="020B0604020202020204" pitchFamily="34" charset="0"/>
            </a:rPr>
            <a:t>标准  </a:t>
          </a:r>
          <a:endParaRPr lang="en-US" dirty="0">
            <a:solidFill>
              <a:srgbClr val="FF0000"/>
            </a:solidFill>
          </a:endParaRPr>
        </a:p>
      </dgm:t>
    </dgm:pt>
    <dgm:pt modelId="{2668C26C-0B87-476E-BC0C-95FA5B431E9C}" type="parTrans" cxnId="{36F6CCAF-9BDA-4AB3-8A80-4204A0AD1B02}">
      <dgm:prSet/>
      <dgm:spPr/>
      <dgm:t>
        <a:bodyPr rtlCol="0"/>
        <a:lstStyle/>
        <a:p>
          <a:pPr algn="ctr" rtl="0"/>
          <a:endParaRPr lang="en-US"/>
        </a:p>
      </dgm:t>
    </dgm:pt>
    <dgm:pt modelId="{3C385B4C-AF1B-40E9-BD53-82A363CBBB92}" type="sibTrans" cxnId="{36F6CCAF-9BDA-4AB3-8A80-4204A0AD1B02}">
      <dgm:prSet/>
      <dgm:spPr/>
      <dgm:t>
        <a:bodyPr rtlCol="0"/>
        <a:lstStyle/>
        <a:p>
          <a:pPr algn="ctr" rtl="0"/>
          <a:endParaRPr lang="en-US"/>
        </a:p>
      </dgm:t>
    </dgm:pt>
    <dgm:pt modelId="{B9C5B9B0-70EF-4464-818E-6FEA5E540FEF}">
      <dgm:prSet phldrT="[Text]" custT="1"/>
      <dgm:spPr/>
      <dgm:t>
        <a:bodyPr rtlCol="0"/>
        <a:lstStyle/>
        <a:p>
          <a:pPr algn="ctr" rtl="0"/>
          <a:r>
            <a:rPr lang="zh" sz="1600" b="1">
              <a:latin typeface="Arial" panose="020B0604020202020204" pitchFamily="34" charset="0"/>
              <a:cs typeface="Arial" panose="020B0604020202020204" pitchFamily="34" charset="0"/>
            </a:rPr>
            <a:t>经济成本 </a:t>
          </a:r>
        </a:p>
      </dgm:t>
    </dgm:pt>
    <dgm:pt modelId="{BEDC788B-31E1-49C3-8903-EE75000501AE}" type="parTrans" cxnId="{4FF403C0-6C54-4B77-83E7-B970456B15C3}">
      <dgm:prSet/>
      <dgm:spPr/>
      <dgm:t>
        <a:bodyPr rtlCol="0"/>
        <a:lstStyle/>
        <a:p>
          <a:pPr algn="ctr" rtl="0"/>
          <a:endParaRPr lang="en-US"/>
        </a:p>
      </dgm:t>
    </dgm:pt>
    <dgm:pt modelId="{98CC4844-90E9-482B-A8FA-ED995B9F67C8}" type="sibTrans" cxnId="{4FF403C0-6C54-4B77-83E7-B970456B15C3}">
      <dgm:prSet/>
      <dgm:spPr/>
      <dgm:t>
        <a:bodyPr rtlCol="0"/>
        <a:lstStyle/>
        <a:p>
          <a:pPr algn="ctr" rtl="0"/>
          <a:endParaRPr lang="en-US"/>
        </a:p>
      </dgm:t>
    </dgm:pt>
    <dgm:pt modelId="{91ED8CF5-8D19-41DD-BB19-6F5ADE8E3A01}">
      <dgm:prSet phldrT="[Text]" custT="1"/>
      <dgm:spPr/>
      <dgm:t>
        <a:bodyPr rtlCol="0"/>
        <a:lstStyle/>
        <a:p>
          <a:pPr algn="ctr" rtl="0"/>
          <a:r>
            <a:rPr lang="zh" sz="1400" b="1">
              <a:latin typeface="Arial" panose="020B0604020202020204" pitchFamily="34" charset="0"/>
              <a:cs typeface="Arial" panose="020B0604020202020204" pitchFamily="34" charset="0"/>
            </a:rPr>
            <a:t>文化接受度 </a:t>
          </a:r>
        </a:p>
      </dgm:t>
    </dgm:pt>
    <dgm:pt modelId="{959011D3-5CF4-4571-8BB1-D78D97618B5C}" type="parTrans" cxnId="{4B3DDC0D-4E98-4D9F-BFE7-22B6FC6AE980}">
      <dgm:prSet/>
      <dgm:spPr/>
      <dgm:t>
        <a:bodyPr rtlCol="0"/>
        <a:lstStyle/>
        <a:p>
          <a:pPr algn="ctr" rtl="0"/>
          <a:endParaRPr lang="en-US"/>
        </a:p>
      </dgm:t>
    </dgm:pt>
    <dgm:pt modelId="{6412E6AE-97A1-4CBB-B511-61199AC433BB}" type="sibTrans" cxnId="{4B3DDC0D-4E98-4D9F-BFE7-22B6FC6AE980}">
      <dgm:prSet/>
      <dgm:spPr/>
      <dgm:t>
        <a:bodyPr rtlCol="0"/>
        <a:lstStyle/>
        <a:p>
          <a:pPr algn="ctr" rtl="0"/>
          <a:endParaRPr lang="en-US"/>
        </a:p>
      </dgm:t>
    </dgm:pt>
    <dgm:pt modelId="{5F4D6244-5E26-4258-B674-342E98738802}">
      <dgm:prSet phldrT="[Text]"/>
      <dgm:spPr/>
      <dgm:t>
        <a:bodyPr rtlCol="0"/>
        <a:lstStyle/>
        <a:p>
          <a:pPr algn="ctr" rtl="0"/>
          <a:r>
            <a:rPr lang="zh" b="1">
              <a:latin typeface="Arial" panose="020B0604020202020204" pitchFamily="34" charset="0"/>
              <a:cs typeface="Arial" panose="020B0604020202020204" pitchFamily="34" charset="0"/>
            </a:rPr>
            <a:t>保障公共健康 </a:t>
          </a:r>
        </a:p>
      </dgm:t>
    </dgm:pt>
    <dgm:pt modelId="{43914014-B99A-4155-B352-058AA6ACC68A}" type="parTrans" cxnId="{41AC722D-3F6C-4D5F-ACB9-A39752C72F57}">
      <dgm:prSet/>
      <dgm:spPr/>
      <dgm:t>
        <a:bodyPr rtlCol="0"/>
        <a:lstStyle/>
        <a:p>
          <a:pPr algn="ctr" rtl="0"/>
          <a:endParaRPr lang="en-US"/>
        </a:p>
      </dgm:t>
    </dgm:pt>
    <dgm:pt modelId="{A071E047-4C0A-4FC5-913D-D4A94E6FF999}" type="sibTrans" cxnId="{41AC722D-3F6C-4D5F-ACB9-A39752C72F57}">
      <dgm:prSet/>
      <dgm:spPr/>
      <dgm:t>
        <a:bodyPr rtlCol="0"/>
        <a:lstStyle/>
        <a:p>
          <a:pPr algn="ctr" rtl="0"/>
          <a:endParaRPr lang="en-US"/>
        </a:p>
      </dgm:t>
    </dgm:pt>
    <dgm:pt modelId="{EC64AD3F-3BE0-453E-B206-522EC385854E}">
      <dgm:prSet phldrT="[Text]" custT="1"/>
      <dgm:spPr/>
      <dgm:t>
        <a:bodyPr rtlCol="0"/>
        <a:lstStyle/>
        <a:p>
          <a:pPr algn="ctr" rtl="0"/>
          <a:r>
            <a:rPr lang="zh" sz="1400" b="1">
              <a:latin typeface="Arial" panose="020B0604020202020204" pitchFamily="34" charset="0"/>
              <a:cs typeface="Arial" panose="020B0604020202020204" pitchFamily="34" charset="0"/>
            </a:rPr>
            <a:t>环境保护 </a:t>
          </a:r>
        </a:p>
      </dgm:t>
    </dgm:pt>
    <dgm:pt modelId="{7B7C49FA-3A2F-4287-87C5-7CF8B7D4748E}" type="parTrans" cxnId="{06E0451B-4AE4-4BD5-8A0A-9DB223F5AC05}">
      <dgm:prSet/>
      <dgm:spPr/>
      <dgm:t>
        <a:bodyPr rtlCol="0"/>
        <a:lstStyle/>
        <a:p>
          <a:pPr algn="ctr" rtl="0"/>
          <a:endParaRPr lang="en-US"/>
        </a:p>
      </dgm:t>
    </dgm:pt>
    <dgm:pt modelId="{9B7F2495-50C3-46A3-BDD0-F00F686F26F2}" type="sibTrans" cxnId="{06E0451B-4AE4-4BD5-8A0A-9DB223F5AC05}">
      <dgm:prSet/>
      <dgm:spPr/>
      <dgm:t>
        <a:bodyPr rtlCol="0"/>
        <a:lstStyle/>
        <a:p>
          <a:pPr algn="ctr" rtl="0"/>
          <a:endParaRPr lang="en-US"/>
        </a:p>
      </dgm:t>
    </dgm:pt>
    <dgm:pt modelId="{569DAD96-A3EE-417B-BF0E-5EDAF997BF20}">
      <dgm:prSet/>
      <dgm:spPr/>
      <dgm:t>
        <a:bodyPr rtlCol="0"/>
        <a:lstStyle/>
        <a:p>
          <a:pPr algn="ctr" rtl="0"/>
          <a:endParaRPr lang="en-US" dirty="0"/>
        </a:p>
      </dgm:t>
    </dgm:pt>
    <dgm:pt modelId="{8D70738B-4803-4039-BED6-D3D08DE6DCFB}" type="parTrans" cxnId="{95D58DCB-9BB9-4FA2-BD98-38AD18493020}">
      <dgm:prSet/>
      <dgm:spPr/>
      <dgm:t>
        <a:bodyPr rtlCol="0"/>
        <a:lstStyle/>
        <a:p>
          <a:pPr algn="ctr" rtl="0"/>
          <a:endParaRPr lang="en-US"/>
        </a:p>
      </dgm:t>
    </dgm:pt>
    <dgm:pt modelId="{C622EC2C-170A-49C7-B292-BF53DC884590}" type="sibTrans" cxnId="{95D58DCB-9BB9-4FA2-BD98-38AD18493020}">
      <dgm:prSet/>
      <dgm:spPr/>
      <dgm:t>
        <a:bodyPr rtlCol="0"/>
        <a:lstStyle/>
        <a:p>
          <a:pPr algn="ctr" rtl="0"/>
          <a:endParaRPr lang="en-US"/>
        </a:p>
      </dgm:t>
    </dgm:pt>
    <dgm:pt modelId="{0947796A-C341-48EA-929A-DB4134E72A00}">
      <dgm:prSet/>
      <dgm:spPr/>
      <dgm:t>
        <a:bodyPr rtlCol="0"/>
        <a:lstStyle/>
        <a:p>
          <a:pPr rtl="0"/>
          <a:endParaRPr lang="en-US"/>
        </a:p>
      </dgm:t>
    </dgm:pt>
    <dgm:pt modelId="{A3713C7D-0B99-4B6F-8723-89EC25DA3717}" type="parTrans" cxnId="{8A7E31E3-5D85-4171-8196-3417FC11A8C8}">
      <dgm:prSet/>
      <dgm:spPr/>
      <dgm:t>
        <a:bodyPr rtlCol="0"/>
        <a:lstStyle/>
        <a:p>
          <a:pPr rtl="0"/>
          <a:endParaRPr lang="en-US"/>
        </a:p>
      </dgm:t>
    </dgm:pt>
    <dgm:pt modelId="{B41D5FFA-DB9B-4BE5-A014-26B2673D9CE9}" type="sibTrans" cxnId="{8A7E31E3-5D85-4171-8196-3417FC11A8C8}">
      <dgm:prSet/>
      <dgm:spPr/>
      <dgm:t>
        <a:bodyPr rtlCol="0"/>
        <a:lstStyle/>
        <a:p>
          <a:pPr rtl="0"/>
          <a:endParaRPr lang="en-US"/>
        </a:p>
      </dgm:t>
    </dgm:pt>
    <dgm:pt modelId="{56F6AE58-4C5A-4FA3-881E-3F549DD84D04}">
      <dgm:prSet/>
      <dgm:spPr/>
      <dgm:t>
        <a:bodyPr rtlCol="0"/>
        <a:lstStyle/>
        <a:p>
          <a:pPr rtl="0"/>
          <a:endParaRPr lang="en-US"/>
        </a:p>
      </dgm:t>
    </dgm:pt>
    <dgm:pt modelId="{E57F1B98-912E-4891-8FBD-0288511CD5B4}" type="parTrans" cxnId="{CD9FD25C-C90A-499E-95CB-450509067B36}">
      <dgm:prSet/>
      <dgm:spPr/>
      <dgm:t>
        <a:bodyPr rtlCol="0"/>
        <a:lstStyle/>
        <a:p>
          <a:pPr rtl="0"/>
          <a:endParaRPr lang="en-US"/>
        </a:p>
      </dgm:t>
    </dgm:pt>
    <dgm:pt modelId="{23C7CB0D-C519-4A1C-84BA-02598F954FC0}" type="sibTrans" cxnId="{CD9FD25C-C90A-499E-95CB-450509067B36}">
      <dgm:prSet/>
      <dgm:spPr/>
      <dgm:t>
        <a:bodyPr rtlCol="0"/>
        <a:lstStyle/>
        <a:p>
          <a:pPr rtl="0"/>
          <a:endParaRPr lang="en-US"/>
        </a:p>
      </dgm:t>
    </dgm:pt>
    <dgm:pt modelId="{A0F85F80-FDD7-4DEA-B150-6878F094FCA3}" type="pres">
      <dgm:prSet presAssocID="{0E538FC3-D7AC-43E3-9DA6-C68B8797987F}" presName="Name0" presStyleCnt="0">
        <dgm:presLayoutVars>
          <dgm:chMax val="1"/>
          <dgm:dir/>
          <dgm:animLvl val="ctr"/>
          <dgm:resizeHandles val="exact"/>
        </dgm:presLayoutVars>
      </dgm:prSet>
      <dgm:spPr/>
      <dgm:t>
        <a:bodyPr/>
        <a:lstStyle/>
        <a:p>
          <a:endParaRPr lang="en-US"/>
        </a:p>
      </dgm:t>
    </dgm:pt>
    <dgm:pt modelId="{3D3CFC20-217D-4974-BFF6-B1375E500CDD}" type="pres">
      <dgm:prSet presAssocID="{AA08B8C5-0D87-46C2-BC3A-8F2ECFB1D79D}" presName="centerShape" presStyleLbl="node0" presStyleIdx="0" presStyleCnt="1"/>
      <dgm:spPr/>
      <dgm:t>
        <a:bodyPr/>
        <a:lstStyle/>
        <a:p>
          <a:endParaRPr lang="en-US"/>
        </a:p>
      </dgm:t>
    </dgm:pt>
    <dgm:pt modelId="{8C9037F2-B1E2-4DC6-B0FE-70EFBBDA358B}" type="pres">
      <dgm:prSet presAssocID="{B9C5B9B0-70EF-4464-818E-6FEA5E540FEF}" presName="node" presStyleLbl="node1" presStyleIdx="0" presStyleCnt="5" custScaleX="120219">
        <dgm:presLayoutVars>
          <dgm:bulletEnabled val="1"/>
        </dgm:presLayoutVars>
      </dgm:prSet>
      <dgm:spPr/>
      <dgm:t>
        <a:bodyPr/>
        <a:lstStyle/>
        <a:p>
          <a:endParaRPr lang="en-US"/>
        </a:p>
      </dgm:t>
    </dgm:pt>
    <dgm:pt modelId="{205F11CA-D06B-403A-8E2B-C196E1B28528}" type="pres">
      <dgm:prSet presAssocID="{B9C5B9B0-70EF-4464-818E-6FEA5E540FEF}" presName="dummy" presStyleCnt="0"/>
      <dgm:spPr/>
    </dgm:pt>
    <dgm:pt modelId="{3CB9231B-4084-4CAC-8719-618BD2A6046A}" type="pres">
      <dgm:prSet presAssocID="{98CC4844-90E9-482B-A8FA-ED995B9F67C8}" presName="sibTrans" presStyleLbl="sibTrans2D1" presStyleIdx="0" presStyleCnt="5"/>
      <dgm:spPr/>
      <dgm:t>
        <a:bodyPr/>
        <a:lstStyle/>
        <a:p>
          <a:endParaRPr lang="en-US"/>
        </a:p>
      </dgm:t>
    </dgm:pt>
    <dgm:pt modelId="{1976EAFA-FDFB-462C-BA5D-0C14FFF9FD65}" type="pres">
      <dgm:prSet presAssocID="{569DAD96-A3EE-417B-BF0E-5EDAF997BF20}" presName="node" presStyleLbl="node1" presStyleIdx="1" presStyleCnt="5" custScaleX="126163" custScaleY="113228" custRadScaleRad="104783" custRadScaleInc="5956">
        <dgm:presLayoutVars>
          <dgm:bulletEnabled val="1"/>
        </dgm:presLayoutVars>
      </dgm:prSet>
      <dgm:spPr/>
      <dgm:t>
        <a:bodyPr/>
        <a:lstStyle/>
        <a:p>
          <a:endParaRPr lang="en-US"/>
        </a:p>
      </dgm:t>
    </dgm:pt>
    <dgm:pt modelId="{8179DDAC-4999-4587-A305-2D3871BB4866}" type="pres">
      <dgm:prSet presAssocID="{569DAD96-A3EE-417B-BF0E-5EDAF997BF20}" presName="dummy" presStyleCnt="0"/>
      <dgm:spPr/>
    </dgm:pt>
    <dgm:pt modelId="{0562CAA8-CB51-4CEE-B263-1C0C16594118}" type="pres">
      <dgm:prSet presAssocID="{C622EC2C-170A-49C7-B292-BF53DC884590}" presName="sibTrans" presStyleLbl="sibTrans2D1" presStyleIdx="1" presStyleCnt="5" custScaleX="104786"/>
      <dgm:spPr/>
      <dgm:t>
        <a:bodyPr/>
        <a:lstStyle/>
        <a:p>
          <a:endParaRPr lang="en-US"/>
        </a:p>
      </dgm:t>
    </dgm:pt>
    <dgm:pt modelId="{E9C3F51E-36F5-4275-98F8-EE412093C271}" type="pres">
      <dgm:prSet presAssocID="{91ED8CF5-8D19-41DD-BB19-6F5ADE8E3A01}" presName="node" presStyleLbl="node1" presStyleIdx="2" presStyleCnt="5" custScaleX="115258" custScaleY="105656" custRadScaleRad="100909" custRadScaleInc="-5724">
        <dgm:presLayoutVars>
          <dgm:bulletEnabled val="1"/>
        </dgm:presLayoutVars>
      </dgm:prSet>
      <dgm:spPr/>
      <dgm:t>
        <a:bodyPr/>
        <a:lstStyle/>
        <a:p>
          <a:endParaRPr lang="en-US"/>
        </a:p>
      </dgm:t>
    </dgm:pt>
    <dgm:pt modelId="{F8B44DB0-F9BD-41AD-AEEB-3EBB0A0E169A}" type="pres">
      <dgm:prSet presAssocID="{91ED8CF5-8D19-41DD-BB19-6F5ADE8E3A01}" presName="dummy" presStyleCnt="0"/>
      <dgm:spPr/>
    </dgm:pt>
    <dgm:pt modelId="{55989859-4581-4B8A-8DEF-297A1A06F4F3}" type="pres">
      <dgm:prSet presAssocID="{6412E6AE-97A1-4CBB-B511-61199AC433BB}" presName="sibTrans" presStyleLbl="sibTrans2D1" presStyleIdx="2" presStyleCnt="5"/>
      <dgm:spPr/>
      <dgm:t>
        <a:bodyPr/>
        <a:lstStyle/>
        <a:p>
          <a:endParaRPr lang="en-US"/>
        </a:p>
      </dgm:t>
    </dgm:pt>
    <dgm:pt modelId="{ED7062AB-E3C9-45A6-AF5B-E4726E75DE68}" type="pres">
      <dgm:prSet presAssocID="{5F4D6244-5E26-4258-B674-342E98738802}" presName="node" presStyleLbl="node1" presStyleIdx="3" presStyleCnt="5">
        <dgm:presLayoutVars>
          <dgm:bulletEnabled val="1"/>
        </dgm:presLayoutVars>
      </dgm:prSet>
      <dgm:spPr/>
      <dgm:t>
        <a:bodyPr/>
        <a:lstStyle/>
        <a:p>
          <a:endParaRPr lang="en-US"/>
        </a:p>
      </dgm:t>
    </dgm:pt>
    <dgm:pt modelId="{FE04C8E7-A1B4-402B-8CC7-3FFF9BD3FA2F}" type="pres">
      <dgm:prSet presAssocID="{5F4D6244-5E26-4258-B674-342E98738802}" presName="dummy" presStyleCnt="0"/>
      <dgm:spPr/>
    </dgm:pt>
    <dgm:pt modelId="{B14556C4-5804-4096-A503-106352D79C5C}" type="pres">
      <dgm:prSet presAssocID="{A071E047-4C0A-4FC5-913D-D4A94E6FF999}" presName="sibTrans" presStyleLbl="sibTrans2D1" presStyleIdx="3" presStyleCnt="5"/>
      <dgm:spPr/>
      <dgm:t>
        <a:bodyPr/>
        <a:lstStyle/>
        <a:p>
          <a:endParaRPr lang="en-US"/>
        </a:p>
      </dgm:t>
    </dgm:pt>
    <dgm:pt modelId="{36FEC637-F2A4-40BC-AC1C-701D8C6F5354}" type="pres">
      <dgm:prSet presAssocID="{EC64AD3F-3BE0-453E-B206-522EC385854E}" presName="node" presStyleLbl="node1" presStyleIdx="4" presStyleCnt="5" custScaleX="121257" custScaleY="112095">
        <dgm:presLayoutVars>
          <dgm:bulletEnabled val="1"/>
        </dgm:presLayoutVars>
      </dgm:prSet>
      <dgm:spPr/>
      <dgm:t>
        <a:bodyPr/>
        <a:lstStyle/>
        <a:p>
          <a:endParaRPr lang="en-US"/>
        </a:p>
      </dgm:t>
    </dgm:pt>
    <dgm:pt modelId="{5E8095C5-3E69-4FA2-9D67-6482CB0D1C19}" type="pres">
      <dgm:prSet presAssocID="{EC64AD3F-3BE0-453E-B206-522EC385854E}" presName="dummy" presStyleCnt="0"/>
      <dgm:spPr/>
    </dgm:pt>
    <dgm:pt modelId="{2482417E-119E-4B12-A4C2-62241E8349B1}" type="pres">
      <dgm:prSet presAssocID="{9B7F2495-50C3-46A3-BDD0-F00F686F26F2}" presName="sibTrans" presStyleLbl="sibTrans2D1" presStyleIdx="4" presStyleCnt="5"/>
      <dgm:spPr/>
      <dgm:t>
        <a:bodyPr/>
        <a:lstStyle/>
        <a:p>
          <a:endParaRPr lang="en-US"/>
        </a:p>
      </dgm:t>
    </dgm:pt>
  </dgm:ptLst>
  <dgm:cxnLst>
    <dgm:cxn modelId="{CD9FD25C-C90A-499E-95CB-450509067B36}" srcId="{0E538FC3-D7AC-43E3-9DA6-C68B8797987F}" destId="{56F6AE58-4C5A-4FA3-881E-3F549DD84D04}" srcOrd="2" destOrd="0" parTransId="{E57F1B98-912E-4891-8FBD-0288511CD5B4}" sibTransId="{23C7CB0D-C519-4A1C-84BA-02598F954FC0}"/>
    <dgm:cxn modelId="{DDFB4888-9F73-432C-ADA0-2440560FF960}" type="presOf" srcId="{EC64AD3F-3BE0-453E-B206-522EC385854E}" destId="{36FEC637-F2A4-40BC-AC1C-701D8C6F5354}" srcOrd="0" destOrd="0" presId="urn:microsoft.com/office/officeart/2005/8/layout/radial6"/>
    <dgm:cxn modelId="{8A7E31E3-5D85-4171-8196-3417FC11A8C8}" srcId="{0E538FC3-D7AC-43E3-9DA6-C68B8797987F}" destId="{0947796A-C341-48EA-929A-DB4134E72A00}" srcOrd="1" destOrd="0" parTransId="{A3713C7D-0B99-4B6F-8723-89EC25DA3717}" sibTransId="{B41D5FFA-DB9B-4BE5-A014-26B2673D9CE9}"/>
    <dgm:cxn modelId="{06E0451B-4AE4-4BD5-8A0A-9DB223F5AC05}" srcId="{AA08B8C5-0D87-46C2-BC3A-8F2ECFB1D79D}" destId="{EC64AD3F-3BE0-453E-B206-522EC385854E}" srcOrd="4" destOrd="0" parTransId="{7B7C49FA-3A2F-4287-87C5-7CF8B7D4748E}" sibTransId="{9B7F2495-50C3-46A3-BDD0-F00F686F26F2}"/>
    <dgm:cxn modelId="{17A76676-E64B-457E-A1C9-AE2FAF73F925}" type="presOf" srcId="{A071E047-4C0A-4FC5-913D-D4A94E6FF999}" destId="{B14556C4-5804-4096-A503-106352D79C5C}" srcOrd="0" destOrd="0" presId="urn:microsoft.com/office/officeart/2005/8/layout/radial6"/>
    <dgm:cxn modelId="{95D58DCB-9BB9-4FA2-BD98-38AD18493020}" srcId="{AA08B8C5-0D87-46C2-BC3A-8F2ECFB1D79D}" destId="{569DAD96-A3EE-417B-BF0E-5EDAF997BF20}" srcOrd="1" destOrd="0" parTransId="{8D70738B-4803-4039-BED6-D3D08DE6DCFB}" sibTransId="{C622EC2C-170A-49C7-B292-BF53DC884590}"/>
    <dgm:cxn modelId="{4C02AE39-5FFB-49ED-9795-84B655FF448E}" type="presOf" srcId="{AA08B8C5-0D87-46C2-BC3A-8F2ECFB1D79D}" destId="{3D3CFC20-217D-4974-BFF6-B1375E500CDD}" srcOrd="0" destOrd="0" presId="urn:microsoft.com/office/officeart/2005/8/layout/radial6"/>
    <dgm:cxn modelId="{4FF403C0-6C54-4B77-83E7-B970456B15C3}" srcId="{AA08B8C5-0D87-46C2-BC3A-8F2ECFB1D79D}" destId="{B9C5B9B0-70EF-4464-818E-6FEA5E540FEF}" srcOrd="0" destOrd="0" parTransId="{BEDC788B-31E1-49C3-8903-EE75000501AE}" sibTransId="{98CC4844-90E9-482B-A8FA-ED995B9F67C8}"/>
    <dgm:cxn modelId="{360410A2-D668-46B3-8D5A-17428FC88008}" type="presOf" srcId="{9B7F2495-50C3-46A3-BDD0-F00F686F26F2}" destId="{2482417E-119E-4B12-A4C2-62241E8349B1}" srcOrd="0" destOrd="0" presId="urn:microsoft.com/office/officeart/2005/8/layout/radial6"/>
    <dgm:cxn modelId="{36F6CCAF-9BDA-4AB3-8A80-4204A0AD1B02}" srcId="{0E538FC3-D7AC-43E3-9DA6-C68B8797987F}" destId="{AA08B8C5-0D87-46C2-BC3A-8F2ECFB1D79D}" srcOrd="0" destOrd="0" parTransId="{2668C26C-0B87-476E-BC0C-95FA5B431E9C}" sibTransId="{3C385B4C-AF1B-40E9-BD53-82A363CBBB92}"/>
    <dgm:cxn modelId="{53E1F8C1-B56F-4566-AB55-768CC2DDA445}" type="presOf" srcId="{6412E6AE-97A1-4CBB-B511-61199AC433BB}" destId="{55989859-4581-4B8A-8DEF-297A1A06F4F3}" srcOrd="0" destOrd="0" presId="urn:microsoft.com/office/officeart/2005/8/layout/radial6"/>
    <dgm:cxn modelId="{41AC722D-3F6C-4D5F-ACB9-A39752C72F57}" srcId="{AA08B8C5-0D87-46C2-BC3A-8F2ECFB1D79D}" destId="{5F4D6244-5E26-4258-B674-342E98738802}" srcOrd="3" destOrd="0" parTransId="{43914014-B99A-4155-B352-058AA6ACC68A}" sibTransId="{A071E047-4C0A-4FC5-913D-D4A94E6FF999}"/>
    <dgm:cxn modelId="{2E22708D-165F-4F84-8594-8F372080B2F7}" type="presOf" srcId="{B9C5B9B0-70EF-4464-818E-6FEA5E540FEF}" destId="{8C9037F2-B1E2-4DC6-B0FE-70EFBBDA358B}" srcOrd="0" destOrd="0" presId="urn:microsoft.com/office/officeart/2005/8/layout/radial6"/>
    <dgm:cxn modelId="{4E0CBDFC-1736-48B8-AC97-E2BAA16AA56E}" type="presOf" srcId="{91ED8CF5-8D19-41DD-BB19-6F5ADE8E3A01}" destId="{E9C3F51E-36F5-4275-98F8-EE412093C271}" srcOrd="0" destOrd="0" presId="urn:microsoft.com/office/officeart/2005/8/layout/radial6"/>
    <dgm:cxn modelId="{0DF0CA8B-B43B-470D-A60F-50E2CB9CDB89}" type="presOf" srcId="{0E538FC3-D7AC-43E3-9DA6-C68B8797987F}" destId="{A0F85F80-FDD7-4DEA-B150-6878F094FCA3}" srcOrd="0" destOrd="0" presId="urn:microsoft.com/office/officeart/2005/8/layout/radial6"/>
    <dgm:cxn modelId="{4B3DDC0D-4E98-4D9F-BFE7-22B6FC6AE980}" srcId="{AA08B8C5-0D87-46C2-BC3A-8F2ECFB1D79D}" destId="{91ED8CF5-8D19-41DD-BB19-6F5ADE8E3A01}" srcOrd="2" destOrd="0" parTransId="{959011D3-5CF4-4571-8BB1-D78D97618B5C}" sibTransId="{6412E6AE-97A1-4CBB-B511-61199AC433BB}"/>
    <dgm:cxn modelId="{AEE5192F-304E-4F58-A6B1-BEA90F453C20}" type="presOf" srcId="{569DAD96-A3EE-417B-BF0E-5EDAF997BF20}" destId="{1976EAFA-FDFB-462C-BA5D-0C14FFF9FD65}" srcOrd="0" destOrd="0" presId="urn:microsoft.com/office/officeart/2005/8/layout/radial6"/>
    <dgm:cxn modelId="{40EA82AF-7795-45D2-B25A-9909F5AE18D6}" type="presOf" srcId="{98CC4844-90E9-482B-A8FA-ED995B9F67C8}" destId="{3CB9231B-4084-4CAC-8719-618BD2A6046A}" srcOrd="0" destOrd="0" presId="urn:microsoft.com/office/officeart/2005/8/layout/radial6"/>
    <dgm:cxn modelId="{4C0721AA-500D-413A-B714-1FB25EF1588E}" type="presOf" srcId="{5F4D6244-5E26-4258-B674-342E98738802}" destId="{ED7062AB-E3C9-45A6-AF5B-E4726E75DE68}" srcOrd="0" destOrd="0" presId="urn:microsoft.com/office/officeart/2005/8/layout/radial6"/>
    <dgm:cxn modelId="{E60B9446-D04B-4A7F-A622-663FC4F4774B}" type="presOf" srcId="{C622EC2C-170A-49C7-B292-BF53DC884590}" destId="{0562CAA8-CB51-4CEE-B263-1C0C16594118}" srcOrd="0" destOrd="0" presId="urn:microsoft.com/office/officeart/2005/8/layout/radial6"/>
    <dgm:cxn modelId="{250CDE33-2CCD-4102-9F86-BB0DAF798401}" type="presParOf" srcId="{A0F85F80-FDD7-4DEA-B150-6878F094FCA3}" destId="{3D3CFC20-217D-4974-BFF6-B1375E500CDD}" srcOrd="0" destOrd="0" presId="urn:microsoft.com/office/officeart/2005/8/layout/radial6"/>
    <dgm:cxn modelId="{49641C48-7A1A-4C98-B7DB-4DBB104C2AF8}" type="presParOf" srcId="{A0F85F80-FDD7-4DEA-B150-6878F094FCA3}" destId="{8C9037F2-B1E2-4DC6-B0FE-70EFBBDA358B}" srcOrd="1" destOrd="0" presId="urn:microsoft.com/office/officeart/2005/8/layout/radial6"/>
    <dgm:cxn modelId="{F4E863BF-96E3-4084-814C-78A35E420CE8}" type="presParOf" srcId="{A0F85F80-FDD7-4DEA-B150-6878F094FCA3}" destId="{205F11CA-D06B-403A-8E2B-C196E1B28528}" srcOrd="2" destOrd="0" presId="urn:microsoft.com/office/officeart/2005/8/layout/radial6"/>
    <dgm:cxn modelId="{5B899E33-B0D2-4442-A374-1AD068899F59}" type="presParOf" srcId="{A0F85F80-FDD7-4DEA-B150-6878F094FCA3}" destId="{3CB9231B-4084-4CAC-8719-618BD2A6046A}" srcOrd="3" destOrd="0" presId="urn:microsoft.com/office/officeart/2005/8/layout/radial6"/>
    <dgm:cxn modelId="{4FF325A2-811C-4E9A-B486-65F2BACBC405}" type="presParOf" srcId="{A0F85F80-FDD7-4DEA-B150-6878F094FCA3}" destId="{1976EAFA-FDFB-462C-BA5D-0C14FFF9FD65}" srcOrd="4" destOrd="0" presId="urn:microsoft.com/office/officeart/2005/8/layout/radial6"/>
    <dgm:cxn modelId="{1B1FF97D-FBEB-4985-942B-E8A7CC54DBD0}" type="presParOf" srcId="{A0F85F80-FDD7-4DEA-B150-6878F094FCA3}" destId="{8179DDAC-4999-4587-A305-2D3871BB4866}" srcOrd="5" destOrd="0" presId="urn:microsoft.com/office/officeart/2005/8/layout/radial6"/>
    <dgm:cxn modelId="{B8DFCD9A-94A9-424A-846B-52C4C734DB3B}" type="presParOf" srcId="{A0F85F80-FDD7-4DEA-B150-6878F094FCA3}" destId="{0562CAA8-CB51-4CEE-B263-1C0C16594118}" srcOrd="6" destOrd="0" presId="urn:microsoft.com/office/officeart/2005/8/layout/radial6"/>
    <dgm:cxn modelId="{16B25778-5629-4CAC-BC0D-F99393902B7D}" type="presParOf" srcId="{A0F85F80-FDD7-4DEA-B150-6878F094FCA3}" destId="{E9C3F51E-36F5-4275-98F8-EE412093C271}" srcOrd="7" destOrd="0" presId="urn:microsoft.com/office/officeart/2005/8/layout/radial6"/>
    <dgm:cxn modelId="{623A5C50-5856-4BD0-8992-5041F8E02876}" type="presParOf" srcId="{A0F85F80-FDD7-4DEA-B150-6878F094FCA3}" destId="{F8B44DB0-F9BD-41AD-AEEB-3EBB0A0E169A}" srcOrd="8" destOrd="0" presId="urn:microsoft.com/office/officeart/2005/8/layout/radial6"/>
    <dgm:cxn modelId="{A0BD3C8F-B736-46BE-AA1C-C14FF52D5D2A}" type="presParOf" srcId="{A0F85F80-FDD7-4DEA-B150-6878F094FCA3}" destId="{55989859-4581-4B8A-8DEF-297A1A06F4F3}" srcOrd="9" destOrd="0" presId="urn:microsoft.com/office/officeart/2005/8/layout/radial6"/>
    <dgm:cxn modelId="{1EB88355-26C4-4F79-A4F6-2B66B4D1AA5C}" type="presParOf" srcId="{A0F85F80-FDD7-4DEA-B150-6878F094FCA3}" destId="{ED7062AB-E3C9-45A6-AF5B-E4726E75DE68}" srcOrd="10" destOrd="0" presId="urn:microsoft.com/office/officeart/2005/8/layout/radial6"/>
    <dgm:cxn modelId="{B36221F2-6512-4ECC-8F1A-98C513D42D02}" type="presParOf" srcId="{A0F85F80-FDD7-4DEA-B150-6878F094FCA3}" destId="{FE04C8E7-A1B4-402B-8CC7-3FFF9BD3FA2F}" srcOrd="11" destOrd="0" presId="urn:microsoft.com/office/officeart/2005/8/layout/radial6"/>
    <dgm:cxn modelId="{B54736A6-C839-40F2-B360-D7185B69FFE7}" type="presParOf" srcId="{A0F85F80-FDD7-4DEA-B150-6878F094FCA3}" destId="{B14556C4-5804-4096-A503-106352D79C5C}" srcOrd="12" destOrd="0" presId="urn:microsoft.com/office/officeart/2005/8/layout/radial6"/>
    <dgm:cxn modelId="{029F75EC-B762-4D44-84D6-BCFE2A6A973E}" type="presParOf" srcId="{A0F85F80-FDD7-4DEA-B150-6878F094FCA3}" destId="{36FEC637-F2A4-40BC-AC1C-701D8C6F5354}" srcOrd="13" destOrd="0" presId="urn:microsoft.com/office/officeart/2005/8/layout/radial6"/>
    <dgm:cxn modelId="{562656CB-7B70-4EBE-AFA8-05E0A7E72DA8}" type="presParOf" srcId="{A0F85F80-FDD7-4DEA-B150-6878F094FCA3}" destId="{5E8095C5-3E69-4FA2-9D67-6482CB0D1C19}" srcOrd="14" destOrd="0" presId="urn:microsoft.com/office/officeart/2005/8/layout/radial6"/>
    <dgm:cxn modelId="{405FF8DA-6126-4D24-AADD-CA0AABF3B245}" type="presParOf" srcId="{A0F85F80-FDD7-4DEA-B150-6878F094FCA3}" destId="{2482417E-119E-4B12-A4C2-62241E8349B1}" srcOrd="15"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95C12-CED0-4587-959F-71E69AB46BDF}">
      <dsp:nvSpPr>
        <dsp:cNvPr id="0" name=""/>
        <dsp:cNvSpPr/>
      </dsp:nvSpPr>
      <dsp:spPr>
        <a:xfrm>
          <a:off x="2475723" y="1068215"/>
          <a:ext cx="2733566" cy="2733566"/>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rtlCol="0" anchor="ctr" anchorCtr="0">
          <a:noAutofit/>
        </a:bodyPr>
        <a:lstStyle/>
        <a:p>
          <a:pPr lvl="0" algn="ctr" defTabSz="800100" rtl="0">
            <a:lnSpc>
              <a:spcPct val="90000"/>
            </a:lnSpc>
            <a:spcBef>
              <a:spcPct val="0"/>
            </a:spcBef>
            <a:spcAft>
              <a:spcPct val="35000"/>
            </a:spcAft>
          </a:pPr>
          <a:r>
            <a:rPr lang="zh" sz="1800" b="1" kern="1200">
              <a:latin typeface="Arial" panose="020B0604020202020204" pitchFamily="34" charset="0"/>
              <a:cs typeface="Arial" panose="020B0604020202020204" pitchFamily="34" charset="0"/>
            </a:rPr>
            <a:t>用户需求和期望 </a:t>
          </a:r>
        </a:p>
      </dsp:txBody>
      <dsp:txXfrm>
        <a:off x="2876044" y="1468536"/>
        <a:ext cx="1932924" cy="1932924"/>
      </dsp:txXfrm>
    </dsp:sp>
    <dsp:sp modelId="{015C2EFA-1CB1-4136-88EA-42F206AF6BF7}">
      <dsp:nvSpPr>
        <dsp:cNvPr id="0" name=""/>
        <dsp:cNvSpPr/>
      </dsp:nvSpPr>
      <dsp:spPr>
        <a:xfrm>
          <a:off x="2887261" y="-194432"/>
          <a:ext cx="1910489" cy="1698501"/>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rtlCol="0" anchor="ctr" anchorCtr="0">
          <a:noAutofit/>
        </a:bodyPr>
        <a:lstStyle/>
        <a:p>
          <a:pPr lvl="0" algn="ctr" defTabSz="666750" rtl="0">
            <a:lnSpc>
              <a:spcPct val="90000"/>
            </a:lnSpc>
            <a:spcBef>
              <a:spcPct val="0"/>
            </a:spcBef>
            <a:spcAft>
              <a:spcPct val="35000"/>
            </a:spcAft>
          </a:pPr>
          <a:r>
            <a:rPr lang="zh" sz="1500" b="1" kern="1200">
              <a:latin typeface="Arial" panose="020B0604020202020204" pitchFamily="34" charset="0"/>
              <a:cs typeface="Arial" panose="020B0604020202020204" pitchFamily="34" charset="0"/>
            </a:rPr>
            <a:t>改善现有生活条件：</a:t>
          </a:r>
        </a:p>
        <a:p>
          <a:pPr lvl="0" algn="ctr" defTabSz="666750" rtl="0">
            <a:lnSpc>
              <a:spcPct val="90000"/>
            </a:lnSpc>
            <a:spcBef>
              <a:spcPct val="0"/>
            </a:spcBef>
            <a:spcAft>
              <a:spcPct val="35000"/>
            </a:spcAft>
          </a:pPr>
          <a:r>
            <a:rPr lang="zh" sz="1500" kern="1200">
              <a:latin typeface="Arial" panose="020B0604020202020204" pitchFamily="34" charset="0"/>
              <a:cs typeface="Arial" panose="020B0604020202020204" pitchFamily="34" charset="0"/>
            </a:rPr>
            <a:t>安全、隐私  </a:t>
          </a:r>
        </a:p>
      </dsp:txBody>
      <dsp:txXfrm>
        <a:off x="3167046" y="54308"/>
        <a:ext cx="1350919" cy="1201021"/>
      </dsp:txXfrm>
    </dsp:sp>
    <dsp:sp modelId="{E7979E33-D490-49A7-BF6B-25C7A391966D}">
      <dsp:nvSpPr>
        <dsp:cNvPr id="0" name=""/>
        <dsp:cNvSpPr/>
      </dsp:nvSpPr>
      <dsp:spPr>
        <a:xfrm>
          <a:off x="4696560" y="1533434"/>
          <a:ext cx="1852250" cy="1803128"/>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rtlCol="0" anchor="ctr" anchorCtr="0">
          <a:noAutofit/>
        </a:bodyPr>
        <a:lstStyle/>
        <a:p>
          <a:pPr lvl="0" algn="ctr" defTabSz="533400" rtl="0">
            <a:lnSpc>
              <a:spcPct val="90000"/>
            </a:lnSpc>
            <a:spcBef>
              <a:spcPct val="0"/>
            </a:spcBef>
            <a:spcAft>
              <a:spcPct val="35000"/>
            </a:spcAft>
          </a:pPr>
          <a:r>
            <a:rPr lang="zh" sz="1200" b="1" kern="1200">
              <a:latin typeface="Arial" panose="020B0604020202020204" pitchFamily="34" charset="0"/>
              <a:cs typeface="Arial" panose="020B0604020202020204" pitchFamily="34" charset="0"/>
            </a:rPr>
            <a:t>沟通承诺与服务提供  </a:t>
          </a:r>
        </a:p>
      </dsp:txBody>
      <dsp:txXfrm>
        <a:off x="4967816" y="1797496"/>
        <a:ext cx="1309738" cy="1275004"/>
      </dsp:txXfrm>
    </dsp:sp>
    <dsp:sp modelId="{4282DE84-71B9-4A49-9035-168164BCC349}">
      <dsp:nvSpPr>
        <dsp:cNvPr id="0" name=""/>
        <dsp:cNvSpPr/>
      </dsp:nvSpPr>
      <dsp:spPr>
        <a:xfrm>
          <a:off x="2889079" y="3307805"/>
          <a:ext cx="1906853" cy="1814746"/>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rtlCol="0" anchor="ctr" anchorCtr="0">
          <a:noAutofit/>
        </a:bodyPr>
        <a:lstStyle/>
        <a:p>
          <a:pPr lvl="0" algn="ctr" defTabSz="666750" rtl="0">
            <a:lnSpc>
              <a:spcPct val="90000"/>
            </a:lnSpc>
            <a:spcBef>
              <a:spcPct val="0"/>
            </a:spcBef>
            <a:spcAft>
              <a:spcPct val="35000"/>
            </a:spcAft>
          </a:pPr>
          <a:r>
            <a:rPr lang="zh" sz="1500" b="1" kern="1200">
              <a:latin typeface="Arial" panose="020B0604020202020204" pitchFamily="34" charset="0"/>
              <a:cs typeface="Arial" panose="020B0604020202020204" pitchFamily="34" charset="0"/>
            </a:rPr>
            <a:t>再利用</a:t>
          </a:r>
        </a:p>
        <a:p>
          <a:pPr lvl="0" algn="ctr" defTabSz="666750" rtl="0">
            <a:lnSpc>
              <a:spcPct val="90000"/>
            </a:lnSpc>
            <a:spcBef>
              <a:spcPct val="0"/>
            </a:spcBef>
            <a:spcAft>
              <a:spcPct val="35000"/>
            </a:spcAft>
          </a:pPr>
          <a:r>
            <a:rPr lang="zh" sz="1500" b="1" kern="1200">
              <a:latin typeface="Arial" panose="020B0604020202020204" pitchFamily="34" charset="0"/>
              <a:cs typeface="Arial" panose="020B0604020202020204" pitchFamily="34" charset="0"/>
            </a:rPr>
            <a:t>最终用户需求和期望 </a:t>
          </a:r>
          <a:r>
            <a:rPr lang="zh" sz="1500" kern="1200">
              <a:latin typeface="Arial" panose="020B0604020202020204" pitchFamily="34" charset="0"/>
              <a:cs typeface="Arial" panose="020B0604020202020204" pitchFamily="34" charset="0"/>
            </a:rPr>
            <a:t> </a:t>
          </a:r>
        </a:p>
        <a:p>
          <a:pPr lvl="0" algn="ctr" defTabSz="666750" rtl="0">
            <a:lnSpc>
              <a:spcPct val="90000"/>
            </a:lnSpc>
            <a:spcBef>
              <a:spcPct val="0"/>
            </a:spcBef>
            <a:spcAft>
              <a:spcPct val="35000"/>
            </a:spcAft>
          </a:pPr>
          <a:endParaRPr lang="en-US" sz="1500" kern="1200" dirty="0"/>
        </a:p>
      </dsp:txBody>
      <dsp:txXfrm>
        <a:off x="3168331" y="3573568"/>
        <a:ext cx="1348349" cy="1283220"/>
      </dsp:txXfrm>
    </dsp:sp>
    <dsp:sp modelId="{29B9B028-F25D-4F49-80AD-D0F788AD248C}">
      <dsp:nvSpPr>
        <dsp:cNvPr id="0" name=""/>
        <dsp:cNvSpPr/>
      </dsp:nvSpPr>
      <dsp:spPr>
        <a:xfrm>
          <a:off x="1061663" y="1445966"/>
          <a:ext cx="2001325" cy="1978063"/>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rtlCol="0" anchor="ctr" anchorCtr="0">
          <a:noAutofit/>
        </a:bodyPr>
        <a:lstStyle/>
        <a:p>
          <a:pPr lvl="0" algn="ctr" defTabSz="666750" rtl="0">
            <a:lnSpc>
              <a:spcPct val="90000"/>
            </a:lnSpc>
            <a:spcBef>
              <a:spcPct val="0"/>
            </a:spcBef>
            <a:spcAft>
              <a:spcPct val="35000"/>
            </a:spcAft>
          </a:pPr>
          <a:r>
            <a:rPr lang="zh" sz="1500" b="1" kern="1200">
              <a:latin typeface="Arial" panose="020B0604020202020204" pitchFamily="34" charset="0"/>
              <a:cs typeface="Arial" panose="020B0604020202020204" pitchFamily="34" charset="0"/>
            </a:rPr>
            <a:t>研究</a:t>
          </a:r>
          <a:r>
            <a:rPr lang="zh" sz="1500" kern="1200">
              <a:latin typeface="Arial" panose="020B0604020202020204" pitchFamily="34" charset="0"/>
              <a:cs typeface="Arial" panose="020B0604020202020204" pitchFamily="34" charset="0"/>
            </a:rPr>
            <a:t>： </a:t>
          </a:r>
        </a:p>
        <a:p>
          <a:pPr lvl="0" algn="ctr" defTabSz="666750" rtl="0">
            <a:lnSpc>
              <a:spcPct val="90000"/>
            </a:lnSpc>
            <a:spcBef>
              <a:spcPct val="0"/>
            </a:spcBef>
            <a:spcAft>
              <a:spcPct val="35000"/>
            </a:spcAft>
          </a:pPr>
          <a:r>
            <a:rPr lang="zh" sz="1500" kern="1200">
              <a:latin typeface="Arial" panose="020B0604020202020204" pitchFamily="34" charset="0"/>
              <a:cs typeface="Arial" panose="020B0604020202020204" pitchFamily="34" charset="0"/>
            </a:rPr>
            <a:t>用户数量、文化接纳度， </a:t>
          </a:r>
        </a:p>
        <a:p>
          <a:pPr lvl="0" algn="ctr" defTabSz="666750" rtl="0">
            <a:lnSpc>
              <a:spcPct val="90000"/>
            </a:lnSpc>
            <a:spcBef>
              <a:spcPct val="0"/>
            </a:spcBef>
            <a:spcAft>
              <a:spcPct val="35000"/>
            </a:spcAft>
          </a:pPr>
          <a:r>
            <a:rPr lang="zh" sz="1500" kern="1200">
              <a:latin typeface="Arial" panose="020B0604020202020204" pitchFamily="34" charset="0"/>
              <a:cs typeface="Arial" panose="020B0604020202020204" pitchFamily="34" charset="0"/>
            </a:rPr>
            <a:t>经济成本</a:t>
          </a:r>
        </a:p>
      </dsp:txBody>
      <dsp:txXfrm>
        <a:off x="1354750" y="1735647"/>
        <a:ext cx="1415151" cy="13987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F6403-6D47-4864-9502-0245E5620B2B}">
      <dsp:nvSpPr>
        <dsp:cNvPr id="0" name=""/>
        <dsp:cNvSpPr/>
      </dsp:nvSpPr>
      <dsp:spPr>
        <a:xfrm rot="16200000">
          <a:off x="1112144" y="-1097638"/>
          <a:ext cx="2144704" cy="4339980"/>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rtlCol="0" anchor="ctr" anchorCtr="0">
          <a:noAutofit/>
        </a:bodyPr>
        <a:lstStyle/>
        <a:p>
          <a:pPr lvl="0" algn="l" defTabSz="889000" rtl="0">
            <a:lnSpc>
              <a:spcPct val="90000"/>
            </a:lnSpc>
            <a:spcBef>
              <a:spcPct val="0"/>
            </a:spcBef>
            <a:spcAft>
              <a:spcPct val="35000"/>
            </a:spcAft>
          </a:pPr>
          <a:r>
            <a:rPr lang="zh" sz="2000" b="1" kern="1200">
              <a:latin typeface="Arial" panose="020B0604020202020204" pitchFamily="34" charset="0"/>
              <a:cs typeface="Arial" panose="020B0604020202020204" pitchFamily="34" charset="0"/>
            </a:rPr>
            <a:t>卫生系统产品再利用需求</a:t>
          </a:r>
        </a:p>
        <a:p>
          <a:pPr lvl="0" algn="l" defTabSz="889000" rtl="0">
            <a:lnSpc>
              <a:spcPct val="90000"/>
            </a:lnSpc>
            <a:spcBef>
              <a:spcPct val="0"/>
            </a:spcBef>
            <a:spcAft>
              <a:spcPct val="35000"/>
            </a:spcAft>
          </a:pPr>
          <a:endParaRPr lang="en-US" sz="1600" kern="1200" dirty="0">
            <a:latin typeface="Arial" panose="020B0604020202020204" pitchFamily="34" charset="0"/>
            <a:cs typeface="Arial" panose="020B0604020202020204" pitchFamily="34" charset="0"/>
          </a:endParaRPr>
        </a:p>
        <a:p>
          <a:pPr lvl="0" algn="l" defTabSz="889000" rtl="0">
            <a:lnSpc>
              <a:spcPct val="90000"/>
            </a:lnSpc>
            <a:spcBef>
              <a:spcPct val="0"/>
            </a:spcBef>
            <a:spcAft>
              <a:spcPct val="35000"/>
            </a:spcAft>
          </a:pPr>
          <a:r>
            <a:rPr lang="zh" sz="1800" kern="1200">
              <a:latin typeface="Arial" panose="020B0604020202020204" pitchFamily="34" charset="0"/>
              <a:cs typeface="Arial" panose="020B0604020202020204" pitchFamily="34" charset="0"/>
            </a:rPr>
            <a:t>需要考虑健康和安全要求。 </a:t>
          </a:r>
        </a:p>
      </dsp:txBody>
      <dsp:txXfrm rot="5400000">
        <a:off x="14506" y="0"/>
        <a:ext cx="4339980" cy="1608528"/>
      </dsp:txXfrm>
    </dsp:sp>
    <dsp:sp modelId="{3B93BDCD-6389-4BE3-B38E-C377F33E414B}">
      <dsp:nvSpPr>
        <dsp:cNvPr id="0" name=""/>
        <dsp:cNvSpPr/>
      </dsp:nvSpPr>
      <dsp:spPr>
        <a:xfrm>
          <a:off x="4335433" y="0"/>
          <a:ext cx="4339980" cy="2144704"/>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rtlCol="0" anchor="ctr" anchorCtr="0">
          <a:noAutofit/>
        </a:bodyPr>
        <a:lstStyle/>
        <a:p>
          <a:pPr lvl="0" algn="l" defTabSz="889000" rtl="0">
            <a:lnSpc>
              <a:spcPct val="90000"/>
            </a:lnSpc>
            <a:spcBef>
              <a:spcPct val="0"/>
            </a:spcBef>
            <a:spcAft>
              <a:spcPct val="35000"/>
            </a:spcAft>
          </a:pPr>
          <a:r>
            <a:rPr lang="zh" sz="2000" b="1" kern="1200">
              <a:latin typeface="Arial" panose="020B0604020202020204" pitchFamily="34" charset="0"/>
              <a:cs typeface="Arial" panose="020B0604020202020204" pitchFamily="34" charset="0"/>
            </a:rPr>
            <a:t>营养物回收 </a:t>
          </a:r>
          <a:endParaRPr lang="en-US" sz="900" kern="1200" dirty="0"/>
        </a:p>
        <a:p>
          <a:pPr lvl="0" algn="just" defTabSz="889000" rtl="0">
            <a:lnSpc>
              <a:spcPct val="90000"/>
            </a:lnSpc>
            <a:spcBef>
              <a:spcPct val="0"/>
            </a:spcBef>
            <a:spcAft>
              <a:spcPct val="35000"/>
            </a:spcAft>
          </a:pPr>
          <a:r>
            <a:rPr lang="zh" sz="1600" kern="1200">
              <a:solidFill>
                <a:schemeClr val="tx1"/>
              </a:solidFill>
              <a:latin typeface="Arial" panose="020B0604020202020204" pitchFamily="34" charset="0"/>
              <a:cs typeface="Arial" panose="020B0604020202020204" pitchFamily="34" charset="0"/>
            </a:rPr>
            <a:t>从粪便和尿液中获得的养分应作为家庭用的肥料或土壤改良剂。</a:t>
          </a:r>
        </a:p>
        <a:p>
          <a:pPr lvl="0" algn="just" defTabSz="889000" rtl="0">
            <a:lnSpc>
              <a:spcPct val="90000"/>
            </a:lnSpc>
            <a:spcBef>
              <a:spcPct val="0"/>
            </a:spcBef>
            <a:spcAft>
              <a:spcPct val="35000"/>
            </a:spcAft>
          </a:pPr>
          <a:r>
            <a:rPr lang="zh" sz="1600" kern="1200">
              <a:solidFill>
                <a:schemeClr val="tx1"/>
              </a:solidFill>
              <a:latin typeface="Arial" panose="020B0604020202020204" pitchFamily="34" charset="0"/>
              <a:cs typeface="Arial" panose="020B0604020202020204" pitchFamily="34" charset="0"/>
            </a:rPr>
            <a:t>必须考虑安全和卫生要求。</a:t>
          </a:r>
        </a:p>
      </dsp:txBody>
      <dsp:txXfrm>
        <a:off x="4335433" y="0"/>
        <a:ext cx="4339980" cy="1608528"/>
      </dsp:txXfrm>
    </dsp:sp>
    <dsp:sp modelId="{8A09088E-2D3C-4567-8D1B-C480D625FC62}">
      <dsp:nvSpPr>
        <dsp:cNvPr id="0" name=""/>
        <dsp:cNvSpPr/>
      </dsp:nvSpPr>
      <dsp:spPr>
        <a:xfrm rot="10800000">
          <a:off x="-4546" y="2144704"/>
          <a:ext cx="4339980" cy="2144704"/>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rtlCol="0" anchor="ctr" anchorCtr="0">
          <a:noAutofit/>
        </a:bodyPr>
        <a:lstStyle/>
        <a:p>
          <a:pPr lvl="0" algn="l" defTabSz="800100" rtl="0">
            <a:lnSpc>
              <a:spcPct val="90000"/>
            </a:lnSpc>
            <a:spcBef>
              <a:spcPct val="0"/>
            </a:spcBef>
            <a:spcAft>
              <a:spcPct val="35000"/>
            </a:spcAft>
          </a:pPr>
          <a:r>
            <a:rPr lang="zh" sz="1800" b="0" kern="1200">
              <a:solidFill>
                <a:schemeClr val="tx1"/>
              </a:solidFill>
              <a:latin typeface="Arial" panose="020B0604020202020204" pitchFamily="34" charset="0"/>
              <a:cs typeface="Arial" panose="020B0604020202020204" pitchFamily="34" charset="0"/>
            </a:rPr>
            <a:t>确保服务成本回收。</a:t>
          </a:r>
        </a:p>
        <a:p>
          <a:pPr lvl="0" algn="l" defTabSz="800100" rtl="0">
            <a:lnSpc>
              <a:spcPct val="90000"/>
            </a:lnSpc>
            <a:spcBef>
              <a:spcPct val="0"/>
            </a:spcBef>
            <a:spcAft>
              <a:spcPct val="35000"/>
            </a:spcAft>
          </a:pPr>
          <a:r>
            <a:rPr lang="zh" sz="1800" b="0" kern="1200">
              <a:solidFill>
                <a:schemeClr val="tx1"/>
              </a:solidFill>
              <a:latin typeface="Arial" panose="020B0604020202020204" pitchFamily="34" charset="0"/>
              <a:cs typeface="Arial" panose="020B0604020202020204" pitchFamily="34" charset="0"/>
            </a:rPr>
            <a:t>确保财务稳定性。</a:t>
          </a:r>
        </a:p>
        <a:p>
          <a:pPr lvl="0" algn="l" defTabSz="800100" rtl="0">
            <a:lnSpc>
              <a:spcPct val="90000"/>
            </a:lnSpc>
            <a:spcBef>
              <a:spcPct val="0"/>
            </a:spcBef>
            <a:spcAft>
              <a:spcPct val="35000"/>
            </a:spcAft>
          </a:pPr>
          <a:endParaRPr lang="en-US" sz="1800" b="0" kern="1200" dirty="0">
            <a:solidFill>
              <a:schemeClr val="tx1"/>
            </a:solidFill>
            <a:latin typeface="Arial" panose="020B0604020202020204" pitchFamily="34" charset="0"/>
            <a:cs typeface="Arial" panose="020B0604020202020204" pitchFamily="34" charset="0"/>
          </a:endParaRPr>
        </a:p>
        <a:p>
          <a:pPr lvl="0" algn="ctr" defTabSz="800100" rtl="0">
            <a:lnSpc>
              <a:spcPct val="90000"/>
            </a:lnSpc>
            <a:spcBef>
              <a:spcPct val="0"/>
            </a:spcBef>
            <a:spcAft>
              <a:spcPct val="35000"/>
            </a:spcAft>
          </a:pPr>
          <a:endParaRPr lang="en-US" sz="2400" b="1" kern="1200" dirty="0">
            <a:latin typeface="Arial" panose="020B0604020202020204" pitchFamily="34" charset="0"/>
            <a:cs typeface="Arial" panose="020B0604020202020204" pitchFamily="34" charset="0"/>
          </a:endParaRPr>
        </a:p>
      </dsp:txBody>
      <dsp:txXfrm rot="10800000">
        <a:off x="-4546" y="2680880"/>
        <a:ext cx="4339980" cy="1608528"/>
      </dsp:txXfrm>
    </dsp:sp>
    <dsp:sp modelId="{39649455-4D64-4887-A232-EB73D3DCDC3A}">
      <dsp:nvSpPr>
        <dsp:cNvPr id="0" name=""/>
        <dsp:cNvSpPr/>
      </dsp:nvSpPr>
      <dsp:spPr>
        <a:xfrm rot="5400000">
          <a:off x="5428514" y="1037973"/>
          <a:ext cx="2144704" cy="4358164"/>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rtlCol="0" anchor="ctr" anchorCtr="0">
          <a:noAutofit/>
        </a:bodyPr>
        <a:lstStyle/>
        <a:p>
          <a:pPr lvl="0" algn="ctr" defTabSz="622300" rtl="0">
            <a:lnSpc>
              <a:spcPct val="90000"/>
            </a:lnSpc>
            <a:spcBef>
              <a:spcPct val="0"/>
            </a:spcBef>
            <a:spcAft>
              <a:spcPct val="35000"/>
            </a:spcAft>
          </a:pPr>
          <a:endParaRPr lang="en-US" sz="1400" b="1" kern="1200" dirty="0">
            <a:latin typeface="Arial" panose="020B0604020202020204" pitchFamily="34" charset="0"/>
            <a:cs typeface="Arial" panose="020B0604020202020204" pitchFamily="34" charset="0"/>
          </a:endParaRPr>
        </a:p>
        <a:p>
          <a:pPr lvl="0" algn="just" defTabSz="622300" rtl="0">
            <a:lnSpc>
              <a:spcPct val="90000"/>
            </a:lnSpc>
            <a:spcBef>
              <a:spcPct val="0"/>
            </a:spcBef>
            <a:spcAft>
              <a:spcPct val="35000"/>
            </a:spcAft>
          </a:pPr>
          <a:r>
            <a:rPr lang="zh" sz="1100" kern="1200">
              <a:latin typeface="Arial" panose="020B0604020202020204" pitchFamily="34" charset="0"/>
              <a:cs typeface="Arial" panose="020B0604020202020204" pitchFamily="34" charset="0"/>
            </a:rPr>
            <a:t>（资产）</a:t>
          </a:r>
        </a:p>
        <a:p>
          <a:pPr lvl="0" algn="l" defTabSz="622300" rtl="0">
            <a:lnSpc>
              <a:spcPct val="90000"/>
            </a:lnSpc>
            <a:spcBef>
              <a:spcPct val="0"/>
            </a:spcBef>
            <a:spcAft>
              <a:spcPct val="35000"/>
            </a:spcAft>
          </a:pPr>
          <a:endParaRPr lang="en-US" sz="1800" kern="1200" dirty="0">
            <a:latin typeface="Arial" panose="020B0604020202020204" pitchFamily="34" charset="0"/>
            <a:cs typeface="Arial" panose="020B0604020202020204" pitchFamily="34" charset="0"/>
          </a:endParaRPr>
        </a:p>
        <a:p>
          <a:pPr lvl="0" algn="l" defTabSz="622300" rtl="0">
            <a:lnSpc>
              <a:spcPct val="90000"/>
            </a:lnSpc>
            <a:spcBef>
              <a:spcPct val="0"/>
            </a:spcBef>
            <a:spcAft>
              <a:spcPct val="35000"/>
            </a:spcAft>
          </a:pPr>
          <a:endParaRPr lang="en-US" sz="1800" kern="1200" dirty="0">
            <a:latin typeface="Arial" panose="020B0604020202020204" pitchFamily="34" charset="0"/>
            <a:cs typeface="Arial" panose="020B0604020202020204" pitchFamily="34" charset="0"/>
          </a:endParaRPr>
        </a:p>
        <a:p>
          <a:pPr lvl="0" algn="l" defTabSz="622300" rtl="0">
            <a:lnSpc>
              <a:spcPct val="90000"/>
            </a:lnSpc>
            <a:spcBef>
              <a:spcPct val="0"/>
            </a:spcBef>
            <a:spcAft>
              <a:spcPct val="35000"/>
            </a:spcAft>
          </a:pPr>
          <a:r>
            <a:rPr lang="zh" sz="1600" kern="1200">
              <a:latin typeface="Arial" panose="020B0604020202020204" pitchFamily="34" charset="0"/>
              <a:cs typeface="Arial" panose="020B0604020202020204" pitchFamily="34" charset="0"/>
            </a:rPr>
            <a:t>提供满足当前和未来需求的能力。</a:t>
          </a:r>
        </a:p>
        <a:p>
          <a:pPr lvl="0" algn="l" defTabSz="622300" rtl="0">
            <a:lnSpc>
              <a:spcPct val="90000"/>
            </a:lnSpc>
            <a:spcBef>
              <a:spcPct val="0"/>
            </a:spcBef>
            <a:spcAft>
              <a:spcPct val="35000"/>
            </a:spcAft>
          </a:pPr>
          <a:r>
            <a:rPr lang="zh" sz="1600" kern="1200">
              <a:latin typeface="Arial" panose="020B0604020202020204" pitchFamily="34" charset="0"/>
              <a:cs typeface="Arial" panose="020B0604020202020204" pitchFamily="34" charset="0"/>
            </a:rPr>
            <a:t>定期清淤和预防性维护，使资产满足功能寿命标准。</a:t>
          </a:r>
        </a:p>
        <a:p>
          <a:pPr lvl="0" algn="l" defTabSz="622300" rtl="0">
            <a:lnSpc>
              <a:spcPct val="90000"/>
            </a:lnSpc>
            <a:spcBef>
              <a:spcPct val="0"/>
            </a:spcBef>
            <a:spcAft>
              <a:spcPct val="35000"/>
            </a:spcAft>
          </a:pPr>
          <a:r>
            <a:rPr lang="zh" sz="1800" kern="1200">
              <a:latin typeface="Arial" panose="020B0604020202020204" pitchFamily="34" charset="0"/>
              <a:cs typeface="Arial" panose="020B0604020202020204" pitchFamily="34" charset="0"/>
            </a:rPr>
            <a:t> </a:t>
          </a:r>
        </a:p>
        <a:p>
          <a:pPr lvl="0" algn="l" defTabSz="622300" rtl="0">
            <a:lnSpc>
              <a:spcPct val="90000"/>
            </a:lnSpc>
            <a:spcBef>
              <a:spcPct val="0"/>
            </a:spcBef>
            <a:spcAft>
              <a:spcPct val="35000"/>
            </a:spcAft>
          </a:pPr>
          <a:r>
            <a:rPr lang="zh" sz="900" kern="1200">
              <a:latin typeface="Arial" panose="020B0604020202020204" pitchFamily="34" charset="0"/>
              <a:cs typeface="Arial" panose="020B0604020202020204" pitchFamily="34" charset="0"/>
            </a:rPr>
            <a:t>  </a:t>
          </a:r>
        </a:p>
        <a:p>
          <a:pPr lvl="0" algn="ctr" defTabSz="622300" rtl="0">
            <a:lnSpc>
              <a:spcPct val="90000"/>
            </a:lnSpc>
            <a:spcBef>
              <a:spcPct val="0"/>
            </a:spcBef>
            <a:spcAft>
              <a:spcPct val="35000"/>
            </a:spcAft>
          </a:pPr>
          <a:endParaRPr lang="en-US" sz="900" kern="1200" dirty="0"/>
        </a:p>
        <a:p>
          <a:pPr lvl="0" algn="ctr" defTabSz="622300" rtl="0">
            <a:lnSpc>
              <a:spcPct val="90000"/>
            </a:lnSpc>
            <a:spcBef>
              <a:spcPct val="0"/>
            </a:spcBef>
            <a:spcAft>
              <a:spcPct val="35000"/>
            </a:spcAft>
          </a:pPr>
          <a:endParaRPr lang="en-US" sz="900" kern="1200" dirty="0"/>
        </a:p>
      </dsp:txBody>
      <dsp:txXfrm rot="-5400000">
        <a:off x="4321784" y="2680879"/>
        <a:ext cx="4358164" cy="1608528"/>
      </dsp:txXfrm>
    </dsp:sp>
    <dsp:sp modelId="{2EB9F456-ADF1-4055-8203-2E955A17D40B}">
      <dsp:nvSpPr>
        <dsp:cNvPr id="0" name=""/>
        <dsp:cNvSpPr/>
      </dsp:nvSpPr>
      <dsp:spPr>
        <a:xfrm>
          <a:off x="2920598" y="1640913"/>
          <a:ext cx="2557480" cy="796993"/>
        </a:xfrm>
        <a:prstGeom prst="roundRect">
          <a:avLst/>
        </a:prstGeom>
        <a:solidFill>
          <a:schemeClr val="dk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rtlCol="0" anchor="ctr" anchorCtr="0">
          <a:noAutofit/>
        </a:bodyPr>
        <a:lstStyle/>
        <a:p>
          <a:pPr lvl="0" algn="ctr" defTabSz="800100" rtl="0">
            <a:lnSpc>
              <a:spcPct val="90000"/>
            </a:lnSpc>
            <a:spcBef>
              <a:spcPct val="0"/>
            </a:spcBef>
            <a:spcAft>
              <a:spcPct val="35000"/>
            </a:spcAft>
          </a:pPr>
          <a:r>
            <a:rPr lang="zh" sz="1800" b="1" kern="1200">
              <a:solidFill>
                <a:srgbClr val="FF0000"/>
              </a:solidFill>
              <a:latin typeface="Arial" panose="020B0604020202020204" pitchFamily="34" charset="0"/>
              <a:cs typeface="Arial" panose="020B0604020202020204" pitchFamily="34" charset="0"/>
            </a:rPr>
            <a:t>可持续的现场卫生处理系统 </a:t>
          </a:r>
        </a:p>
      </dsp:txBody>
      <dsp:txXfrm>
        <a:off x="2959504" y="1679819"/>
        <a:ext cx="2479668" cy="7191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2417E-119E-4B12-A4C2-62241E8349B1}">
      <dsp:nvSpPr>
        <dsp:cNvPr id="0" name=""/>
        <dsp:cNvSpPr/>
      </dsp:nvSpPr>
      <dsp:spPr>
        <a:xfrm>
          <a:off x="2050037" y="619141"/>
          <a:ext cx="4134746" cy="4134746"/>
        </a:xfrm>
        <a:prstGeom prst="blockArc">
          <a:avLst>
            <a:gd name="adj1" fmla="val 11880000"/>
            <a:gd name="adj2" fmla="val 16200000"/>
            <a:gd name="adj3" fmla="val 463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4556C4-5804-4096-A503-106352D79C5C}">
      <dsp:nvSpPr>
        <dsp:cNvPr id="0" name=""/>
        <dsp:cNvSpPr/>
      </dsp:nvSpPr>
      <dsp:spPr>
        <a:xfrm>
          <a:off x="2050037" y="619141"/>
          <a:ext cx="4134746" cy="4134746"/>
        </a:xfrm>
        <a:prstGeom prst="blockArc">
          <a:avLst>
            <a:gd name="adj1" fmla="val 7560000"/>
            <a:gd name="adj2" fmla="val 11880000"/>
            <a:gd name="adj3" fmla="val 463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989859-4581-4B8A-8DEF-297A1A06F4F3}">
      <dsp:nvSpPr>
        <dsp:cNvPr id="0" name=""/>
        <dsp:cNvSpPr/>
      </dsp:nvSpPr>
      <dsp:spPr>
        <a:xfrm>
          <a:off x="2065467" y="630464"/>
          <a:ext cx="4134746" cy="4134746"/>
        </a:xfrm>
        <a:prstGeom prst="blockArc">
          <a:avLst>
            <a:gd name="adj1" fmla="val 3166748"/>
            <a:gd name="adj2" fmla="val 7592580"/>
            <a:gd name="adj3" fmla="val 463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62CAA8-CB51-4CEE-B263-1C0C16594118}">
      <dsp:nvSpPr>
        <dsp:cNvPr id="0" name=""/>
        <dsp:cNvSpPr/>
      </dsp:nvSpPr>
      <dsp:spPr>
        <a:xfrm>
          <a:off x="2039542" y="577527"/>
          <a:ext cx="4332635" cy="4134746"/>
        </a:xfrm>
        <a:prstGeom prst="blockArc">
          <a:avLst>
            <a:gd name="adj1" fmla="val 20630725"/>
            <a:gd name="adj2" fmla="val 3320292"/>
            <a:gd name="adj3" fmla="val 463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B9231B-4084-4CAC-8719-618BD2A6046A}">
      <dsp:nvSpPr>
        <dsp:cNvPr id="0" name=""/>
        <dsp:cNvSpPr/>
      </dsp:nvSpPr>
      <dsp:spPr>
        <a:xfrm>
          <a:off x="2150250" y="616653"/>
          <a:ext cx="4134746" cy="4134746"/>
        </a:xfrm>
        <a:prstGeom prst="blockArc">
          <a:avLst>
            <a:gd name="adj1" fmla="val 16029336"/>
            <a:gd name="adj2" fmla="val 20561172"/>
            <a:gd name="adj3" fmla="val 463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3CFC20-217D-4974-BFF6-B1375E500CDD}">
      <dsp:nvSpPr>
        <dsp:cNvPr id="0" name=""/>
        <dsp:cNvSpPr/>
      </dsp:nvSpPr>
      <dsp:spPr>
        <a:xfrm>
          <a:off x="3166732" y="1735836"/>
          <a:ext cx="1901356" cy="190135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rtlCol="0" anchor="ctr" anchorCtr="0">
          <a:noAutofit/>
        </a:bodyPr>
        <a:lstStyle/>
        <a:p>
          <a:pPr lvl="0" algn="ctr" defTabSz="889000" rtl="0">
            <a:lnSpc>
              <a:spcPct val="90000"/>
            </a:lnSpc>
            <a:spcBef>
              <a:spcPct val="0"/>
            </a:spcBef>
            <a:spcAft>
              <a:spcPct val="35000"/>
            </a:spcAft>
          </a:pPr>
          <a:r>
            <a:rPr lang="zh" sz="2000" b="1" kern="1200">
              <a:solidFill>
                <a:srgbClr val="FF0000"/>
              </a:solidFill>
              <a:latin typeface="Arial" panose="020B0604020202020204" pitchFamily="34" charset="0"/>
              <a:cs typeface="Arial" panose="020B0604020202020204" pitchFamily="34" charset="0"/>
            </a:rPr>
            <a:t>规划和建设</a:t>
          </a:r>
        </a:p>
        <a:p>
          <a:pPr lvl="0" algn="ctr" defTabSz="889000" rtl="0">
            <a:lnSpc>
              <a:spcPct val="90000"/>
            </a:lnSpc>
            <a:spcBef>
              <a:spcPct val="0"/>
            </a:spcBef>
            <a:spcAft>
              <a:spcPct val="35000"/>
            </a:spcAft>
          </a:pPr>
          <a:r>
            <a:rPr lang="zh" sz="2000" b="1" kern="1200">
              <a:solidFill>
                <a:srgbClr val="FF0000"/>
              </a:solidFill>
              <a:latin typeface="Arial" panose="020B0604020202020204" pitchFamily="34" charset="0"/>
              <a:cs typeface="Arial" panose="020B0604020202020204" pitchFamily="34" charset="0"/>
            </a:rPr>
            <a:t>标准  </a:t>
          </a:r>
          <a:endParaRPr lang="en-US" sz="2000" kern="1200" dirty="0">
            <a:solidFill>
              <a:srgbClr val="FF0000"/>
            </a:solidFill>
          </a:endParaRPr>
        </a:p>
      </dsp:txBody>
      <dsp:txXfrm>
        <a:off x="3445179" y="2014283"/>
        <a:ext cx="1344462" cy="1344462"/>
      </dsp:txXfrm>
    </dsp:sp>
    <dsp:sp modelId="{8C9037F2-B1E2-4DC6-B0FE-70EFBBDA358B}">
      <dsp:nvSpPr>
        <dsp:cNvPr id="0" name=""/>
        <dsp:cNvSpPr/>
      </dsp:nvSpPr>
      <dsp:spPr>
        <a:xfrm>
          <a:off x="3317383" y="1581"/>
          <a:ext cx="1600054" cy="133094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rtlCol="0" anchor="ctr" anchorCtr="0">
          <a:noAutofit/>
        </a:bodyPr>
        <a:lstStyle/>
        <a:p>
          <a:pPr lvl="0" algn="ctr" defTabSz="711200" rtl="0">
            <a:lnSpc>
              <a:spcPct val="90000"/>
            </a:lnSpc>
            <a:spcBef>
              <a:spcPct val="0"/>
            </a:spcBef>
            <a:spcAft>
              <a:spcPct val="35000"/>
            </a:spcAft>
          </a:pPr>
          <a:r>
            <a:rPr lang="zh" sz="1600" b="1" kern="1200">
              <a:latin typeface="Arial" panose="020B0604020202020204" pitchFamily="34" charset="0"/>
              <a:cs typeface="Arial" panose="020B0604020202020204" pitchFamily="34" charset="0"/>
            </a:rPr>
            <a:t>经济成本 </a:t>
          </a:r>
        </a:p>
      </dsp:txBody>
      <dsp:txXfrm>
        <a:off x="3551705" y="196494"/>
        <a:ext cx="1131410" cy="941123"/>
      </dsp:txXfrm>
    </dsp:sp>
    <dsp:sp modelId="{1976EAFA-FDFB-462C-BA5D-0C14FFF9FD65}">
      <dsp:nvSpPr>
        <dsp:cNvPr id="0" name=""/>
        <dsp:cNvSpPr/>
      </dsp:nvSpPr>
      <dsp:spPr>
        <a:xfrm>
          <a:off x="5305996" y="1329522"/>
          <a:ext cx="1679165" cy="1507007"/>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rtlCol="0" anchor="ctr" anchorCtr="0">
          <a:noAutofit/>
        </a:bodyPr>
        <a:lstStyle/>
        <a:p>
          <a:pPr lvl="0" algn="ctr" defTabSz="1022350" rtl="0">
            <a:lnSpc>
              <a:spcPct val="90000"/>
            </a:lnSpc>
            <a:spcBef>
              <a:spcPct val="0"/>
            </a:spcBef>
            <a:spcAft>
              <a:spcPct val="35000"/>
            </a:spcAft>
          </a:pPr>
          <a:endParaRPr lang="en-US" sz="2300" kern="1200" dirty="0"/>
        </a:p>
      </dsp:txBody>
      <dsp:txXfrm>
        <a:off x="5551904" y="1550218"/>
        <a:ext cx="1187349" cy="1065615"/>
      </dsp:txXfrm>
    </dsp:sp>
    <dsp:sp modelId="{E9C3F51E-36F5-4275-98F8-EE412093C271}">
      <dsp:nvSpPr>
        <dsp:cNvPr id="0" name=""/>
        <dsp:cNvSpPr/>
      </dsp:nvSpPr>
      <dsp:spPr>
        <a:xfrm>
          <a:off x="4587376" y="3602838"/>
          <a:ext cx="1534025" cy="1406228"/>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rtlCol="0" anchor="ctr" anchorCtr="0">
          <a:noAutofit/>
        </a:bodyPr>
        <a:lstStyle/>
        <a:p>
          <a:pPr lvl="0" algn="ctr" defTabSz="622300" rtl="0">
            <a:lnSpc>
              <a:spcPct val="90000"/>
            </a:lnSpc>
            <a:spcBef>
              <a:spcPct val="0"/>
            </a:spcBef>
            <a:spcAft>
              <a:spcPct val="35000"/>
            </a:spcAft>
          </a:pPr>
          <a:r>
            <a:rPr lang="zh" sz="1400" b="1" kern="1200">
              <a:latin typeface="Arial" panose="020B0604020202020204" pitchFamily="34" charset="0"/>
              <a:cs typeface="Arial" panose="020B0604020202020204" pitchFamily="34" charset="0"/>
            </a:rPr>
            <a:t>文化接受度 </a:t>
          </a:r>
        </a:p>
      </dsp:txBody>
      <dsp:txXfrm>
        <a:off x="4812029" y="3808775"/>
        <a:ext cx="1084719" cy="994354"/>
      </dsp:txXfrm>
    </dsp:sp>
    <dsp:sp modelId="{ED7062AB-E3C9-45A6-AF5B-E4726E75DE68}">
      <dsp:nvSpPr>
        <dsp:cNvPr id="0" name=""/>
        <dsp:cNvSpPr/>
      </dsp:nvSpPr>
      <dsp:spPr>
        <a:xfrm>
          <a:off x="2264927" y="3654816"/>
          <a:ext cx="1330949" cy="133094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rtlCol="0" anchor="ctr" anchorCtr="0">
          <a:noAutofit/>
        </a:bodyPr>
        <a:lstStyle/>
        <a:p>
          <a:pPr lvl="0" algn="ctr" defTabSz="1022350" rtl="0">
            <a:lnSpc>
              <a:spcPct val="90000"/>
            </a:lnSpc>
            <a:spcBef>
              <a:spcPct val="0"/>
            </a:spcBef>
            <a:spcAft>
              <a:spcPct val="35000"/>
            </a:spcAft>
          </a:pPr>
          <a:r>
            <a:rPr lang="zh" sz="2300" b="1" kern="1200">
              <a:latin typeface="Arial" panose="020B0604020202020204" pitchFamily="34" charset="0"/>
              <a:cs typeface="Arial" panose="020B0604020202020204" pitchFamily="34" charset="0"/>
            </a:rPr>
            <a:t>保障公共健康 </a:t>
          </a:r>
        </a:p>
      </dsp:txBody>
      <dsp:txXfrm>
        <a:off x="2459840" y="3849729"/>
        <a:ext cx="941123" cy="941123"/>
      </dsp:txXfrm>
    </dsp:sp>
    <dsp:sp modelId="{36FEC637-F2A4-40BC-AC1C-701D8C6F5354}">
      <dsp:nvSpPr>
        <dsp:cNvPr id="0" name=""/>
        <dsp:cNvSpPr/>
      </dsp:nvSpPr>
      <dsp:spPr>
        <a:xfrm>
          <a:off x="1389856" y="1316503"/>
          <a:ext cx="1613869" cy="1491927"/>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rtlCol="0" anchor="ctr" anchorCtr="0">
          <a:noAutofit/>
        </a:bodyPr>
        <a:lstStyle/>
        <a:p>
          <a:pPr lvl="0" algn="ctr" defTabSz="622300" rtl="0">
            <a:lnSpc>
              <a:spcPct val="90000"/>
            </a:lnSpc>
            <a:spcBef>
              <a:spcPct val="0"/>
            </a:spcBef>
            <a:spcAft>
              <a:spcPct val="35000"/>
            </a:spcAft>
          </a:pPr>
          <a:r>
            <a:rPr lang="zh" sz="1400" b="1" kern="1200">
              <a:latin typeface="Arial" panose="020B0604020202020204" pitchFamily="34" charset="0"/>
              <a:cs typeface="Arial" panose="020B0604020202020204" pitchFamily="34" charset="0"/>
            </a:rPr>
            <a:t>环境保护 </a:t>
          </a:r>
        </a:p>
      </dsp:txBody>
      <dsp:txXfrm>
        <a:off x="1626202" y="1534991"/>
        <a:ext cx="1141177" cy="105495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en-ZA"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pPr rtl="0"/>
            <a:fld id="{A6E720F1-DEA0-413B-B6D1-BDC1DC97B1BF}" type="datetimeFigureOut">
              <a:rPr lang="en-ZA" smtClean="0"/>
              <a:t>2020/06/22</a:t>
            </a:fld>
            <a:endParaRPr lang="en-ZA"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en-ZA"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6A99BBB9-0A13-426C-995E-886BAE5E7463}" type="slidenum">
              <a:rPr lang="en-ZA" smtClean="0"/>
              <a:t>‹#›</a:t>
            </a:fld>
            <a:endParaRPr lang="en-ZA" dirty="0"/>
          </a:p>
        </p:txBody>
      </p:sp>
    </p:spTree>
    <p:extLst>
      <p:ext uri="{BB962C8B-B14F-4D97-AF65-F5344CB8AC3E}">
        <p14:creationId xmlns:p14="http://schemas.microsoft.com/office/powerpoint/2010/main" val="3764755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rtl="0"/>
            <a:endParaRPr lang="en-ZA"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pPr rtl="0"/>
            <a:fld id="{A5F6F6C9-8CFB-47B4-B353-EB213EF9B2D7}" type="datetimeFigureOut">
              <a:rPr lang="en-ZA" smtClean="0"/>
              <a:t>2020/06/22</a:t>
            </a:fld>
            <a:endParaRPr lang="en-ZA"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en-ZA" dirty="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rtl="0"/>
            <a:r>
              <a:rPr lang="zh"/>
              <a:t>Click to edit Master text styles</a:t>
            </a:r>
          </a:p>
          <a:p>
            <a:pPr lvl="1" rtl="0"/>
            <a:r>
              <a:rPr lang="zh"/>
              <a:t>Second level</a:t>
            </a:r>
          </a:p>
          <a:p>
            <a:pPr lvl="2" rtl="0"/>
            <a:r>
              <a:rPr lang="zh"/>
              <a:t>Third level</a:t>
            </a:r>
          </a:p>
          <a:p>
            <a:pPr lvl="3" rtl="0"/>
            <a:r>
              <a:rPr lang="zh"/>
              <a:t>Fourth level</a:t>
            </a:r>
          </a:p>
          <a:p>
            <a:pPr lvl="4" rtl="0"/>
            <a:r>
              <a:rPr lang="zh"/>
              <a:t>Fifth level</a:t>
            </a:r>
            <a:endParaRPr lang="en-ZA"/>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pPr rtl="0"/>
            <a:endParaRPr lang="en-ZA"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pPr rtl="0"/>
            <a:fld id="{F881B101-1257-45CC-9F1B-E67A3AE224F4}" type="slidenum">
              <a:rPr lang="en-ZA" smtClean="0"/>
              <a:t>‹#›</a:t>
            </a:fld>
            <a:endParaRPr lang="en-ZA" dirty="0"/>
          </a:p>
        </p:txBody>
      </p:sp>
    </p:spTree>
    <p:extLst>
      <p:ext uri="{BB962C8B-B14F-4D97-AF65-F5344CB8AC3E}">
        <p14:creationId xmlns:p14="http://schemas.microsoft.com/office/powerpoint/2010/main" val="3576485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1</a:t>
            </a:fld>
            <a:endParaRPr lang="en-ZA" dirty="0"/>
          </a:p>
        </p:txBody>
      </p:sp>
    </p:spTree>
    <p:extLst>
      <p:ext uri="{BB962C8B-B14F-4D97-AF65-F5344CB8AC3E}">
        <p14:creationId xmlns:p14="http://schemas.microsoft.com/office/powerpoint/2010/main" val="2675633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10</a:t>
            </a:fld>
            <a:endParaRPr lang="en-ZA" dirty="0"/>
          </a:p>
        </p:txBody>
      </p:sp>
    </p:spTree>
    <p:extLst>
      <p:ext uri="{BB962C8B-B14F-4D97-AF65-F5344CB8AC3E}">
        <p14:creationId xmlns:p14="http://schemas.microsoft.com/office/powerpoint/2010/main" val="2714805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11</a:t>
            </a:fld>
            <a:endParaRPr lang="en-ZA" dirty="0"/>
          </a:p>
        </p:txBody>
      </p:sp>
    </p:spTree>
    <p:extLst>
      <p:ext uri="{BB962C8B-B14F-4D97-AF65-F5344CB8AC3E}">
        <p14:creationId xmlns:p14="http://schemas.microsoft.com/office/powerpoint/2010/main" val="766404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12</a:t>
            </a:fld>
            <a:endParaRPr lang="en-ZA" dirty="0"/>
          </a:p>
        </p:txBody>
      </p:sp>
    </p:spTree>
    <p:extLst>
      <p:ext uri="{BB962C8B-B14F-4D97-AF65-F5344CB8AC3E}">
        <p14:creationId xmlns:p14="http://schemas.microsoft.com/office/powerpoint/2010/main" val="2038236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13</a:t>
            </a:fld>
            <a:endParaRPr lang="en-ZA" dirty="0"/>
          </a:p>
        </p:txBody>
      </p:sp>
    </p:spTree>
    <p:extLst>
      <p:ext uri="{BB962C8B-B14F-4D97-AF65-F5344CB8AC3E}">
        <p14:creationId xmlns:p14="http://schemas.microsoft.com/office/powerpoint/2010/main" val="3426046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14</a:t>
            </a:fld>
            <a:endParaRPr lang="en-ZA" dirty="0"/>
          </a:p>
        </p:txBody>
      </p:sp>
    </p:spTree>
    <p:extLst>
      <p:ext uri="{BB962C8B-B14F-4D97-AF65-F5344CB8AC3E}">
        <p14:creationId xmlns:p14="http://schemas.microsoft.com/office/powerpoint/2010/main" val="3780010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15</a:t>
            </a:fld>
            <a:endParaRPr lang="en-ZA" dirty="0"/>
          </a:p>
        </p:txBody>
      </p:sp>
    </p:spTree>
    <p:extLst>
      <p:ext uri="{BB962C8B-B14F-4D97-AF65-F5344CB8AC3E}">
        <p14:creationId xmlns:p14="http://schemas.microsoft.com/office/powerpoint/2010/main" val="3595712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16</a:t>
            </a:fld>
            <a:endParaRPr lang="en-ZA" dirty="0"/>
          </a:p>
        </p:txBody>
      </p:sp>
    </p:spTree>
    <p:extLst>
      <p:ext uri="{BB962C8B-B14F-4D97-AF65-F5344CB8AC3E}">
        <p14:creationId xmlns:p14="http://schemas.microsoft.com/office/powerpoint/2010/main" val="1708262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17</a:t>
            </a:fld>
            <a:endParaRPr lang="en-ZA" dirty="0"/>
          </a:p>
        </p:txBody>
      </p:sp>
    </p:spTree>
    <p:extLst>
      <p:ext uri="{BB962C8B-B14F-4D97-AF65-F5344CB8AC3E}">
        <p14:creationId xmlns:p14="http://schemas.microsoft.com/office/powerpoint/2010/main" val="2633847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18</a:t>
            </a:fld>
            <a:endParaRPr lang="en-ZA" dirty="0"/>
          </a:p>
        </p:txBody>
      </p:sp>
    </p:spTree>
    <p:extLst>
      <p:ext uri="{BB962C8B-B14F-4D97-AF65-F5344CB8AC3E}">
        <p14:creationId xmlns:p14="http://schemas.microsoft.com/office/powerpoint/2010/main" val="1484718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19</a:t>
            </a:fld>
            <a:endParaRPr lang="en-ZA" dirty="0"/>
          </a:p>
        </p:txBody>
      </p:sp>
    </p:spTree>
    <p:extLst>
      <p:ext uri="{BB962C8B-B14F-4D97-AF65-F5344CB8AC3E}">
        <p14:creationId xmlns:p14="http://schemas.microsoft.com/office/powerpoint/2010/main" val="1399195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2</a:t>
            </a:fld>
            <a:endParaRPr lang="en-ZA" dirty="0"/>
          </a:p>
        </p:txBody>
      </p:sp>
    </p:spTree>
    <p:extLst>
      <p:ext uri="{BB962C8B-B14F-4D97-AF65-F5344CB8AC3E}">
        <p14:creationId xmlns:p14="http://schemas.microsoft.com/office/powerpoint/2010/main" val="2043573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20</a:t>
            </a:fld>
            <a:endParaRPr lang="en-ZA" dirty="0"/>
          </a:p>
        </p:txBody>
      </p:sp>
    </p:spTree>
    <p:extLst>
      <p:ext uri="{BB962C8B-B14F-4D97-AF65-F5344CB8AC3E}">
        <p14:creationId xmlns:p14="http://schemas.microsoft.com/office/powerpoint/2010/main" val="3947516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21</a:t>
            </a:fld>
            <a:endParaRPr lang="en-ZA" dirty="0"/>
          </a:p>
        </p:txBody>
      </p:sp>
    </p:spTree>
    <p:extLst>
      <p:ext uri="{BB962C8B-B14F-4D97-AF65-F5344CB8AC3E}">
        <p14:creationId xmlns:p14="http://schemas.microsoft.com/office/powerpoint/2010/main" val="9938860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22</a:t>
            </a:fld>
            <a:endParaRPr lang="en-ZA" dirty="0"/>
          </a:p>
        </p:txBody>
      </p:sp>
    </p:spTree>
    <p:extLst>
      <p:ext uri="{BB962C8B-B14F-4D97-AF65-F5344CB8AC3E}">
        <p14:creationId xmlns:p14="http://schemas.microsoft.com/office/powerpoint/2010/main" val="686425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23</a:t>
            </a:fld>
            <a:endParaRPr lang="en-ZA" dirty="0"/>
          </a:p>
        </p:txBody>
      </p:sp>
    </p:spTree>
    <p:extLst>
      <p:ext uri="{BB962C8B-B14F-4D97-AF65-F5344CB8AC3E}">
        <p14:creationId xmlns:p14="http://schemas.microsoft.com/office/powerpoint/2010/main" val="960694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24</a:t>
            </a:fld>
            <a:endParaRPr lang="en-ZA" dirty="0"/>
          </a:p>
        </p:txBody>
      </p:sp>
    </p:spTree>
    <p:extLst>
      <p:ext uri="{BB962C8B-B14F-4D97-AF65-F5344CB8AC3E}">
        <p14:creationId xmlns:p14="http://schemas.microsoft.com/office/powerpoint/2010/main" val="207113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25</a:t>
            </a:fld>
            <a:endParaRPr lang="en-ZA" dirty="0"/>
          </a:p>
        </p:txBody>
      </p:sp>
    </p:spTree>
    <p:extLst>
      <p:ext uri="{BB962C8B-B14F-4D97-AF65-F5344CB8AC3E}">
        <p14:creationId xmlns:p14="http://schemas.microsoft.com/office/powerpoint/2010/main" val="274776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26</a:t>
            </a:fld>
            <a:endParaRPr lang="en-ZA" dirty="0"/>
          </a:p>
        </p:txBody>
      </p:sp>
    </p:spTree>
    <p:extLst>
      <p:ext uri="{BB962C8B-B14F-4D97-AF65-F5344CB8AC3E}">
        <p14:creationId xmlns:p14="http://schemas.microsoft.com/office/powerpoint/2010/main" val="20694899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27</a:t>
            </a:fld>
            <a:endParaRPr lang="en-ZA" dirty="0"/>
          </a:p>
        </p:txBody>
      </p:sp>
    </p:spTree>
    <p:extLst>
      <p:ext uri="{BB962C8B-B14F-4D97-AF65-F5344CB8AC3E}">
        <p14:creationId xmlns:p14="http://schemas.microsoft.com/office/powerpoint/2010/main" val="9387390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28</a:t>
            </a:fld>
            <a:endParaRPr lang="en-ZA" dirty="0"/>
          </a:p>
        </p:txBody>
      </p:sp>
    </p:spTree>
    <p:extLst>
      <p:ext uri="{BB962C8B-B14F-4D97-AF65-F5344CB8AC3E}">
        <p14:creationId xmlns:p14="http://schemas.microsoft.com/office/powerpoint/2010/main" val="21127874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29</a:t>
            </a:fld>
            <a:endParaRPr lang="en-ZA" dirty="0"/>
          </a:p>
        </p:txBody>
      </p:sp>
    </p:spTree>
    <p:extLst>
      <p:ext uri="{BB962C8B-B14F-4D97-AF65-F5344CB8AC3E}">
        <p14:creationId xmlns:p14="http://schemas.microsoft.com/office/powerpoint/2010/main" val="1832323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3</a:t>
            </a:fld>
            <a:endParaRPr lang="en-ZA" dirty="0"/>
          </a:p>
        </p:txBody>
      </p:sp>
    </p:spTree>
    <p:extLst>
      <p:ext uri="{BB962C8B-B14F-4D97-AF65-F5344CB8AC3E}">
        <p14:creationId xmlns:p14="http://schemas.microsoft.com/office/powerpoint/2010/main" val="221034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30</a:t>
            </a:fld>
            <a:endParaRPr lang="en-ZA" dirty="0"/>
          </a:p>
        </p:txBody>
      </p:sp>
    </p:spTree>
    <p:extLst>
      <p:ext uri="{BB962C8B-B14F-4D97-AF65-F5344CB8AC3E}">
        <p14:creationId xmlns:p14="http://schemas.microsoft.com/office/powerpoint/2010/main" val="3086780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31</a:t>
            </a:fld>
            <a:endParaRPr lang="en-ZA" dirty="0"/>
          </a:p>
        </p:txBody>
      </p:sp>
    </p:spTree>
    <p:extLst>
      <p:ext uri="{BB962C8B-B14F-4D97-AF65-F5344CB8AC3E}">
        <p14:creationId xmlns:p14="http://schemas.microsoft.com/office/powerpoint/2010/main" val="18773878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32</a:t>
            </a:fld>
            <a:endParaRPr lang="en-ZA" dirty="0"/>
          </a:p>
        </p:txBody>
      </p:sp>
    </p:spTree>
    <p:extLst>
      <p:ext uri="{BB962C8B-B14F-4D97-AF65-F5344CB8AC3E}">
        <p14:creationId xmlns:p14="http://schemas.microsoft.com/office/powerpoint/2010/main" val="41671416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33</a:t>
            </a:fld>
            <a:endParaRPr lang="en-ZA" dirty="0"/>
          </a:p>
        </p:txBody>
      </p:sp>
    </p:spTree>
    <p:extLst>
      <p:ext uri="{BB962C8B-B14F-4D97-AF65-F5344CB8AC3E}">
        <p14:creationId xmlns:p14="http://schemas.microsoft.com/office/powerpoint/2010/main" val="42762673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34</a:t>
            </a:fld>
            <a:endParaRPr lang="en-ZA" dirty="0"/>
          </a:p>
        </p:txBody>
      </p:sp>
    </p:spTree>
    <p:extLst>
      <p:ext uri="{BB962C8B-B14F-4D97-AF65-F5344CB8AC3E}">
        <p14:creationId xmlns:p14="http://schemas.microsoft.com/office/powerpoint/2010/main" val="2692105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35</a:t>
            </a:fld>
            <a:endParaRPr lang="en-ZA" dirty="0"/>
          </a:p>
        </p:txBody>
      </p:sp>
    </p:spTree>
    <p:extLst>
      <p:ext uri="{BB962C8B-B14F-4D97-AF65-F5344CB8AC3E}">
        <p14:creationId xmlns:p14="http://schemas.microsoft.com/office/powerpoint/2010/main" val="33131184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36</a:t>
            </a:fld>
            <a:endParaRPr lang="en-ZA" dirty="0"/>
          </a:p>
        </p:txBody>
      </p:sp>
    </p:spTree>
    <p:extLst>
      <p:ext uri="{BB962C8B-B14F-4D97-AF65-F5344CB8AC3E}">
        <p14:creationId xmlns:p14="http://schemas.microsoft.com/office/powerpoint/2010/main" val="4863737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37</a:t>
            </a:fld>
            <a:endParaRPr lang="en-ZA" dirty="0"/>
          </a:p>
        </p:txBody>
      </p:sp>
    </p:spTree>
    <p:extLst>
      <p:ext uri="{BB962C8B-B14F-4D97-AF65-F5344CB8AC3E}">
        <p14:creationId xmlns:p14="http://schemas.microsoft.com/office/powerpoint/2010/main" val="30385998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38</a:t>
            </a:fld>
            <a:endParaRPr lang="en-ZA" dirty="0"/>
          </a:p>
        </p:txBody>
      </p:sp>
    </p:spTree>
    <p:extLst>
      <p:ext uri="{BB962C8B-B14F-4D97-AF65-F5344CB8AC3E}">
        <p14:creationId xmlns:p14="http://schemas.microsoft.com/office/powerpoint/2010/main" val="36495397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39</a:t>
            </a:fld>
            <a:endParaRPr lang="en-ZA" dirty="0"/>
          </a:p>
        </p:txBody>
      </p:sp>
    </p:spTree>
    <p:extLst>
      <p:ext uri="{BB962C8B-B14F-4D97-AF65-F5344CB8AC3E}">
        <p14:creationId xmlns:p14="http://schemas.microsoft.com/office/powerpoint/2010/main" val="960627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4</a:t>
            </a:fld>
            <a:endParaRPr lang="en-ZA" dirty="0"/>
          </a:p>
        </p:txBody>
      </p:sp>
    </p:spTree>
    <p:extLst>
      <p:ext uri="{BB962C8B-B14F-4D97-AF65-F5344CB8AC3E}">
        <p14:creationId xmlns:p14="http://schemas.microsoft.com/office/powerpoint/2010/main" val="1722533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40</a:t>
            </a:fld>
            <a:endParaRPr lang="en-ZA" dirty="0"/>
          </a:p>
        </p:txBody>
      </p:sp>
    </p:spTree>
    <p:extLst>
      <p:ext uri="{BB962C8B-B14F-4D97-AF65-F5344CB8AC3E}">
        <p14:creationId xmlns:p14="http://schemas.microsoft.com/office/powerpoint/2010/main" val="16633867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41</a:t>
            </a:fld>
            <a:endParaRPr lang="en-ZA" dirty="0"/>
          </a:p>
        </p:txBody>
      </p:sp>
    </p:spTree>
    <p:extLst>
      <p:ext uri="{BB962C8B-B14F-4D97-AF65-F5344CB8AC3E}">
        <p14:creationId xmlns:p14="http://schemas.microsoft.com/office/powerpoint/2010/main" val="2541076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42</a:t>
            </a:fld>
            <a:endParaRPr lang="en-ZA" dirty="0"/>
          </a:p>
        </p:txBody>
      </p:sp>
    </p:spTree>
    <p:extLst>
      <p:ext uri="{BB962C8B-B14F-4D97-AF65-F5344CB8AC3E}">
        <p14:creationId xmlns:p14="http://schemas.microsoft.com/office/powerpoint/2010/main" val="35405792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43</a:t>
            </a:fld>
            <a:endParaRPr lang="en-ZA" dirty="0"/>
          </a:p>
        </p:txBody>
      </p:sp>
    </p:spTree>
    <p:extLst>
      <p:ext uri="{BB962C8B-B14F-4D97-AF65-F5344CB8AC3E}">
        <p14:creationId xmlns:p14="http://schemas.microsoft.com/office/powerpoint/2010/main" val="40243833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44</a:t>
            </a:fld>
            <a:endParaRPr lang="en-ZA" dirty="0"/>
          </a:p>
        </p:txBody>
      </p:sp>
    </p:spTree>
    <p:extLst>
      <p:ext uri="{BB962C8B-B14F-4D97-AF65-F5344CB8AC3E}">
        <p14:creationId xmlns:p14="http://schemas.microsoft.com/office/powerpoint/2010/main" val="31953641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45</a:t>
            </a:fld>
            <a:endParaRPr lang="en-ZA" dirty="0"/>
          </a:p>
        </p:txBody>
      </p:sp>
    </p:spTree>
    <p:extLst>
      <p:ext uri="{BB962C8B-B14F-4D97-AF65-F5344CB8AC3E}">
        <p14:creationId xmlns:p14="http://schemas.microsoft.com/office/powerpoint/2010/main" val="17306957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46</a:t>
            </a:fld>
            <a:endParaRPr lang="en-ZA" dirty="0"/>
          </a:p>
        </p:txBody>
      </p:sp>
    </p:spTree>
    <p:extLst>
      <p:ext uri="{BB962C8B-B14F-4D97-AF65-F5344CB8AC3E}">
        <p14:creationId xmlns:p14="http://schemas.microsoft.com/office/powerpoint/2010/main" val="23560926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47</a:t>
            </a:fld>
            <a:endParaRPr lang="en-ZA" dirty="0"/>
          </a:p>
        </p:txBody>
      </p:sp>
    </p:spTree>
    <p:extLst>
      <p:ext uri="{BB962C8B-B14F-4D97-AF65-F5344CB8AC3E}">
        <p14:creationId xmlns:p14="http://schemas.microsoft.com/office/powerpoint/2010/main" val="4402161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48</a:t>
            </a:fld>
            <a:endParaRPr lang="en-ZA" dirty="0"/>
          </a:p>
        </p:txBody>
      </p:sp>
    </p:spTree>
    <p:extLst>
      <p:ext uri="{BB962C8B-B14F-4D97-AF65-F5344CB8AC3E}">
        <p14:creationId xmlns:p14="http://schemas.microsoft.com/office/powerpoint/2010/main" val="36212976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49</a:t>
            </a:fld>
            <a:endParaRPr lang="en-ZA" dirty="0"/>
          </a:p>
        </p:txBody>
      </p:sp>
    </p:spTree>
    <p:extLst>
      <p:ext uri="{BB962C8B-B14F-4D97-AF65-F5344CB8AC3E}">
        <p14:creationId xmlns:p14="http://schemas.microsoft.com/office/powerpoint/2010/main" val="3314100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5</a:t>
            </a:fld>
            <a:endParaRPr lang="en-ZA" dirty="0"/>
          </a:p>
        </p:txBody>
      </p:sp>
    </p:spTree>
    <p:extLst>
      <p:ext uri="{BB962C8B-B14F-4D97-AF65-F5344CB8AC3E}">
        <p14:creationId xmlns:p14="http://schemas.microsoft.com/office/powerpoint/2010/main" val="19060476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50</a:t>
            </a:fld>
            <a:endParaRPr lang="en-ZA" dirty="0"/>
          </a:p>
        </p:txBody>
      </p:sp>
    </p:spTree>
    <p:extLst>
      <p:ext uri="{BB962C8B-B14F-4D97-AF65-F5344CB8AC3E}">
        <p14:creationId xmlns:p14="http://schemas.microsoft.com/office/powerpoint/2010/main" val="2139512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51</a:t>
            </a:fld>
            <a:endParaRPr lang="en-ZA" dirty="0"/>
          </a:p>
        </p:txBody>
      </p:sp>
    </p:spTree>
    <p:extLst>
      <p:ext uri="{BB962C8B-B14F-4D97-AF65-F5344CB8AC3E}">
        <p14:creationId xmlns:p14="http://schemas.microsoft.com/office/powerpoint/2010/main" val="25361078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52</a:t>
            </a:fld>
            <a:endParaRPr lang="en-ZA" dirty="0"/>
          </a:p>
        </p:txBody>
      </p:sp>
    </p:spTree>
    <p:extLst>
      <p:ext uri="{BB962C8B-B14F-4D97-AF65-F5344CB8AC3E}">
        <p14:creationId xmlns:p14="http://schemas.microsoft.com/office/powerpoint/2010/main" val="14476101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53</a:t>
            </a:fld>
            <a:endParaRPr lang="en-ZA" dirty="0"/>
          </a:p>
        </p:txBody>
      </p:sp>
    </p:spTree>
    <p:extLst>
      <p:ext uri="{BB962C8B-B14F-4D97-AF65-F5344CB8AC3E}">
        <p14:creationId xmlns:p14="http://schemas.microsoft.com/office/powerpoint/2010/main" val="33769681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54</a:t>
            </a:fld>
            <a:endParaRPr lang="en-ZA" dirty="0"/>
          </a:p>
        </p:txBody>
      </p:sp>
    </p:spTree>
    <p:extLst>
      <p:ext uri="{BB962C8B-B14F-4D97-AF65-F5344CB8AC3E}">
        <p14:creationId xmlns:p14="http://schemas.microsoft.com/office/powerpoint/2010/main" val="35901474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55</a:t>
            </a:fld>
            <a:endParaRPr lang="en-ZA" dirty="0"/>
          </a:p>
        </p:txBody>
      </p:sp>
    </p:spTree>
    <p:extLst>
      <p:ext uri="{BB962C8B-B14F-4D97-AF65-F5344CB8AC3E}">
        <p14:creationId xmlns:p14="http://schemas.microsoft.com/office/powerpoint/2010/main" val="11714756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56</a:t>
            </a:fld>
            <a:endParaRPr lang="en-ZA" dirty="0"/>
          </a:p>
        </p:txBody>
      </p:sp>
    </p:spTree>
    <p:extLst>
      <p:ext uri="{BB962C8B-B14F-4D97-AF65-F5344CB8AC3E}">
        <p14:creationId xmlns:p14="http://schemas.microsoft.com/office/powerpoint/2010/main" val="13911882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57</a:t>
            </a:fld>
            <a:endParaRPr lang="en-ZA" dirty="0"/>
          </a:p>
        </p:txBody>
      </p:sp>
    </p:spTree>
    <p:extLst>
      <p:ext uri="{BB962C8B-B14F-4D97-AF65-F5344CB8AC3E}">
        <p14:creationId xmlns:p14="http://schemas.microsoft.com/office/powerpoint/2010/main" val="7102779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58</a:t>
            </a:fld>
            <a:endParaRPr lang="en-ZA" dirty="0"/>
          </a:p>
        </p:txBody>
      </p:sp>
    </p:spTree>
    <p:extLst>
      <p:ext uri="{BB962C8B-B14F-4D97-AF65-F5344CB8AC3E}">
        <p14:creationId xmlns:p14="http://schemas.microsoft.com/office/powerpoint/2010/main" val="28251844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59</a:t>
            </a:fld>
            <a:endParaRPr lang="en-ZA" dirty="0"/>
          </a:p>
        </p:txBody>
      </p:sp>
    </p:spTree>
    <p:extLst>
      <p:ext uri="{BB962C8B-B14F-4D97-AF65-F5344CB8AC3E}">
        <p14:creationId xmlns:p14="http://schemas.microsoft.com/office/powerpoint/2010/main" val="3936718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6</a:t>
            </a:fld>
            <a:endParaRPr lang="en-ZA" dirty="0"/>
          </a:p>
        </p:txBody>
      </p:sp>
    </p:spTree>
    <p:extLst>
      <p:ext uri="{BB962C8B-B14F-4D97-AF65-F5344CB8AC3E}">
        <p14:creationId xmlns:p14="http://schemas.microsoft.com/office/powerpoint/2010/main" val="37149522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60</a:t>
            </a:fld>
            <a:endParaRPr lang="en-ZA" dirty="0"/>
          </a:p>
        </p:txBody>
      </p:sp>
    </p:spTree>
    <p:extLst>
      <p:ext uri="{BB962C8B-B14F-4D97-AF65-F5344CB8AC3E}">
        <p14:creationId xmlns:p14="http://schemas.microsoft.com/office/powerpoint/2010/main" val="26235364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61</a:t>
            </a:fld>
            <a:endParaRPr lang="en-ZA" dirty="0"/>
          </a:p>
        </p:txBody>
      </p:sp>
    </p:spTree>
    <p:extLst>
      <p:ext uri="{BB962C8B-B14F-4D97-AF65-F5344CB8AC3E}">
        <p14:creationId xmlns:p14="http://schemas.microsoft.com/office/powerpoint/2010/main" val="7330287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62</a:t>
            </a:fld>
            <a:endParaRPr lang="en-ZA" dirty="0"/>
          </a:p>
        </p:txBody>
      </p:sp>
    </p:spTree>
    <p:extLst>
      <p:ext uri="{BB962C8B-B14F-4D97-AF65-F5344CB8AC3E}">
        <p14:creationId xmlns:p14="http://schemas.microsoft.com/office/powerpoint/2010/main" val="32804855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63</a:t>
            </a:fld>
            <a:endParaRPr lang="en-ZA" dirty="0"/>
          </a:p>
        </p:txBody>
      </p:sp>
    </p:spTree>
    <p:extLst>
      <p:ext uri="{BB962C8B-B14F-4D97-AF65-F5344CB8AC3E}">
        <p14:creationId xmlns:p14="http://schemas.microsoft.com/office/powerpoint/2010/main" val="39548913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64</a:t>
            </a:fld>
            <a:endParaRPr lang="en-ZA" dirty="0"/>
          </a:p>
        </p:txBody>
      </p:sp>
    </p:spTree>
    <p:extLst>
      <p:ext uri="{BB962C8B-B14F-4D97-AF65-F5344CB8AC3E}">
        <p14:creationId xmlns:p14="http://schemas.microsoft.com/office/powerpoint/2010/main" val="27293357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65</a:t>
            </a:fld>
            <a:endParaRPr lang="en-ZA" dirty="0"/>
          </a:p>
        </p:txBody>
      </p:sp>
    </p:spTree>
    <p:extLst>
      <p:ext uri="{BB962C8B-B14F-4D97-AF65-F5344CB8AC3E}">
        <p14:creationId xmlns:p14="http://schemas.microsoft.com/office/powerpoint/2010/main" val="125561058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66</a:t>
            </a:fld>
            <a:endParaRPr lang="en-ZA" dirty="0"/>
          </a:p>
        </p:txBody>
      </p:sp>
    </p:spTree>
    <p:extLst>
      <p:ext uri="{BB962C8B-B14F-4D97-AF65-F5344CB8AC3E}">
        <p14:creationId xmlns:p14="http://schemas.microsoft.com/office/powerpoint/2010/main" val="173800704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67</a:t>
            </a:fld>
            <a:endParaRPr lang="en-ZA" dirty="0"/>
          </a:p>
        </p:txBody>
      </p:sp>
    </p:spTree>
    <p:extLst>
      <p:ext uri="{BB962C8B-B14F-4D97-AF65-F5344CB8AC3E}">
        <p14:creationId xmlns:p14="http://schemas.microsoft.com/office/powerpoint/2010/main" val="264923695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68</a:t>
            </a:fld>
            <a:endParaRPr lang="en-ZA" dirty="0"/>
          </a:p>
        </p:txBody>
      </p:sp>
    </p:spTree>
    <p:extLst>
      <p:ext uri="{BB962C8B-B14F-4D97-AF65-F5344CB8AC3E}">
        <p14:creationId xmlns:p14="http://schemas.microsoft.com/office/powerpoint/2010/main" val="219019946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solidFill>
                  <a:prstClr val="black"/>
                </a:solidFill>
              </a:rPr>
              <a:pPr/>
              <a:t>69</a:t>
            </a:fld>
            <a:endParaRPr lang="en-ZA" dirty="0">
              <a:solidFill>
                <a:prstClr val="black"/>
              </a:solidFill>
            </a:endParaRPr>
          </a:p>
        </p:txBody>
      </p:sp>
    </p:spTree>
    <p:extLst>
      <p:ext uri="{BB962C8B-B14F-4D97-AF65-F5344CB8AC3E}">
        <p14:creationId xmlns:p14="http://schemas.microsoft.com/office/powerpoint/2010/main" val="2017014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7</a:t>
            </a:fld>
            <a:endParaRPr lang="en-ZA" dirty="0"/>
          </a:p>
        </p:txBody>
      </p:sp>
    </p:spTree>
    <p:extLst>
      <p:ext uri="{BB962C8B-B14F-4D97-AF65-F5344CB8AC3E}">
        <p14:creationId xmlns:p14="http://schemas.microsoft.com/office/powerpoint/2010/main" val="3496724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8</a:t>
            </a:fld>
            <a:endParaRPr lang="en-ZA" dirty="0"/>
          </a:p>
        </p:txBody>
      </p:sp>
    </p:spTree>
    <p:extLst>
      <p:ext uri="{BB962C8B-B14F-4D97-AF65-F5344CB8AC3E}">
        <p14:creationId xmlns:p14="http://schemas.microsoft.com/office/powerpoint/2010/main" val="3522359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ZA" dirty="0"/>
          </a:p>
        </p:txBody>
      </p:sp>
      <p:sp>
        <p:nvSpPr>
          <p:cNvPr id="4" name="Slide Number Placeholder 3"/>
          <p:cNvSpPr>
            <a:spLocks noGrp="1"/>
          </p:cNvSpPr>
          <p:nvPr>
            <p:ph type="sldNum" sz="quarter" idx="10"/>
          </p:nvPr>
        </p:nvSpPr>
        <p:spPr/>
        <p:txBody>
          <a:bodyPr rtlCol="0"/>
          <a:lstStyle/>
          <a:p>
            <a:pPr rtl="0"/>
            <a:fld id="{F881B101-1257-45CC-9F1B-E67A3AE224F4}" type="slidenum">
              <a:rPr lang="en-ZA" smtClean="0"/>
              <a:t>9</a:t>
            </a:fld>
            <a:endParaRPr lang="en-ZA" dirty="0"/>
          </a:p>
        </p:txBody>
      </p:sp>
    </p:spTree>
    <p:extLst>
      <p:ext uri="{BB962C8B-B14F-4D97-AF65-F5344CB8AC3E}">
        <p14:creationId xmlns:p14="http://schemas.microsoft.com/office/powerpoint/2010/main" val="1094135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rtlCol="0" anchor="b"/>
          <a:lstStyle>
            <a:lvl1pPr algn="ctr">
              <a:defRPr sz="6000"/>
            </a:lvl1pPr>
          </a:lstStyle>
          <a:p>
            <a:pPr rtl="0"/>
            <a:r>
              <a:rPr lang="zh"/>
              <a:t>Click to edit Master title style</a:t>
            </a:r>
            <a:endParaRPr lang="en-ZA"/>
          </a:p>
        </p:txBody>
      </p:sp>
      <p:sp>
        <p:nvSpPr>
          <p:cNvPr id="3" name="Subtitle 2"/>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
              <a:t>Click to edit Master subtitle style</a:t>
            </a:r>
            <a:endParaRPr lang="en-ZA"/>
          </a:p>
        </p:txBody>
      </p:sp>
      <p:sp>
        <p:nvSpPr>
          <p:cNvPr id="4" name="Date Placeholder 3"/>
          <p:cNvSpPr>
            <a:spLocks noGrp="1"/>
          </p:cNvSpPr>
          <p:nvPr>
            <p:ph type="dt" sz="half" idx="10"/>
          </p:nvPr>
        </p:nvSpPr>
        <p:spPr/>
        <p:txBody>
          <a:bodyPr rtlCol="0"/>
          <a:lstStyle/>
          <a:p>
            <a:pPr rtl="0"/>
            <a:r>
              <a:rPr lang="en-ZA"/>
              <a:t>2020/05/05</a:t>
            </a:r>
            <a:endParaRPr lang="en-ZA" dirty="0"/>
          </a:p>
        </p:txBody>
      </p:sp>
      <p:sp>
        <p:nvSpPr>
          <p:cNvPr id="5" name="Footer Placeholder 4"/>
          <p:cNvSpPr>
            <a:spLocks noGrp="1"/>
          </p:cNvSpPr>
          <p:nvPr>
            <p:ph type="ftr" sz="quarter" idx="11"/>
          </p:nvPr>
        </p:nvSpPr>
        <p:spPr/>
        <p:txBody>
          <a:bodyPr rtlCol="0"/>
          <a:lstStyle/>
          <a:p>
            <a:pPr rtl="0"/>
            <a:r>
              <a:rPr lang="zh"/>
              <a:t>Marketing, Communications, PR and Events</a:t>
            </a:r>
          </a:p>
        </p:txBody>
      </p:sp>
      <p:sp>
        <p:nvSpPr>
          <p:cNvPr id="6" name="Slide Number Placeholder 5"/>
          <p:cNvSpPr>
            <a:spLocks noGrp="1"/>
          </p:cNvSpPr>
          <p:nvPr>
            <p:ph type="sldNum" sz="quarter" idx="12"/>
          </p:nvPr>
        </p:nvSpPr>
        <p:spPr/>
        <p:txBody>
          <a:bodyPr rtlCol="0"/>
          <a:lstStyle/>
          <a:p>
            <a:pPr rtl="0"/>
            <a:fld id="{3AF06680-C8A7-4B16-9D12-C8E67A63F5D0}" type="slidenum">
              <a:rPr lang="en-ZA" smtClean="0"/>
              <a:t>‹#›</a:t>
            </a:fld>
            <a:endParaRPr lang="en-ZA" dirty="0"/>
          </a:p>
        </p:txBody>
      </p:sp>
    </p:spTree>
    <p:custDataLst>
      <p:tags r:id="rId1"/>
    </p:custDataLst>
    <p:extLst>
      <p:ext uri="{BB962C8B-B14F-4D97-AF65-F5344CB8AC3E}">
        <p14:creationId xmlns:p14="http://schemas.microsoft.com/office/powerpoint/2010/main" val="4109115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zh"/>
              <a:t>Click to edit Master title style</a:t>
            </a:r>
            <a:endParaRPr lang="en-ZA"/>
          </a:p>
        </p:txBody>
      </p:sp>
      <p:sp>
        <p:nvSpPr>
          <p:cNvPr id="3" name="Vertical Text Placeholder 2"/>
          <p:cNvSpPr>
            <a:spLocks noGrp="1"/>
          </p:cNvSpPr>
          <p:nvPr>
            <p:ph type="body" orient="vert" idx="1"/>
          </p:nvPr>
        </p:nvSpPr>
        <p:spPr/>
        <p:txBody>
          <a:bodyPr vert="eaVert" rtlCol="0"/>
          <a:lstStyle/>
          <a:p>
            <a:pPr lvl="0" rtl="0"/>
            <a:r>
              <a:rPr lang="zh"/>
              <a:t>Click to edit Master text styles</a:t>
            </a:r>
          </a:p>
          <a:p>
            <a:pPr lvl="1" rtl="0"/>
            <a:r>
              <a:rPr lang="zh"/>
              <a:t>Second level</a:t>
            </a:r>
          </a:p>
          <a:p>
            <a:pPr lvl="2" rtl="0"/>
            <a:r>
              <a:rPr lang="zh"/>
              <a:t>Third level</a:t>
            </a:r>
          </a:p>
          <a:p>
            <a:pPr lvl="3" rtl="0"/>
            <a:r>
              <a:rPr lang="zh"/>
              <a:t>Fourth level</a:t>
            </a:r>
          </a:p>
          <a:p>
            <a:pPr lvl="4" rtl="0"/>
            <a:r>
              <a:rPr lang="zh"/>
              <a:t>Fifth level</a:t>
            </a:r>
            <a:endParaRPr lang="en-ZA"/>
          </a:p>
        </p:txBody>
      </p:sp>
      <p:sp>
        <p:nvSpPr>
          <p:cNvPr id="4" name="Date Placeholder 3"/>
          <p:cNvSpPr>
            <a:spLocks noGrp="1"/>
          </p:cNvSpPr>
          <p:nvPr>
            <p:ph type="dt" sz="half" idx="10"/>
          </p:nvPr>
        </p:nvSpPr>
        <p:spPr/>
        <p:txBody>
          <a:bodyPr rtlCol="0"/>
          <a:lstStyle/>
          <a:p>
            <a:pPr rtl="0"/>
            <a:r>
              <a:rPr lang="en-ZA"/>
              <a:t>2020/05/05</a:t>
            </a:r>
            <a:endParaRPr lang="en-ZA" dirty="0"/>
          </a:p>
        </p:txBody>
      </p:sp>
      <p:sp>
        <p:nvSpPr>
          <p:cNvPr id="5" name="Footer Placeholder 4"/>
          <p:cNvSpPr>
            <a:spLocks noGrp="1"/>
          </p:cNvSpPr>
          <p:nvPr>
            <p:ph type="ftr" sz="quarter" idx="11"/>
          </p:nvPr>
        </p:nvSpPr>
        <p:spPr/>
        <p:txBody>
          <a:bodyPr rtlCol="0"/>
          <a:lstStyle/>
          <a:p>
            <a:pPr rtl="0"/>
            <a:r>
              <a:rPr lang="zh"/>
              <a:t>Marketing, Communications, PR and Events</a:t>
            </a:r>
          </a:p>
        </p:txBody>
      </p:sp>
      <p:sp>
        <p:nvSpPr>
          <p:cNvPr id="6" name="Slide Number Placeholder 5"/>
          <p:cNvSpPr>
            <a:spLocks noGrp="1"/>
          </p:cNvSpPr>
          <p:nvPr>
            <p:ph type="sldNum" sz="quarter" idx="12"/>
          </p:nvPr>
        </p:nvSpPr>
        <p:spPr/>
        <p:txBody>
          <a:bodyPr rtlCol="0"/>
          <a:lstStyle/>
          <a:p>
            <a:pPr rtl="0"/>
            <a:fld id="{3AF06680-C8A7-4B16-9D12-C8E67A63F5D0}" type="slidenum">
              <a:rPr lang="en-ZA" smtClean="0"/>
              <a:t>‹#›</a:t>
            </a:fld>
            <a:endParaRPr lang="en-ZA" dirty="0"/>
          </a:p>
        </p:txBody>
      </p:sp>
    </p:spTree>
    <p:extLst>
      <p:ext uri="{BB962C8B-B14F-4D97-AF65-F5344CB8AC3E}">
        <p14:creationId xmlns:p14="http://schemas.microsoft.com/office/powerpoint/2010/main" val="171427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rtlCol="0"/>
          <a:lstStyle/>
          <a:p>
            <a:pPr rtl="0"/>
            <a:r>
              <a:rPr lang="zh"/>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rtlCol="0"/>
          <a:lstStyle/>
          <a:p>
            <a:pPr lvl="0" rtl="0"/>
            <a:r>
              <a:rPr lang="zh"/>
              <a:t>Click to edit Master text styles</a:t>
            </a:r>
          </a:p>
          <a:p>
            <a:pPr lvl="1" rtl="0"/>
            <a:r>
              <a:rPr lang="zh"/>
              <a:t>Second level</a:t>
            </a:r>
          </a:p>
          <a:p>
            <a:pPr lvl="2" rtl="0"/>
            <a:r>
              <a:rPr lang="zh"/>
              <a:t>Third level</a:t>
            </a:r>
          </a:p>
          <a:p>
            <a:pPr lvl="3" rtl="0"/>
            <a:r>
              <a:rPr lang="zh"/>
              <a:t>Fourth level</a:t>
            </a:r>
          </a:p>
          <a:p>
            <a:pPr lvl="4" rtl="0"/>
            <a:r>
              <a:rPr lang="zh"/>
              <a:t>Fifth level</a:t>
            </a:r>
            <a:endParaRPr lang="en-ZA"/>
          </a:p>
        </p:txBody>
      </p:sp>
      <p:sp>
        <p:nvSpPr>
          <p:cNvPr id="4" name="Date Placeholder 3"/>
          <p:cNvSpPr>
            <a:spLocks noGrp="1"/>
          </p:cNvSpPr>
          <p:nvPr>
            <p:ph type="dt" sz="half" idx="10"/>
          </p:nvPr>
        </p:nvSpPr>
        <p:spPr/>
        <p:txBody>
          <a:bodyPr rtlCol="0"/>
          <a:lstStyle/>
          <a:p>
            <a:pPr rtl="0"/>
            <a:r>
              <a:rPr lang="en-ZA"/>
              <a:t>2020/05/05</a:t>
            </a:r>
            <a:endParaRPr lang="en-ZA" dirty="0"/>
          </a:p>
        </p:txBody>
      </p:sp>
      <p:sp>
        <p:nvSpPr>
          <p:cNvPr id="5" name="Footer Placeholder 4"/>
          <p:cNvSpPr>
            <a:spLocks noGrp="1"/>
          </p:cNvSpPr>
          <p:nvPr>
            <p:ph type="ftr" sz="quarter" idx="11"/>
          </p:nvPr>
        </p:nvSpPr>
        <p:spPr/>
        <p:txBody>
          <a:bodyPr rtlCol="0"/>
          <a:lstStyle/>
          <a:p>
            <a:pPr rtl="0"/>
            <a:r>
              <a:rPr lang="zh"/>
              <a:t>Marketing, Communications, PR and Events</a:t>
            </a:r>
          </a:p>
        </p:txBody>
      </p:sp>
      <p:sp>
        <p:nvSpPr>
          <p:cNvPr id="6" name="Slide Number Placeholder 5"/>
          <p:cNvSpPr>
            <a:spLocks noGrp="1"/>
          </p:cNvSpPr>
          <p:nvPr>
            <p:ph type="sldNum" sz="quarter" idx="12"/>
          </p:nvPr>
        </p:nvSpPr>
        <p:spPr/>
        <p:txBody>
          <a:bodyPr rtlCol="0"/>
          <a:lstStyle/>
          <a:p>
            <a:pPr rtl="0"/>
            <a:fld id="{3AF06680-C8A7-4B16-9D12-C8E67A63F5D0}" type="slidenum">
              <a:rPr lang="en-ZA" smtClean="0"/>
              <a:t>‹#›</a:t>
            </a:fld>
            <a:endParaRPr lang="en-ZA" dirty="0"/>
          </a:p>
        </p:txBody>
      </p:sp>
    </p:spTree>
    <p:extLst>
      <p:ext uri="{BB962C8B-B14F-4D97-AF65-F5344CB8AC3E}">
        <p14:creationId xmlns:p14="http://schemas.microsoft.com/office/powerpoint/2010/main" val="3721672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rtlCol="0" anchor="b"/>
          <a:lstStyle>
            <a:lvl1pPr algn="ctr">
              <a:defRPr sz="6000"/>
            </a:lvl1pPr>
          </a:lstStyle>
          <a:p>
            <a:pPr rtl="0"/>
            <a:r>
              <a:rPr lang="zh"/>
              <a:t>Click to edit Master title style</a:t>
            </a:r>
            <a:endParaRPr lang="en-ZA"/>
          </a:p>
        </p:txBody>
      </p:sp>
      <p:sp>
        <p:nvSpPr>
          <p:cNvPr id="3" name="Subtitle 2"/>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
              <a:t>Click to edit Master subtitle style</a:t>
            </a:r>
            <a:endParaRPr lang="en-ZA"/>
          </a:p>
        </p:txBody>
      </p:sp>
      <p:sp>
        <p:nvSpPr>
          <p:cNvPr id="4" name="Date Placeholder 3"/>
          <p:cNvSpPr>
            <a:spLocks noGrp="1"/>
          </p:cNvSpPr>
          <p:nvPr>
            <p:ph type="dt" sz="half" idx="10"/>
          </p:nvPr>
        </p:nvSpPr>
        <p:spPr/>
        <p:txBody>
          <a:bodyPr rtlCol="0"/>
          <a:lstStyle/>
          <a:p>
            <a:pPr rtl="0"/>
            <a:fld id="{63CD4CAD-9502-4092-8C78-362D83EC3CE0}" type="datetimeFigureOut">
              <a:rPr lang="en-ZA" smtClean="0"/>
              <a:t>2020/06/22</a:t>
            </a:fld>
            <a:endParaRPr lang="en-ZA" dirty="0"/>
          </a:p>
        </p:txBody>
      </p:sp>
      <p:sp>
        <p:nvSpPr>
          <p:cNvPr id="5" name="Footer Placeholder 4"/>
          <p:cNvSpPr>
            <a:spLocks noGrp="1"/>
          </p:cNvSpPr>
          <p:nvPr>
            <p:ph type="ftr" sz="quarter" idx="11"/>
          </p:nvPr>
        </p:nvSpPr>
        <p:spPr>
          <a:xfrm>
            <a:off x="4038600" y="6356350"/>
            <a:ext cx="4114800" cy="365125"/>
          </a:xfrm>
          <a:prstGeom prst="rect">
            <a:avLst/>
          </a:prstGeom>
        </p:spPr>
        <p:txBody>
          <a:bodyPr rtlCol="0"/>
          <a:lstStyle/>
          <a:p>
            <a:pPr rtl="0"/>
            <a:endParaRPr lang="en-ZA" dirty="0"/>
          </a:p>
        </p:txBody>
      </p:sp>
      <p:sp>
        <p:nvSpPr>
          <p:cNvPr id="6" name="Slide Number Placeholder 5"/>
          <p:cNvSpPr>
            <a:spLocks noGrp="1"/>
          </p:cNvSpPr>
          <p:nvPr>
            <p:ph type="sldNum" sz="quarter" idx="12"/>
          </p:nvPr>
        </p:nvSpPr>
        <p:spPr/>
        <p:txBody>
          <a:bodyPr rtlCol="0"/>
          <a:lstStyle/>
          <a:p>
            <a:pPr rtl="0"/>
            <a:fld id="{BF0F7746-0AB6-45F6-AF06-BEE285E78265}" type="slidenum">
              <a:rPr lang="en-ZA" smtClean="0"/>
              <a:t>‹#›</a:t>
            </a:fld>
            <a:endParaRPr lang="en-ZA" dirty="0"/>
          </a:p>
        </p:txBody>
      </p:sp>
    </p:spTree>
    <p:extLst>
      <p:ext uri="{BB962C8B-B14F-4D97-AF65-F5344CB8AC3E}">
        <p14:creationId xmlns:p14="http://schemas.microsoft.com/office/powerpoint/2010/main" val="1882804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1" y="95250"/>
            <a:ext cx="7334250" cy="806994"/>
          </a:xfrm>
          <a:prstGeom prst="rect">
            <a:avLst/>
          </a:prstGeom>
        </p:spPr>
        <p:txBody>
          <a:bodyPr rtlCol="0"/>
          <a:lstStyle>
            <a:lvl1pPr algn="r">
              <a:defRPr sz="2400" b="1" i="1">
                <a:latin typeface="Arial" panose="020B0604020202020204" pitchFamily="34" charset="0"/>
                <a:cs typeface="Arial" panose="020B0604020202020204" pitchFamily="34" charset="0"/>
              </a:defRPr>
            </a:lvl1pPr>
          </a:lstStyle>
          <a:p>
            <a:pPr rtl="0"/>
            <a:r>
              <a:rPr lang="zh"/>
              <a:t>Click to edit Master title style</a:t>
            </a:r>
            <a:endParaRPr lang="en-ZA"/>
          </a:p>
        </p:txBody>
      </p:sp>
      <p:sp>
        <p:nvSpPr>
          <p:cNvPr id="3" name="Content Placeholder 2"/>
          <p:cNvSpPr>
            <a:spLocks noGrp="1"/>
          </p:cNvSpPr>
          <p:nvPr>
            <p:ph idx="1"/>
          </p:nvPr>
        </p:nvSpPr>
        <p:spPr>
          <a:xfrm>
            <a:off x="628650" y="1081630"/>
            <a:ext cx="9753600" cy="5095333"/>
          </a:xfrm>
        </p:spPr>
        <p:txBody>
          <a:bodyPr rtlCol="0"/>
          <a:lstStyle/>
          <a:p>
            <a:pPr lvl="0" rtl="0"/>
            <a:r>
              <a:rPr lang="zh"/>
              <a:t>Edit Master text styles</a:t>
            </a:r>
          </a:p>
          <a:p>
            <a:pPr lvl="1" rtl="0"/>
            <a:r>
              <a:rPr lang="zh"/>
              <a:t>Second level</a:t>
            </a:r>
          </a:p>
          <a:p>
            <a:pPr lvl="2" rtl="0"/>
            <a:r>
              <a:rPr lang="zh"/>
              <a:t>Third level</a:t>
            </a:r>
          </a:p>
          <a:p>
            <a:pPr lvl="3" rtl="0"/>
            <a:r>
              <a:rPr lang="zh"/>
              <a:t>Fourth level</a:t>
            </a:r>
          </a:p>
          <a:p>
            <a:pPr lvl="4" rtl="0"/>
            <a:r>
              <a:rPr lang="zh"/>
              <a:t>Fifth level</a:t>
            </a:r>
            <a:endParaRPr lang="en-ZA" dirty="0"/>
          </a:p>
        </p:txBody>
      </p:sp>
      <p:sp>
        <p:nvSpPr>
          <p:cNvPr id="4" name="Date Placeholder 3"/>
          <p:cNvSpPr>
            <a:spLocks noGrp="1"/>
          </p:cNvSpPr>
          <p:nvPr>
            <p:ph type="dt" sz="half" idx="10"/>
          </p:nvPr>
        </p:nvSpPr>
        <p:spPr/>
        <p:txBody>
          <a:bodyPr rtlCol="0"/>
          <a:lstStyle/>
          <a:p>
            <a:pPr rtl="0"/>
            <a:fld id="{63CD4CAD-9502-4092-8C78-362D83EC3CE0}" type="datetimeFigureOut">
              <a:rPr lang="en-ZA" smtClean="0"/>
              <a:t>2020/06/22</a:t>
            </a:fld>
            <a:endParaRPr lang="en-ZA" dirty="0"/>
          </a:p>
        </p:txBody>
      </p:sp>
      <p:sp>
        <p:nvSpPr>
          <p:cNvPr id="5" name="Footer Placeholder 4"/>
          <p:cNvSpPr>
            <a:spLocks noGrp="1"/>
          </p:cNvSpPr>
          <p:nvPr>
            <p:ph type="ftr" sz="quarter" idx="11"/>
          </p:nvPr>
        </p:nvSpPr>
        <p:spPr>
          <a:xfrm>
            <a:off x="4038600" y="6356350"/>
            <a:ext cx="4114800" cy="365125"/>
          </a:xfrm>
          <a:prstGeom prst="rect">
            <a:avLst/>
          </a:prstGeom>
        </p:spPr>
        <p:txBody>
          <a:bodyPr rtlCol="0"/>
          <a:lstStyle>
            <a:lvl1pPr>
              <a:defRPr sz="900">
                <a:latin typeface="Arial" panose="020B0604020202020204" pitchFamily="34" charset="0"/>
                <a:cs typeface="Arial" panose="020B0604020202020204" pitchFamily="34" charset="0"/>
              </a:defRPr>
            </a:lvl1pPr>
          </a:lstStyle>
          <a:p>
            <a:pPr rtl="0"/>
            <a:endParaRPr lang="en-ZA" dirty="0"/>
          </a:p>
        </p:txBody>
      </p:sp>
      <p:sp>
        <p:nvSpPr>
          <p:cNvPr id="6" name="Slide Number Placeholder 5"/>
          <p:cNvSpPr>
            <a:spLocks noGrp="1"/>
          </p:cNvSpPr>
          <p:nvPr>
            <p:ph type="sldNum" sz="quarter" idx="12"/>
          </p:nvPr>
        </p:nvSpPr>
        <p:spPr/>
        <p:txBody>
          <a:bodyPr rtlCol="0"/>
          <a:lstStyle/>
          <a:p>
            <a:pPr rtl="0"/>
            <a:fld id="{BF0F7746-0AB6-45F6-AF06-BEE285E78265}" type="slidenum">
              <a:rPr lang="en-ZA" smtClean="0"/>
              <a:t>‹#›</a:t>
            </a:fld>
            <a:endParaRPr lang="en-ZA" dirty="0"/>
          </a:p>
        </p:txBody>
      </p:sp>
    </p:spTree>
    <p:extLst>
      <p:ext uri="{BB962C8B-B14F-4D97-AF65-F5344CB8AC3E}">
        <p14:creationId xmlns:p14="http://schemas.microsoft.com/office/powerpoint/2010/main" val="3293353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rtlCol="0" anchor="b"/>
          <a:lstStyle>
            <a:lvl1pPr>
              <a:defRPr sz="6000"/>
            </a:lvl1pPr>
          </a:lstStyle>
          <a:p>
            <a:pPr rtl="0"/>
            <a:r>
              <a:rPr lang="zh"/>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
              <a:t>Edit Master text styles</a:t>
            </a:r>
          </a:p>
        </p:txBody>
      </p:sp>
      <p:sp>
        <p:nvSpPr>
          <p:cNvPr id="4" name="Date Placeholder 3"/>
          <p:cNvSpPr>
            <a:spLocks noGrp="1"/>
          </p:cNvSpPr>
          <p:nvPr>
            <p:ph type="dt" sz="half" idx="10"/>
          </p:nvPr>
        </p:nvSpPr>
        <p:spPr/>
        <p:txBody>
          <a:bodyPr rtlCol="0"/>
          <a:lstStyle/>
          <a:p>
            <a:pPr rtl="0"/>
            <a:fld id="{63CD4CAD-9502-4092-8C78-362D83EC3CE0}" type="datetimeFigureOut">
              <a:rPr lang="en-ZA" smtClean="0"/>
              <a:t>2020/06/22</a:t>
            </a:fld>
            <a:endParaRPr lang="en-ZA" dirty="0"/>
          </a:p>
        </p:txBody>
      </p:sp>
      <p:sp>
        <p:nvSpPr>
          <p:cNvPr id="5" name="Footer Placeholder 4"/>
          <p:cNvSpPr>
            <a:spLocks noGrp="1"/>
          </p:cNvSpPr>
          <p:nvPr>
            <p:ph type="ftr" sz="quarter" idx="11"/>
          </p:nvPr>
        </p:nvSpPr>
        <p:spPr>
          <a:xfrm>
            <a:off x="4038600" y="6356350"/>
            <a:ext cx="4114800" cy="365125"/>
          </a:xfrm>
          <a:prstGeom prst="rect">
            <a:avLst/>
          </a:prstGeom>
        </p:spPr>
        <p:txBody>
          <a:bodyPr rtlCol="0"/>
          <a:lstStyle/>
          <a:p>
            <a:pPr rtl="0"/>
            <a:endParaRPr lang="en-ZA" dirty="0"/>
          </a:p>
        </p:txBody>
      </p:sp>
      <p:sp>
        <p:nvSpPr>
          <p:cNvPr id="6" name="Slide Number Placeholder 5"/>
          <p:cNvSpPr>
            <a:spLocks noGrp="1"/>
          </p:cNvSpPr>
          <p:nvPr>
            <p:ph type="sldNum" sz="quarter" idx="12"/>
          </p:nvPr>
        </p:nvSpPr>
        <p:spPr/>
        <p:txBody>
          <a:bodyPr rtlCol="0"/>
          <a:lstStyle/>
          <a:p>
            <a:pPr rtl="0"/>
            <a:fld id="{BF0F7746-0AB6-45F6-AF06-BEE285E78265}" type="slidenum">
              <a:rPr lang="en-ZA" smtClean="0"/>
              <a:t>‹#›</a:t>
            </a:fld>
            <a:endParaRPr lang="en-ZA" dirty="0"/>
          </a:p>
        </p:txBody>
      </p:sp>
    </p:spTree>
    <p:extLst>
      <p:ext uri="{BB962C8B-B14F-4D97-AF65-F5344CB8AC3E}">
        <p14:creationId xmlns:p14="http://schemas.microsoft.com/office/powerpoint/2010/main" val="2732310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rtlCol="0"/>
          <a:lstStyle/>
          <a:p>
            <a:pPr rtl="0"/>
            <a:r>
              <a:rPr lang="zh"/>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rtlCol="0"/>
          <a:lstStyle/>
          <a:p>
            <a:pPr lvl="0" rtl="0"/>
            <a:r>
              <a:rPr lang="zh"/>
              <a:t>Edit Master text styles</a:t>
            </a:r>
          </a:p>
          <a:p>
            <a:pPr lvl="1" rtl="0"/>
            <a:r>
              <a:rPr lang="zh"/>
              <a:t>Second level</a:t>
            </a:r>
          </a:p>
          <a:p>
            <a:pPr lvl="2" rtl="0"/>
            <a:r>
              <a:rPr lang="zh"/>
              <a:t>Third level</a:t>
            </a:r>
          </a:p>
          <a:p>
            <a:pPr lvl="3" rtl="0"/>
            <a:r>
              <a:rPr lang="zh"/>
              <a:t>Fourth level</a:t>
            </a:r>
          </a:p>
          <a:p>
            <a:pPr lvl="4" rtl="0"/>
            <a:r>
              <a:rPr lang="zh"/>
              <a:t>Fifth level</a:t>
            </a:r>
            <a:endParaRPr lang="en-ZA"/>
          </a:p>
        </p:txBody>
      </p:sp>
      <p:sp>
        <p:nvSpPr>
          <p:cNvPr id="4" name="Content Placeholder 3"/>
          <p:cNvSpPr>
            <a:spLocks noGrp="1"/>
          </p:cNvSpPr>
          <p:nvPr>
            <p:ph sz="half" idx="2"/>
          </p:nvPr>
        </p:nvSpPr>
        <p:spPr>
          <a:xfrm>
            <a:off x="6172200" y="1825625"/>
            <a:ext cx="5181600" cy="4351338"/>
          </a:xfrm>
        </p:spPr>
        <p:txBody>
          <a:bodyPr rtlCol="0"/>
          <a:lstStyle/>
          <a:p>
            <a:pPr lvl="0" rtl="0"/>
            <a:r>
              <a:rPr lang="zh"/>
              <a:t>Edit Master text styles</a:t>
            </a:r>
          </a:p>
          <a:p>
            <a:pPr lvl="1" rtl="0"/>
            <a:r>
              <a:rPr lang="zh"/>
              <a:t>Second level</a:t>
            </a:r>
          </a:p>
          <a:p>
            <a:pPr lvl="2" rtl="0"/>
            <a:r>
              <a:rPr lang="zh"/>
              <a:t>Third level</a:t>
            </a:r>
          </a:p>
          <a:p>
            <a:pPr lvl="3" rtl="0"/>
            <a:r>
              <a:rPr lang="zh"/>
              <a:t>Fourth level</a:t>
            </a:r>
          </a:p>
          <a:p>
            <a:pPr lvl="4" rtl="0"/>
            <a:r>
              <a:rPr lang="zh"/>
              <a:t>Fifth level</a:t>
            </a:r>
            <a:endParaRPr lang="en-ZA"/>
          </a:p>
        </p:txBody>
      </p:sp>
      <p:sp>
        <p:nvSpPr>
          <p:cNvPr id="5" name="Date Placeholder 4"/>
          <p:cNvSpPr>
            <a:spLocks noGrp="1"/>
          </p:cNvSpPr>
          <p:nvPr>
            <p:ph type="dt" sz="half" idx="10"/>
          </p:nvPr>
        </p:nvSpPr>
        <p:spPr/>
        <p:txBody>
          <a:bodyPr rtlCol="0"/>
          <a:lstStyle/>
          <a:p>
            <a:pPr rtl="0"/>
            <a:fld id="{63CD4CAD-9502-4092-8C78-362D83EC3CE0}" type="datetimeFigureOut">
              <a:rPr lang="en-ZA" smtClean="0"/>
              <a:t>2020/06/22</a:t>
            </a:fld>
            <a:endParaRPr lang="en-ZA" dirty="0"/>
          </a:p>
        </p:txBody>
      </p:sp>
      <p:sp>
        <p:nvSpPr>
          <p:cNvPr id="6" name="Footer Placeholder 5"/>
          <p:cNvSpPr>
            <a:spLocks noGrp="1"/>
          </p:cNvSpPr>
          <p:nvPr>
            <p:ph type="ftr" sz="quarter" idx="11"/>
          </p:nvPr>
        </p:nvSpPr>
        <p:spPr>
          <a:xfrm>
            <a:off x="4038600" y="6356350"/>
            <a:ext cx="4114800" cy="365125"/>
          </a:xfrm>
          <a:prstGeom prst="rect">
            <a:avLst/>
          </a:prstGeom>
        </p:spPr>
        <p:txBody>
          <a:bodyPr rtlCol="0"/>
          <a:lstStyle/>
          <a:p>
            <a:pPr rtl="0"/>
            <a:endParaRPr lang="en-ZA" dirty="0"/>
          </a:p>
        </p:txBody>
      </p:sp>
      <p:sp>
        <p:nvSpPr>
          <p:cNvPr id="7" name="Slide Number Placeholder 6"/>
          <p:cNvSpPr>
            <a:spLocks noGrp="1"/>
          </p:cNvSpPr>
          <p:nvPr>
            <p:ph type="sldNum" sz="quarter" idx="12"/>
          </p:nvPr>
        </p:nvSpPr>
        <p:spPr/>
        <p:txBody>
          <a:bodyPr rtlCol="0"/>
          <a:lstStyle/>
          <a:p>
            <a:pPr rtl="0"/>
            <a:fld id="{BF0F7746-0AB6-45F6-AF06-BEE285E78265}" type="slidenum">
              <a:rPr lang="en-ZA" smtClean="0"/>
              <a:t>‹#›</a:t>
            </a:fld>
            <a:endParaRPr lang="en-ZA" dirty="0"/>
          </a:p>
        </p:txBody>
      </p:sp>
    </p:spTree>
    <p:extLst>
      <p:ext uri="{BB962C8B-B14F-4D97-AF65-F5344CB8AC3E}">
        <p14:creationId xmlns:p14="http://schemas.microsoft.com/office/powerpoint/2010/main" val="2225302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rtlCol="0"/>
          <a:lstStyle/>
          <a:p>
            <a:pPr rtl="0"/>
            <a:r>
              <a:rPr lang="zh"/>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
              <a:t>Edit Master text styles</a:t>
            </a:r>
          </a:p>
        </p:txBody>
      </p:sp>
      <p:sp>
        <p:nvSpPr>
          <p:cNvPr id="4" name="Content Placeholder 3"/>
          <p:cNvSpPr>
            <a:spLocks noGrp="1"/>
          </p:cNvSpPr>
          <p:nvPr>
            <p:ph sz="half" idx="2"/>
          </p:nvPr>
        </p:nvSpPr>
        <p:spPr>
          <a:xfrm>
            <a:off x="839788" y="2505075"/>
            <a:ext cx="5157787" cy="3684588"/>
          </a:xfrm>
        </p:spPr>
        <p:txBody>
          <a:bodyPr rtlCol="0"/>
          <a:lstStyle/>
          <a:p>
            <a:pPr lvl="0" rtl="0"/>
            <a:r>
              <a:rPr lang="zh"/>
              <a:t>Edit Master text styles</a:t>
            </a:r>
          </a:p>
          <a:p>
            <a:pPr lvl="1" rtl="0"/>
            <a:r>
              <a:rPr lang="zh"/>
              <a:t>Second level</a:t>
            </a:r>
          </a:p>
          <a:p>
            <a:pPr lvl="2" rtl="0"/>
            <a:r>
              <a:rPr lang="zh"/>
              <a:t>Third level</a:t>
            </a:r>
          </a:p>
          <a:p>
            <a:pPr lvl="3" rtl="0"/>
            <a:r>
              <a:rPr lang="zh"/>
              <a:t>Fourth level</a:t>
            </a:r>
          </a:p>
          <a:p>
            <a:pPr lvl="4" rtl="0"/>
            <a:r>
              <a:rPr lang="zh"/>
              <a:t>Fifth level</a:t>
            </a:r>
            <a:endParaRPr lang="en-ZA"/>
          </a:p>
        </p:txBody>
      </p:sp>
      <p:sp>
        <p:nvSpPr>
          <p:cNvPr id="5" name="Text Placeholder 4"/>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
              <a:t>Edit Master text styles</a:t>
            </a:r>
          </a:p>
        </p:txBody>
      </p:sp>
      <p:sp>
        <p:nvSpPr>
          <p:cNvPr id="6" name="Content Placeholder 5"/>
          <p:cNvSpPr>
            <a:spLocks noGrp="1"/>
          </p:cNvSpPr>
          <p:nvPr>
            <p:ph sz="quarter" idx="4"/>
          </p:nvPr>
        </p:nvSpPr>
        <p:spPr>
          <a:xfrm>
            <a:off x="6172200" y="2505075"/>
            <a:ext cx="5183188" cy="3684588"/>
          </a:xfrm>
        </p:spPr>
        <p:txBody>
          <a:bodyPr rtlCol="0"/>
          <a:lstStyle/>
          <a:p>
            <a:pPr lvl="0" rtl="0"/>
            <a:r>
              <a:rPr lang="zh"/>
              <a:t>Edit Master text styles</a:t>
            </a:r>
          </a:p>
          <a:p>
            <a:pPr lvl="1" rtl="0"/>
            <a:r>
              <a:rPr lang="zh"/>
              <a:t>Second level</a:t>
            </a:r>
          </a:p>
          <a:p>
            <a:pPr lvl="2" rtl="0"/>
            <a:r>
              <a:rPr lang="zh"/>
              <a:t>Third level</a:t>
            </a:r>
          </a:p>
          <a:p>
            <a:pPr lvl="3" rtl="0"/>
            <a:r>
              <a:rPr lang="zh"/>
              <a:t>Fourth level</a:t>
            </a:r>
          </a:p>
          <a:p>
            <a:pPr lvl="4" rtl="0"/>
            <a:r>
              <a:rPr lang="zh"/>
              <a:t>Fifth level</a:t>
            </a:r>
            <a:endParaRPr lang="en-ZA"/>
          </a:p>
        </p:txBody>
      </p:sp>
      <p:sp>
        <p:nvSpPr>
          <p:cNvPr id="7" name="Date Placeholder 6"/>
          <p:cNvSpPr>
            <a:spLocks noGrp="1"/>
          </p:cNvSpPr>
          <p:nvPr>
            <p:ph type="dt" sz="half" idx="10"/>
          </p:nvPr>
        </p:nvSpPr>
        <p:spPr/>
        <p:txBody>
          <a:bodyPr rtlCol="0"/>
          <a:lstStyle/>
          <a:p>
            <a:pPr rtl="0"/>
            <a:fld id="{63CD4CAD-9502-4092-8C78-362D83EC3CE0}" type="datetimeFigureOut">
              <a:rPr lang="en-ZA" smtClean="0"/>
              <a:t>2020/06/22</a:t>
            </a:fld>
            <a:endParaRPr lang="en-ZA" dirty="0"/>
          </a:p>
        </p:txBody>
      </p:sp>
      <p:sp>
        <p:nvSpPr>
          <p:cNvPr id="8" name="Footer Placeholder 7"/>
          <p:cNvSpPr>
            <a:spLocks noGrp="1"/>
          </p:cNvSpPr>
          <p:nvPr>
            <p:ph type="ftr" sz="quarter" idx="11"/>
          </p:nvPr>
        </p:nvSpPr>
        <p:spPr>
          <a:xfrm>
            <a:off x="4038600" y="6356350"/>
            <a:ext cx="4114800" cy="365125"/>
          </a:xfrm>
          <a:prstGeom prst="rect">
            <a:avLst/>
          </a:prstGeom>
        </p:spPr>
        <p:txBody>
          <a:bodyPr rtlCol="0"/>
          <a:lstStyle/>
          <a:p>
            <a:pPr rtl="0"/>
            <a:endParaRPr lang="en-ZA" dirty="0"/>
          </a:p>
        </p:txBody>
      </p:sp>
      <p:sp>
        <p:nvSpPr>
          <p:cNvPr id="9" name="Slide Number Placeholder 8"/>
          <p:cNvSpPr>
            <a:spLocks noGrp="1"/>
          </p:cNvSpPr>
          <p:nvPr>
            <p:ph type="sldNum" sz="quarter" idx="12"/>
          </p:nvPr>
        </p:nvSpPr>
        <p:spPr/>
        <p:txBody>
          <a:bodyPr rtlCol="0"/>
          <a:lstStyle/>
          <a:p>
            <a:pPr rtl="0"/>
            <a:fld id="{BF0F7746-0AB6-45F6-AF06-BEE285E78265}" type="slidenum">
              <a:rPr lang="en-ZA" smtClean="0"/>
              <a:t>‹#›</a:t>
            </a:fld>
            <a:endParaRPr lang="en-ZA" dirty="0"/>
          </a:p>
        </p:txBody>
      </p:sp>
    </p:spTree>
    <p:extLst>
      <p:ext uri="{BB962C8B-B14F-4D97-AF65-F5344CB8AC3E}">
        <p14:creationId xmlns:p14="http://schemas.microsoft.com/office/powerpoint/2010/main" val="2903193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rtlCol="0"/>
          <a:lstStyle/>
          <a:p>
            <a:pPr rtl="0"/>
            <a:r>
              <a:rPr lang="zh"/>
              <a:t>Click to edit Master title style</a:t>
            </a:r>
            <a:endParaRPr lang="en-ZA"/>
          </a:p>
        </p:txBody>
      </p:sp>
      <p:sp>
        <p:nvSpPr>
          <p:cNvPr id="3" name="Date Placeholder 2"/>
          <p:cNvSpPr>
            <a:spLocks noGrp="1"/>
          </p:cNvSpPr>
          <p:nvPr>
            <p:ph type="dt" sz="half" idx="10"/>
          </p:nvPr>
        </p:nvSpPr>
        <p:spPr/>
        <p:txBody>
          <a:bodyPr rtlCol="0"/>
          <a:lstStyle/>
          <a:p>
            <a:pPr rtl="0"/>
            <a:fld id="{63CD4CAD-9502-4092-8C78-362D83EC3CE0}" type="datetimeFigureOut">
              <a:rPr lang="en-ZA" smtClean="0"/>
              <a:t>2020/06/22</a:t>
            </a:fld>
            <a:endParaRPr lang="en-ZA" dirty="0"/>
          </a:p>
        </p:txBody>
      </p:sp>
      <p:sp>
        <p:nvSpPr>
          <p:cNvPr id="4" name="Footer Placeholder 3"/>
          <p:cNvSpPr>
            <a:spLocks noGrp="1"/>
          </p:cNvSpPr>
          <p:nvPr>
            <p:ph type="ftr" sz="quarter" idx="11"/>
          </p:nvPr>
        </p:nvSpPr>
        <p:spPr>
          <a:xfrm>
            <a:off x="4038600" y="6356350"/>
            <a:ext cx="4114800" cy="365125"/>
          </a:xfrm>
          <a:prstGeom prst="rect">
            <a:avLst/>
          </a:prstGeom>
        </p:spPr>
        <p:txBody>
          <a:bodyPr rtlCol="0"/>
          <a:lstStyle/>
          <a:p>
            <a:pPr rtl="0"/>
            <a:endParaRPr lang="en-ZA" dirty="0"/>
          </a:p>
        </p:txBody>
      </p:sp>
      <p:sp>
        <p:nvSpPr>
          <p:cNvPr id="5" name="Slide Number Placeholder 4"/>
          <p:cNvSpPr>
            <a:spLocks noGrp="1"/>
          </p:cNvSpPr>
          <p:nvPr>
            <p:ph type="sldNum" sz="quarter" idx="12"/>
          </p:nvPr>
        </p:nvSpPr>
        <p:spPr/>
        <p:txBody>
          <a:bodyPr rtlCol="0"/>
          <a:lstStyle/>
          <a:p>
            <a:pPr rtl="0"/>
            <a:fld id="{BF0F7746-0AB6-45F6-AF06-BEE285E78265}" type="slidenum">
              <a:rPr lang="en-ZA" smtClean="0"/>
              <a:t>‹#›</a:t>
            </a:fld>
            <a:endParaRPr lang="en-ZA" dirty="0"/>
          </a:p>
        </p:txBody>
      </p:sp>
    </p:spTree>
    <p:extLst>
      <p:ext uri="{BB962C8B-B14F-4D97-AF65-F5344CB8AC3E}">
        <p14:creationId xmlns:p14="http://schemas.microsoft.com/office/powerpoint/2010/main" val="4188280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63CD4CAD-9502-4092-8C78-362D83EC3CE0}" type="datetimeFigureOut">
              <a:rPr lang="en-ZA" smtClean="0"/>
              <a:t>2020/06/22</a:t>
            </a:fld>
            <a:endParaRPr lang="en-ZA" dirty="0"/>
          </a:p>
        </p:txBody>
      </p:sp>
      <p:sp>
        <p:nvSpPr>
          <p:cNvPr id="3" name="Footer Placeholder 2"/>
          <p:cNvSpPr>
            <a:spLocks noGrp="1"/>
          </p:cNvSpPr>
          <p:nvPr>
            <p:ph type="ftr" sz="quarter" idx="11"/>
          </p:nvPr>
        </p:nvSpPr>
        <p:spPr>
          <a:xfrm>
            <a:off x="4038600" y="6356350"/>
            <a:ext cx="4114800" cy="365125"/>
          </a:xfrm>
          <a:prstGeom prst="rect">
            <a:avLst/>
          </a:prstGeom>
        </p:spPr>
        <p:txBody>
          <a:bodyPr rtlCol="0"/>
          <a:lstStyle/>
          <a:p>
            <a:pPr rtl="0"/>
            <a:endParaRPr lang="en-ZA" dirty="0"/>
          </a:p>
        </p:txBody>
      </p:sp>
      <p:sp>
        <p:nvSpPr>
          <p:cNvPr id="4" name="Slide Number Placeholder 3"/>
          <p:cNvSpPr>
            <a:spLocks noGrp="1"/>
          </p:cNvSpPr>
          <p:nvPr>
            <p:ph type="sldNum" sz="quarter" idx="12"/>
          </p:nvPr>
        </p:nvSpPr>
        <p:spPr/>
        <p:txBody>
          <a:bodyPr rtlCol="0"/>
          <a:lstStyle/>
          <a:p>
            <a:pPr rtl="0"/>
            <a:fld id="{BF0F7746-0AB6-45F6-AF06-BEE285E78265}" type="slidenum">
              <a:rPr lang="en-ZA" smtClean="0"/>
              <a:t>‹#›</a:t>
            </a:fld>
            <a:endParaRPr lang="en-ZA" dirty="0"/>
          </a:p>
        </p:txBody>
      </p:sp>
    </p:spTree>
    <p:extLst>
      <p:ext uri="{BB962C8B-B14F-4D97-AF65-F5344CB8AC3E}">
        <p14:creationId xmlns:p14="http://schemas.microsoft.com/office/powerpoint/2010/main" val="1982738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rtlCol="0" anchor="b"/>
          <a:lstStyle>
            <a:lvl1pPr>
              <a:defRPr sz="3200"/>
            </a:lvl1pPr>
          </a:lstStyle>
          <a:p>
            <a:pPr rtl="0"/>
            <a:r>
              <a:rPr lang="zh"/>
              <a:t>Click to edit Master title style</a:t>
            </a:r>
            <a:endParaRPr lang="en-ZA"/>
          </a:p>
        </p:txBody>
      </p:sp>
      <p:sp>
        <p:nvSpPr>
          <p:cNvPr id="3" name="Content Placeholder 2"/>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zh"/>
              <a:t>Edit Master text styles</a:t>
            </a:r>
          </a:p>
          <a:p>
            <a:pPr lvl="1" rtl="0"/>
            <a:r>
              <a:rPr lang="zh"/>
              <a:t>Second level</a:t>
            </a:r>
          </a:p>
          <a:p>
            <a:pPr lvl="2" rtl="0"/>
            <a:r>
              <a:rPr lang="zh"/>
              <a:t>Third level</a:t>
            </a:r>
          </a:p>
          <a:p>
            <a:pPr lvl="3" rtl="0"/>
            <a:r>
              <a:rPr lang="zh"/>
              <a:t>Fourth level</a:t>
            </a:r>
          </a:p>
          <a:p>
            <a:pPr lvl="4" rtl="0"/>
            <a:r>
              <a:rPr lang="zh"/>
              <a:t>Fifth level</a:t>
            </a:r>
            <a:endParaRPr lang="en-ZA"/>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
              <a:t>Edit Master text styles</a:t>
            </a:r>
          </a:p>
        </p:txBody>
      </p:sp>
      <p:sp>
        <p:nvSpPr>
          <p:cNvPr id="5" name="Date Placeholder 4"/>
          <p:cNvSpPr>
            <a:spLocks noGrp="1"/>
          </p:cNvSpPr>
          <p:nvPr>
            <p:ph type="dt" sz="half" idx="10"/>
          </p:nvPr>
        </p:nvSpPr>
        <p:spPr/>
        <p:txBody>
          <a:bodyPr rtlCol="0"/>
          <a:lstStyle/>
          <a:p>
            <a:pPr rtl="0"/>
            <a:fld id="{63CD4CAD-9502-4092-8C78-362D83EC3CE0}" type="datetimeFigureOut">
              <a:rPr lang="en-ZA" smtClean="0"/>
              <a:t>2020/06/22</a:t>
            </a:fld>
            <a:endParaRPr lang="en-ZA" dirty="0"/>
          </a:p>
        </p:txBody>
      </p:sp>
      <p:sp>
        <p:nvSpPr>
          <p:cNvPr id="6" name="Footer Placeholder 5"/>
          <p:cNvSpPr>
            <a:spLocks noGrp="1"/>
          </p:cNvSpPr>
          <p:nvPr>
            <p:ph type="ftr" sz="quarter" idx="11"/>
          </p:nvPr>
        </p:nvSpPr>
        <p:spPr>
          <a:xfrm>
            <a:off x="4038600" y="6356350"/>
            <a:ext cx="4114800" cy="365125"/>
          </a:xfrm>
          <a:prstGeom prst="rect">
            <a:avLst/>
          </a:prstGeom>
        </p:spPr>
        <p:txBody>
          <a:bodyPr rtlCol="0"/>
          <a:lstStyle/>
          <a:p>
            <a:pPr rtl="0"/>
            <a:endParaRPr lang="en-ZA" dirty="0"/>
          </a:p>
        </p:txBody>
      </p:sp>
      <p:sp>
        <p:nvSpPr>
          <p:cNvPr id="7" name="Slide Number Placeholder 6"/>
          <p:cNvSpPr>
            <a:spLocks noGrp="1"/>
          </p:cNvSpPr>
          <p:nvPr>
            <p:ph type="sldNum" sz="quarter" idx="12"/>
          </p:nvPr>
        </p:nvSpPr>
        <p:spPr/>
        <p:txBody>
          <a:bodyPr rtlCol="0"/>
          <a:lstStyle/>
          <a:p>
            <a:pPr rtl="0"/>
            <a:fld id="{BF0F7746-0AB6-45F6-AF06-BEE285E78265}" type="slidenum">
              <a:rPr lang="en-ZA" smtClean="0"/>
              <a:t>‹#›</a:t>
            </a:fld>
            <a:endParaRPr lang="en-ZA" dirty="0"/>
          </a:p>
        </p:txBody>
      </p:sp>
    </p:spTree>
    <p:extLst>
      <p:ext uri="{BB962C8B-B14F-4D97-AF65-F5344CB8AC3E}">
        <p14:creationId xmlns:p14="http://schemas.microsoft.com/office/powerpoint/2010/main" val="1627627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zh"/>
              <a:t>Click to edit Master title style</a:t>
            </a:r>
            <a:endParaRPr lang="en-ZA"/>
          </a:p>
        </p:txBody>
      </p:sp>
      <p:sp>
        <p:nvSpPr>
          <p:cNvPr id="3" name="Content Placeholder 2"/>
          <p:cNvSpPr>
            <a:spLocks noGrp="1"/>
          </p:cNvSpPr>
          <p:nvPr>
            <p:ph idx="1"/>
          </p:nvPr>
        </p:nvSpPr>
        <p:spPr/>
        <p:txBody>
          <a:bodyPr rtlCol="0"/>
          <a:lstStyle/>
          <a:p>
            <a:pPr lvl="0" rtl="0"/>
            <a:r>
              <a:rPr lang="zh"/>
              <a:t>Click to edit Master text styles</a:t>
            </a:r>
          </a:p>
          <a:p>
            <a:pPr lvl="1" rtl="0"/>
            <a:r>
              <a:rPr lang="zh"/>
              <a:t>Second level</a:t>
            </a:r>
          </a:p>
          <a:p>
            <a:pPr lvl="2" rtl="0"/>
            <a:r>
              <a:rPr lang="zh"/>
              <a:t>Third level</a:t>
            </a:r>
          </a:p>
          <a:p>
            <a:pPr lvl="3" rtl="0"/>
            <a:r>
              <a:rPr lang="zh"/>
              <a:t>Fourth level</a:t>
            </a:r>
          </a:p>
          <a:p>
            <a:pPr lvl="4" rtl="0"/>
            <a:r>
              <a:rPr lang="zh"/>
              <a:t>Fifth level</a:t>
            </a:r>
            <a:endParaRPr lang="en-ZA"/>
          </a:p>
        </p:txBody>
      </p:sp>
      <p:sp>
        <p:nvSpPr>
          <p:cNvPr id="4" name="Date Placeholder 3"/>
          <p:cNvSpPr>
            <a:spLocks noGrp="1"/>
          </p:cNvSpPr>
          <p:nvPr>
            <p:ph type="dt" sz="half" idx="10"/>
          </p:nvPr>
        </p:nvSpPr>
        <p:spPr/>
        <p:txBody>
          <a:bodyPr rtlCol="0"/>
          <a:lstStyle/>
          <a:p>
            <a:pPr rtl="0"/>
            <a:r>
              <a:rPr lang="en-ZA"/>
              <a:t>2020/05/05</a:t>
            </a:r>
            <a:endParaRPr lang="en-ZA" dirty="0"/>
          </a:p>
        </p:txBody>
      </p:sp>
      <p:sp>
        <p:nvSpPr>
          <p:cNvPr id="5" name="Footer Placeholder 4"/>
          <p:cNvSpPr>
            <a:spLocks noGrp="1"/>
          </p:cNvSpPr>
          <p:nvPr>
            <p:ph type="ftr" sz="quarter" idx="11"/>
          </p:nvPr>
        </p:nvSpPr>
        <p:spPr/>
        <p:txBody>
          <a:bodyPr rtlCol="0"/>
          <a:lstStyle/>
          <a:p>
            <a:pPr rtl="0"/>
            <a:r>
              <a:rPr lang="zh"/>
              <a:t>Marketing, Communications, PR and Events</a:t>
            </a:r>
          </a:p>
        </p:txBody>
      </p:sp>
      <p:sp>
        <p:nvSpPr>
          <p:cNvPr id="6" name="Slide Number Placeholder 5"/>
          <p:cNvSpPr>
            <a:spLocks noGrp="1"/>
          </p:cNvSpPr>
          <p:nvPr>
            <p:ph type="sldNum" sz="quarter" idx="12"/>
          </p:nvPr>
        </p:nvSpPr>
        <p:spPr/>
        <p:txBody>
          <a:bodyPr rtlCol="0"/>
          <a:lstStyle/>
          <a:p>
            <a:pPr rtl="0"/>
            <a:fld id="{3AF06680-C8A7-4B16-9D12-C8E67A63F5D0}" type="slidenum">
              <a:rPr lang="en-ZA" smtClean="0"/>
              <a:t>‹#›</a:t>
            </a:fld>
            <a:endParaRPr lang="en-ZA" dirty="0"/>
          </a:p>
        </p:txBody>
      </p:sp>
    </p:spTree>
    <p:extLst>
      <p:ext uri="{BB962C8B-B14F-4D97-AF65-F5344CB8AC3E}">
        <p14:creationId xmlns:p14="http://schemas.microsoft.com/office/powerpoint/2010/main" val="952124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rtlCol="0" anchor="b"/>
          <a:lstStyle>
            <a:lvl1pPr>
              <a:defRPr sz="3200"/>
            </a:lvl1pPr>
          </a:lstStyle>
          <a:p>
            <a:pPr rtl="0"/>
            <a:r>
              <a:rPr lang="zh"/>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ZA" dirty="0"/>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
              <a:t>Edit Master text styles</a:t>
            </a:r>
          </a:p>
        </p:txBody>
      </p:sp>
      <p:sp>
        <p:nvSpPr>
          <p:cNvPr id="5" name="Date Placeholder 4"/>
          <p:cNvSpPr>
            <a:spLocks noGrp="1"/>
          </p:cNvSpPr>
          <p:nvPr>
            <p:ph type="dt" sz="half" idx="10"/>
          </p:nvPr>
        </p:nvSpPr>
        <p:spPr/>
        <p:txBody>
          <a:bodyPr rtlCol="0"/>
          <a:lstStyle/>
          <a:p>
            <a:pPr rtl="0"/>
            <a:fld id="{63CD4CAD-9502-4092-8C78-362D83EC3CE0}" type="datetimeFigureOut">
              <a:rPr lang="en-ZA" smtClean="0"/>
              <a:t>2020/06/22</a:t>
            </a:fld>
            <a:endParaRPr lang="en-ZA" dirty="0"/>
          </a:p>
        </p:txBody>
      </p:sp>
      <p:sp>
        <p:nvSpPr>
          <p:cNvPr id="6" name="Footer Placeholder 5"/>
          <p:cNvSpPr>
            <a:spLocks noGrp="1"/>
          </p:cNvSpPr>
          <p:nvPr>
            <p:ph type="ftr" sz="quarter" idx="11"/>
          </p:nvPr>
        </p:nvSpPr>
        <p:spPr>
          <a:xfrm>
            <a:off x="4038600" y="6356350"/>
            <a:ext cx="4114800" cy="365125"/>
          </a:xfrm>
          <a:prstGeom prst="rect">
            <a:avLst/>
          </a:prstGeom>
        </p:spPr>
        <p:txBody>
          <a:bodyPr rtlCol="0"/>
          <a:lstStyle/>
          <a:p>
            <a:pPr rtl="0"/>
            <a:endParaRPr lang="en-ZA" dirty="0"/>
          </a:p>
        </p:txBody>
      </p:sp>
      <p:sp>
        <p:nvSpPr>
          <p:cNvPr id="7" name="Slide Number Placeholder 6"/>
          <p:cNvSpPr>
            <a:spLocks noGrp="1"/>
          </p:cNvSpPr>
          <p:nvPr>
            <p:ph type="sldNum" sz="quarter" idx="12"/>
          </p:nvPr>
        </p:nvSpPr>
        <p:spPr/>
        <p:txBody>
          <a:bodyPr rtlCol="0"/>
          <a:lstStyle/>
          <a:p>
            <a:pPr rtl="0"/>
            <a:fld id="{BF0F7746-0AB6-45F6-AF06-BEE285E78265}" type="slidenum">
              <a:rPr lang="en-ZA" smtClean="0"/>
              <a:t>‹#›</a:t>
            </a:fld>
            <a:endParaRPr lang="en-ZA" dirty="0"/>
          </a:p>
        </p:txBody>
      </p:sp>
    </p:spTree>
    <p:extLst>
      <p:ext uri="{BB962C8B-B14F-4D97-AF65-F5344CB8AC3E}">
        <p14:creationId xmlns:p14="http://schemas.microsoft.com/office/powerpoint/2010/main" val="18506776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rtlCol="0"/>
          <a:lstStyle/>
          <a:p>
            <a:pPr rtl="0"/>
            <a:r>
              <a:rPr lang="zh"/>
              <a:t>Click to edit Master title style</a:t>
            </a:r>
            <a:endParaRPr lang="en-ZA"/>
          </a:p>
        </p:txBody>
      </p:sp>
      <p:sp>
        <p:nvSpPr>
          <p:cNvPr id="3" name="Vertical Text Placeholder 2"/>
          <p:cNvSpPr>
            <a:spLocks noGrp="1"/>
          </p:cNvSpPr>
          <p:nvPr>
            <p:ph type="body" orient="vert" idx="1"/>
          </p:nvPr>
        </p:nvSpPr>
        <p:spPr/>
        <p:txBody>
          <a:bodyPr vert="eaVert" rtlCol="0"/>
          <a:lstStyle/>
          <a:p>
            <a:pPr lvl="0" rtl="0"/>
            <a:r>
              <a:rPr lang="zh"/>
              <a:t>Edit Master text styles</a:t>
            </a:r>
          </a:p>
          <a:p>
            <a:pPr lvl="1" rtl="0"/>
            <a:r>
              <a:rPr lang="zh"/>
              <a:t>Second level</a:t>
            </a:r>
          </a:p>
          <a:p>
            <a:pPr lvl="2" rtl="0"/>
            <a:r>
              <a:rPr lang="zh"/>
              <a:t>Third level</a:t>
            </a:r>
          </a:p>
          <a:p>
            <a:pPr lvl="3" rtl="0"/>
            <a:r>
              <a:rPr lang="zh"/>
              <a:t>Fourth level</a:t>
            </a:r>
          </a:p>
          <a:p>
            <a:pPr lvl="4" rtl="0"/>
            <a:r>
              <a:rPr lang="zh"/>
              <a:t>Fifth level</a:t>
            </a:r>
            <a:endParaRPr lang="en-ZA"/>
          </a:p>
        </p:txBody>
      </p:sp>
      <p:sp>
        <p:nvSpPr>
          <p:cNvPr id="4" name="Date Placeholder 3"/>
          <p:cNvSpPr>
            <a:spLocks noGrp="1"/>
          </p:cNvSpPr>
          <p:nvPr>
            <p:ph type="dt" sz="half" idx="10"/>
          </p:nvPr>
        </p:nvSpPr>
        <p:spPr/>
        <p:txBody>
          <a:bodyPr rtlCol="0"/>
          <a:lstStyle/>
          <a:p>
            <a:pPr rtl="0"/>
            <a:fld id="{63CD4CAD-9502-4092-8C78-362D83EC3CE0}" type="datetimeFigureOut">
              <a:rPr lang="en-ZA" smtClean="0"/>
              <a:t>2020/06/22</a:t>
            </a:fld>
            <a:endParaRPr lang="en-ZA" dirty="0"/>
          </a:p>
        </p:txBody>
      </p:sp>
      <p:sp>
        <p:nvSpPr>
          <p:cNvPr id="5" name="Footer Placeholder 4"/>
          <p:cNvSpPr>
            <a:spLocks noGrp="1"/>
          </p:cNvSpPr>
          <p:nvPr>
            <p:ph type="ftr" sz="quarter" idx="11"/>
          </p:nvPr>
        </p:nvSpPr>
        <p:spPr>
          <a:xfrm>
            <a:off x="4038600" y="6356350"/>
            <a:ext cx="4114800" cy="365125"/>
          </a:xfrm>
          <a:prstGeom prst="rect">
            <a:avLst/>
          </a:prstGeom>
        </p:spPr>
        <p:txBody>
          <a:bodyPr rtlCol="0"/>
          <a:lstStyle/>
          <a:p>
            <a:pPr rtl="0"/>
            <a:endParaRPr lang="en-ZA" dirty="0"/>
          </a:p>
        </p:txBody>
      </p:sp>
      <p:sp>
        <p:nvSpPr>
          <p:cNvPr id="6" name="Slide Number Placeholder 5"/>
          <p:cNvSpPr>
            <a:spLocks noGrp="1"/>
          </p:cNvSpPr>
          <p:nvPr>
            <p:ph type="sldNum" sz="quarter" idx="12"/>
          </p:nvPr>
        </p:nvSpPr>
        <p:spPr/>
        <p:txBody>
          <a:bodyPr rtlCol="0"/>
          <a:lstStyle/>
          <a:p>
            <a:pPr rtl="0"/>
            <a:fld id="{BF0F7746-0AB6-45F6-AF06-BEE285E78265}" type="slidenum">
              <a:rPr lang="en-ZA" smtClean="0"/>
              <a:t>‹#›</a:t>
            </a:fld>
            <a:endParaRPr lang="en-ZA" dirty="0"/>
          </a:p>
        </p:txBody>
      </p:sp>
    </p:spTree>
    <p:extLst>
      <p:ext uri="{BB962C8B-B14F-4D97-AF65-F5344CB8AC3E}">
        <p14:creationId xmlns:p14="http://schemas.microsoft.com/office/powerpoint/2010/main" val="33239794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rtlCol="0"/>
          <a:lstStyle/>
          <a:p>
            <a:pPr rtl="0"/>
            <a:r>
              <a:rPr lang="zh"/>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rtlCol="0"/>
          <a:lstStyle/>
          <a:p>
            <a:pPr lvl="0" rtl="0"/>
            <a:r>
              <a:rPr lang="zh"/>
              <a:t>Edit Master text styles</a:t>
            </a:r>
          </a:p>
          <a:p>
            <a:pPr lvl="1" rtl="0"/>
            <a:r>
              <a:rPr lang="zh"/>
              <a:t>Second level</a:t>
            </a:r>
          </a:p>
          <a:p>
            <a:pPr lvl="2" rtl="0"/>
            <a:r>
              <a:rPr lang="zh"/>
              <a:t>Third level</a:t>
            </a:r>
          </a:p>
          <a:p>
            <a:pPr lvl="3" rtl="0"/>
            <a:r>
              <a:rPr lang="zh"/>
              <a:t>Fourth level</a:t>
            </a:r>
          </a:p>
          <a:p>
            <a:pPr lvl="4" rtl="0"/>
            <a:r>
              <a:rPr lang="zh"/>
              <a:t>Fifth level</a:t>
            </a:r>
            <a:endParaRPr lang="en-ZA"/>
          </a:p>
        </p:txBody>
      </p:sp>
      <p:sp>
        <p:nvSpPr>
          <p:cNvPr id="4" name="Date Placeholder 3"/>
          <p:cNvSpPr>
            <a:spLocks noGrp="1"/>
          </p:cNvSpPr>
          <p:nvPr>
            <p:ph type="dt" sz="half" idx="10"/>
          </p:nvPr>
        </p:nvSpPr>
        <p:spPr/>
        <p:txBody>
          <a:bodyPr rtlCol="0"/>
          <a:lstStyle/>
          <a:p>
            <a:pPr rtl="0"/>
            <a:fld id="{63CD4CAD-9502-4092-8C78-362D83EC3CE0}" type="datetimeFigureOut">
              <a:rPr lang="en-ZA" smtClean="0"/>
              <a:t>2020/06/22</a:t>
            </a:fld>
            <a:endParaRPr lang="en-ZA" dirty="0"/>
          </a:p>
        </p:txBody>
      </p:sp>
      <p:sp>
        <p:nvSpPr>
          <p:cNvPr id="5" name="Footer Placeholder 4"/>
          <p:cNvSpPr>
            <a:spLocks noGrp="1"/>
          </p:cNvSpPr>
          <p:nvPr>
            <p:ph type="ftr" sz="quarter" idx="11"/>
          </p:nvPr>
        </p:nvSpPr>
        <p:spPr>
          <a:xfrm>
            <a:off x="4038600" y="6356350"/>
            <a:ext cx="4114800" cy="365125"/>
          </a:xfrm>
          <a:prstGeom prst="rect">
            <a:avLst/>
          </a:prstGeom>
        </p:spPr>
        <p:txBody>
          <a:bodyPr rtlCol="0"/>
          <a:lstStyle/>
          <a:p>
            <a:pPr rtl="0"/>
            <a:endParaRPr lang="en-ZA" dirty="0"/>
          </a:p>
        </p:txBody>
      </p:sp>
      <p:sp>
        <p:nvSpPr>
          <p:cNvPr id="6" name="Slide Number Placeholder 5"/>
          <p:cNvSpPr>
            <a:spLocks noGrp="1"/>
          </p:cNvSpPr>
          <p:nvPr>
            <p:ph type="sldNum" sz="quarter" idx="12"/>
          </p:nvPr>
        </p:nvSpPr>
        <p:spPr/>
        <p:txBody>
          <a:bodyPr rtlCol="0"/>
          <a:lstStyle/>
          <a:p>
            <a:pPr rtl="0"/>
            <a:fld id="{BF0F7746-0AB6-45F6-AF06-BEE285E78265}" type="slidenum">
              <a:rPr lang="en-ZA" smtClean="0"/>
              <a:t>‹#›</a:t>
            </a:fld>
            <a:endParaRPr lang="en-ZA" dirty="0"/>
          </a:p>
        </p:txBody>
      </p:sp>
    </p:spTree>
    <p:extLst>
      <p:ext uri="{BB962C8B-B14F-4D97-AF65-F5344CB8AC3E}">
        <p14:creationId xmlns:p14="http://schemas.microsoft.com/office/powerpoint/2010/main" val="4202167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13453" b="13587"/>
          <a:stretch/>
        </p:blipFill>
        <p:spPr>
          <a:xfrm>
            <a:off x="648182" y="983848"/>
            <a:ext cx="10970254" cy="5335929"/>
          </a:xfrm>
          <a:prstGeom prst="rect">
            <a:avLst/>
          </a:prstGeom>
        </p:spPr>
      </p:pic>
      <p:sp>
        <p:nvSpPr>
          <p:cNvPr id="2" name="Date Placeholder 1"/>
          <p:cNvSpPr>
            <a:spLocks noGrp="1"/>
          </p:cNvSpPr>
          <p:nvPr>
            <p:ph type="dt" sz="half" idx="10"/>
          </p:nvPr>
        </p:nvSpPr>
        <p:spPr/>
        <p:txBody>
          <a:bodyPr rtlCol="0"/>
          <a:lstStyle/>
          <a:p>
            <a:pPr rtl="0"/>
            <a:r>
              <a:rPr lang="en-ZA"/>
              <a:t>2020/05/05</a:t>
            </a:r>
            <a:endParaRPr lang="en-ZA" dirty="0"/>
          </a:p>
        </p:txBody>
      </p:sp>
      <p:sp>
        <p:nvSpPr>
          <p:cNvPr id="4" name="Slide Number Placeholder 3"/>
          <p:cNvSpPr>
            <a:spLocks noGrp="1"/>
          </p:cNvSpPr>
          <p:nvPr>
            <p:ph type="sldNum" sz="quarter" idx="12"/>
          </p:nvPr>
        </p:nvSpPr>
        <p:spPr/>
        <p:txBody>
          <a:bodyPr rtlCol="0"/>
          <a:lstStyle/>
          <a:p>
            <a:pPr rtl="0"/>
            <a:fld id="{3AF06680-C8A7-4B16-9D12-C8E67A63F5D0}" type="slidenum">
              <a:rPr lang="en-ZA" smtClean="0"/>
              <a:t>‹#›</a:t>
            </a:fld>
            <a:endParaRPr lang="en-ZA"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6" name="Rectangle 5"/>
          <p:cNvSpPr/>
          <p:nvPr userDrawn="1"/>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7" name="Rectangle 6"/>
          <p:cNvSpPr/>
          <p:nvPr userDrawn="1"/>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8" name="Rectangle 7"/>
          <p:cNvSpPr/>
          <p:nvPr userDrawn="1"/>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9" name="Rectangle 8"/>
          <p:cNvSpPr/>
          <p:nvPr userDrawn="1"/>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pic>
        <p:nvPicPr>
          <p:cNvPr id="10" name="Picture 9"/>
          <p:cNvPicPr/>
          <p:nvPr userDrawn="1"/>
        </p:nvPicPr>
        <p:blipFill>
          <a:blip r:embed="rId4"/>
          <a:stretch>
            <a:fillRect/>
          </a:stretch>
        </p:blipFill>
        <p:spPr>
          <a:xfrm>
            <a:off x="10663132" y="307299"/>
            <a:ext cx="955304" cy="1350810"/>
          </a:xfrm>
          <a:prstGeom prst="rect">
            <a:avLst/>
          </a:prstGeom>
        </p:spPr>
      </p:pic>
      <p:pic>
        <p:nvPicPr>
          <p:cNvPr id="12" name="Picture 11"/>
          <p:cNvPicPr/>
          <p:nvPr userDrawn="1"/>
        </p:nvPicPr>
        <p:blipFill>
          <a:blip r:embed="rId5"/>
          <a:stretch>
            <a:fillRect/>
          </a:stretch>
        </p:blipFill>
        <p:spPr>
          <a:xfrm>
            <a:off x="10663132" y="5017210"/>
            <a:ext cx="955304" cy="866305"/>
          </a:xfrm>
          <a:prstGeom prst="rect">
            <a:avLst/>
          </a:prstGeom>
        </p:spPr>
      </p:pic>
      <p:sp>
        <p:nvSpPr>
          <p:cNvPr id="13" name="Content Placeholder 2"/>
          <p:cNvSpPr>
            <a:spLocks noGrp="1"/>
          </p:cNvSpPr>
          <p:nvPr>
            <p:ph idx="1"/>
          </p:nvPr>
        </p:nvSpPr>
        <p:spPr>
          <a:xfrm>
            <a:off x="838200" y="1093025"/>
            <a:ext cx="9572345" cy="5083938"/>
          </a:xfrm>
        </p:spPr>
        <p:txBody>
          <a:bodyPr rtlCol="0"/>
          <a:lstStyle/>
          <a:p>
            <a:pPr lvl="0" rtl="0"/>
            <a:r>
              <a:rPr lang="zh"/>
              <a:t>Click to edit Master text styles</a:t>
            </a:r>
          </a:p>
          <a:p>
            <a:pPr lvl="1" rtl="0"/>
            <a:r>
              <a:rPr lang="zh"/>
              <a:t>Second level</a:t>
            </a:r>
          </a:p>
          <a:p>
            <a:pPr lvl="2" rtl="0"/>
            <a:r>
              <a:rPr lang="zh"/>
              <a:t>Third level</a:t>
            </a:r>
          </a:p>
          <a:p>
            <a:pPr lvl="3" rtl="0"/>
            <a:r>
              <a:rPr lang="zh"/>
              <a:t>Fourth level</a:t>
            </a:r>
          </a:p>
          <a:p>
            <a:pPr lvl="4" rtl="0"/>
            <a:r>
              <a:rPr lang="zh"/>
              <a:t>Fifth level</a:t>
            </a:r>
            <a:endParaRPr lang="en-ZA"/>
          </a:p>
        </p:txBody>
      </p:sp>
    </p:spTree>
    <p:extLst>
      <p:ext uri="{BB962C8B-B14F-4D97-AF65-F5344CB8AC3E}">
        <p14:creationId xmlns:p14="http://schemas.microsoft.com/office/powerpoint/2010/main" val="1458689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0" anchor="b"/>
          <a:lstStyle>
            <a:lvl1pPr>
              <a:defRPr sz="6000"/>
            </a:lvl1pPr>
          </a:lstStyle>
          <a:p>
            <a:pPr rtl="0"/>
            <a:r>
              <a:rPr lang="zh"/>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
              <a:t>Click to edit Master text styles</a:t>
            </a:r>
          </a:p>
        </p:txBody>
      </p:sp>
      <p:sp>
        <p:nvSpPr>
          <p:cNvPr id="4" name="Date Placeholder 3"/>
          <p:cNvSpPr>
            <a:spLocks noGrp="1"/>
          </p:cNvSpPr>
          <p:nvPr>
            <p:ph type="dt" sz="half" idx="10"/>
          </p:nvPr>
        </p:nvSpPr>
        <p:spPr/>
        <p:txBody>
          <a:bodyPr rtlCol="0"/>
          <a:lstStyle/>
          <a:p>
            <a:pPr rtl="0"/>
            <a:r>
              <a:rPr lang="en-ZA"/>
              <a:t>2020/05/05</a:t>
            </a:r>
            <a:endParaRPr lang="en-ZA" dirty="0"/>
          </a:p>
        </p:txBody>
      </p:sp>
      <p:sp>
        <p:nvSpPr>
          <p:cNvPr id="5" name="Footer Placeholder 4"/>
          <p:cNvSpPr>
            <a:spLocks noGrp="1"/>
          </p:cNvSpPr>
          <p:nvPr>
            <p:ph type="ftr" sz="quarter" idx="11"/>
          </p:nvPr>
        </p:nvSpPr>
        <p:spPr/>
        <p:txBody>
          <a:bodyPr rtlCol="0"/>
          <a:lstStyle/>
          <a:p>
            <a:pPr rtl="0"/>
            <a:r>
              <a:rPr lang="zh"/>
              <a:t>Marketing, Communications, PR and Events</a:t>
            </a:r>
          </a:p>
        </p:txBody>
      </p:sp>
      <p:sp>
        <p:nvSpPr>
          <p:cNvPr id="6" name="Slide Number Placeholder 5"/>
          <p:cNvSpPr>
            <a:spLocks noGrp="1"/>
          </p:cNvSpPr>
          <p:nvPr>
            <p:ph type="sldNum" sz="quarter" idx="12"/>
          </p:nvPr>
        </p:nvSpPr>
        <p:spPr/>
        <p:txBody>
          <a:bodyPr rtlCol="0"/>
          <a:lstStyle/>
          <a:p>
            <a:pPr rtl="0"/>
            <a:fld id="{3AF06680-C8A7-4B16-9D12-C8E67A63F5D0}" type="slidenum">
              <a:rPr lang="en-ZA" smtClean="0"/>
              <a:t>‹#›</a:t>
            </a:fld>
            <a:endParaRPr lang="en-ZA" dirty="0"/>
          </a:p>
        </p:txBody>
      </p:sp>
    </p:spTree>
    <p:extLst>
      <p:ext uri="{BB962C8B-B14F-4D97-AF65-F5344CB8AC3E}">
        <p14:creationId xmlns:p14="http://schemas.microsoft.com/office/powerpoint/2010/main" val="3096886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zh"/>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rtlCol="0"/>
          <a:lstStyle/>
          <a:p>
            <a:pPr lvl="0" rtl="0"/>
            <a:r>
              <a:rPr lang="zh"/>
              <a:t>Click to edit Master text styles</a:t>
            </a:r>
          </a:p>
          <a:p>
            <a:pPr lvl="1" rtl="0"/>
            <a:r>
              <a:rPr lang="zh"/>
              <a:t>Second level</a:t>
            </a:r>
          </a:p>
          <a:p>
            <a:pPr lvl="2" rtl="0"/>
            <a:r>
              <a:rPr lang="zh"/>
              <a:t>Third level</a:t>
            </a:r>
          </a:p>
          <a:p>
            <a:pPr lvl="3" rtl="0"/>
            <a:r>
              <a:rPr lang="zh"/>
              <a:t>Fourth level</a:t>
            </a:r>
          </a:p>
          <a:p>
            <a:pPr lvl="4" rtl="0"/>
            <a:r>
              <a:rPr lang="zh"/>
              <a:t>Fifth level</a:t>
            </a:r>
            <a:endParaRPr lang="en-ZA"/>
          </a:p>
        </p:txBody>
      </p:sp>
      <p:sp>
        <p:nvSpPr>
          <p:cNvPr id="4" name="Content Placeholder 3"/>
          <p:cNvSpPr>
            <a:spLocks noGrp="1"/>
          </p:cNvSpPr>
          <p:nvPr>
            <p:ph sz="half" idx="2"/>
          </p:nvPr>
        </p:nvSpPr>
        <p:spPr>
          <a:xfrm>
            <a:off x="6172200" y="1825625"/>
            <a:ext cx="5181600" cy="4351338"/>
          </a:xfrm>
        </p:spPr>
        <p:txBody>
          <a:bodyPr rtlCol="0"/>
          <a:lstStyle/>
          <a:p>
            <a:pPr lvl="0" rtl="0"/>
            <a:r>
              <a:rPr lang="zh"/>
              <a:t>Click to edit Master text styles</a:t>
            </a:r>
          </a:p>
          <a:p>
            <a:pPr lvl="1" rtl="0"/>
            <a:r>
              <a:rPr lang="zh"/>
              <a:t>Second level</a:t>
            </a:r>
          </a:p>
          <a:p>
            <a:pPr lvl="2" rtl="0"/>
            <a:r>
              <a:rPr lang="zh"/>
              <a:t>Third level</a:t>
            </a:r>
          </a:p>
          <a:p>
            <a:pPr lvl="3" rtl="0"/>
            <a:r>
              <a:rPr lang="zh"/>
              <a:t>Fourth level</a:t>
            </a:r>
          </a:p>
          <a:p>
            <a:pPr lvl="4" rtl="0"/>
            <a:r>
              <a:rPr lang="zh"/>
              <a:t>Fifth level</a:t>
            </a:r>
            <a:endParaRPr lang="en-ZA"/>
          </a:p>
        </p:txBody>
      </p:sp>
      <p:sp>
        <p:nvSpPr>
          <p:cNvPr id="5" name="Date Placeholder 4"/>
          <p:cNvSpPr>
            <a:spLocks noGrp="1"/>
          </p:cNvSpPr>
          <p:nvPr>
            <p:ph type="dt" sz="half" idx="10"/>
          </p:nvPr>
        </p:nvSpPr>
        <p:spPr/>
        <p:txBody>
          <a:bodyPr rtlCol="0"/>
          <a:lstStyle/>
          <a:p>
            <a:pPr rtl="0"/>
            <a:r>
              <a:rPr lang="en-ZA"/>
              <a:t>2020/05/05</a:t>
            </a:r>
            <a:endParaRPr lang="en-ZA" dirty="0"/>
          </a:p>
        </p:txBody>
      </p:sp>
      <p:sp>
        <p:nvSpPr>
          <p:cNvPr id="6" name="Footer Placeholder 5"/>
          <p:cNvSpPr>
            <a:spLocks noGrp="1"/>
          </p:cNvSpPr>
          <p:nvPr>
            <p:ph type="ftr" sz="quarter" idx="11"/>
          </p:nvPr>
        </p:nvSpPr>
        <p:spPr/>
        <p:txBody>
          <a:bodyPr rtlCol="0"/>
          <a:lstStyle/>
          <a:p>
            <a:pPr rtl="0"/>
            <a:r>
              <a:rPr lang="zh"/>
              <a:t>Marketing, Communications, PR and Events</a:t>
            </a:r>
          </a:p>
        </p:txBody>
      </p:sp>
      <p:sp>
        <p:nvSpPr>
          <p:cNvPr id="7" name="Slide Number Placeholder 6"/>
          <p:cNvSpPr>
            <a:spLocks noGrp="1"/>
          </p:cNvSpPr>
          <p:nvPr>
            <p:ph type="sldNum" sz="quarter" idx="12"/>
          </p:nvPr>
        </p:nvSpPr>
        <p:spPr/>
        <p:txBody>
          <a:bodyPr rtlCol="0"/>
          <a:lstStyle/>
          <a:p>
            <a:pPr rtl="0"/>
            <a:fld id="{3AF06680-C8A7-4B16-9D12-C8E67A63F5D0}" type="slidenum">
              <a:rPr lang="en-ZA" smtClean="0"/>
              <a:t>‹#›</a:t>
            </a:fld>
            <a:endParaRPr lang="en-ZA" dirty="0"/>
          </a:p>
        </p:txBody>
      </p:sp>
    </p:spTree>
    <p:extLst>
      <p:ext uri="{BB962C8B-B14F-4D97-AF65-F5344CB8AC3E}">
        <p14:creationId xmlns:p14="http://schemas.microsoft.com/office/powerpoint/2010/main" val="3510041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rtlCol="0"/>
          <a:lstStyle/>
          <a:p>
            <a:pPr rtl="0"/>
            <a:r>
              <a:rPr lang="zh"/>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
              <a:t>Click to edit Master text styles</a:t>
            </a:r>
          </a:p>
        </p:txBody>
      </p:sp>
      <p:sp>
        <p:nvSpPr>
          <p:cNvPr id="4" name="Content Placeholder 3"/>
          <p:cNvSpPr>
            <a:spLocks noGrp="1"/>
          </p:cNvSpPr>
          <p:nvPr>
            <p:ph sz="half" idx="2"/>
          </p:nvPr>
        </p:nvSpPr>
        <p:spPr>
          <a:xfrm>
            <a:off x="839788" y="2505075"/>
            <a:ext cx="5157787" cy="3684588"/>
          </a:xfrm>
        </p:spPr>
        <p:txBody>
          <a:bodyPr rtlCol="0"/>
          <a:lstStyle/>
          <a:p>
            <a:pPr lvl="0" rtl="0"/>
            <a:r>
              <a:rPr lang="zh"/>
              <a:t>Click to edit Master text styles</a:t>
            </a:r>
          </a:p>
          <a:p>
            <a:pPr lvl="1" rtl="0"/>
            <a:r>
              <a:rPr lang="zh"/>
              <a:t>Second level</a:t>
            </a:r>
          </a:p>
          <a:p>
            <a:pPr lvl="2" rtl="0"/>
            <a:r>
              <a:rPr lang="zh"/>
              <a:t>Third level</a:t>
            </a:r>
          </a:p>
          <a:p>
            <a:pPr lvl="3" rtl="0"/>
            <a:r>
              <a:rPr lang="zh"/>
              <a:t>Fourth level</a:t>
            </a:r>
          </a:p>
          <a:p>
            <a:pPr lvl="4" rtl="0"/>
            <a:r>
              <a:rPr lang="zh"/>
              <a:t>Fifth level</a:t>
            </a:r>
            <a:endParaRPr lang="en-ZA"/>
          </a:p>
        </p:txBody>
      </p:sp>
      <p:sp>
        <p:nvSpPr>
          <p:cNvPr id="5" name="Text Placeholder 4"/>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
              <a:t>Click to edit Master text styles</a:t>
            </a:r>
          </a:p>
        </p:txBody>
      </p:sp>
      <p:sp>
        <p:nvSpPr>
          <p:cNvPr id="6" name="Content Placeholder 5"/>
          <p:cNvSpPr>
            <a:spLocks noGrp="1"/>
          </p:cNvSpPr>
          <p:nvPr>
            <p:ph sz="quarter" idx="4"/>
          </p:nvPr>
        </p:nvSpPr>
        <p:spPr>
          <a:xfrm>
            <a:off x="6172200" y="2505075"/>
            <a:ext cx="5183188" cy="3684588"/>
          </a:xfrm>
        </p:spPr>
        <p:txBody>
          <a:bodyPr rtlCol="0"/>
          <a:lstStyle/>
          <a:p>
            <a:pPr lvl="0" rtl="0"/>
            <a:r>
              <a:rPr lang="zh"/>
              <a:t>Click to edit Master text styles</a:t>
            </a:r>
          </a:p>
          <a:p>
            <a:pPr lvl="1" rtl="0"/>
            <a:r>
              <a:rPr lang="zh"/>
              <a:t>Second level</a:t>
            </a:r>
          </a:p>
          <a:p>
            <a:pPr lvl="2" rtl="0"/>
            <a:r>
              <a:rPr lang="zh"/>
              <a:t>Third level</a:t>
            </a:r>
          </a:p>
          <a:p>
            <a:pPr lvl="3" rtl="0"/>
            <a:r>
              <a:rPr lang="zh"/>
              <a:t>Fourth level</a:t>
            </a:r>
          </a:p>
          <a:p>
            <a:pPr lvl="4" rtl="0"/>
            <a:r>
              <a:rPr lang="zh"/>
              <a:t>Fifth level</a:t>
            </a:r>
            <a:endParaRPr lang="en-ZA"/>
          </a:p>
        </p:txBody>
      </p:sp>
      <p:sp>
        <p:nvSpPr>
          <p:cNvPr id="7" name="Date Placeholder 6"/>
          <p:cNvSpPr>
            <a:spLocks noGrp="1"/>
          </p:cNvSpPr>
          <p:nvPr>
            <p:ph type="dt" sz="half" idx="10"/>
          </p:nvPr>
        </p:nvSpPr>
        <p:spPr/>
        <p:txBody>
          <a:bodyPr rtlCol="0"/>
          <a:lstStyle/>
          <a:p>
            <a:pPr rtl="0"/>
            <a:r>
              <a:rPr lang="en-ZA"/>
              <a:t>2020/05/05</a:t>
            </a:r>
            <a:endParaRPr lang="en-ZA" dirty="0"/>
          </a:p>
        </p:txBody>
      </p:sp>
      <p:sp>
        <p:nvSpPr>
          <p:cNvPr id="8" name="Footer Placeholder 7"/>
          <p:cNvSpPr>
            <a:spLocks noGrp="1"/>
          </p:cNvSpPr>
          <p:nvPr>
            <p:ph type="ftr" sz="quarter" idx="11"/>
          </p:nvPr>
        </p:nvSpPr>
        <p:spPr/>
        <p:txBody>
          <a:bodyPr rtlCol="0"/>
          <a:lstStyle/>
          <a:p>
            <a:pPr rtl="0"/>
            <a:r>
              <a:rPr lang="zh"/>
              <a:t>Marketing, Communications, PR and Events</a:t>
            </a:r>
          </a:p>
        </p:txBody>
      </p:sp>
      <p:sp>
        <p:nvSpPr>
          <p:cNvPr id="9" name="Slide Number Placeholder 8"/>
          <p:cNvSpPr>
            <a:spLocks noGrp="1"/>
          </p:cNvSpPr>
          <p:nvPr>
            <p:ph type="sldNum" sz="quarter" idx="12"/>
          </p:nvPr>
        </p:nvSpPr>
        <p:spPr/>
        <p:txBody>
          <a:bodyPr rtlCol="0"/>
          <a:lstStyle/>
          <a:p>
            <a:pPr rtl="0"/>
            <a:fld id="{3AF06680-C8A7-4B16-9D12-C8E67A63F5D0}" type="slidenum">
              <a:rPr lang="en-ZA" smtClean="0"/>
              <a:t>‹#›</a:t>
            </a:fld>
            <a:endParaRPr lang="en-ZA" dirty="0"/>
          </a:p>
        </p:txBody>
      </p:sp>
    </p:spTree>
    <p:extLst>
      <p:ext uri="{BB962C8B-B14F-4D97-AF65-F5344CB8AC3E}">
        <p14:creationId xmlns:p14="http://schemas.microsoft.com/office/powerpoint/2010/main" val="470112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zh"/>
              <a:t>Click to edit Master title style</a:t>
            </a:r>
            <a:endParaRPr lang="en-ZA"/>
          </a:p>
        </p:txBody>
      </p:sp>
      <p:sp>
        <p:nvSpPr>
          <p:cNvPr id="3" name="Date Placeholder 2"/>
          <p:cNvSpPr>
            <a:spLocks noGrp="1"/>
          </p:cNvSpPr>
          <p:nvPr>
            <p:ph type="dt" sz="half" idx="10"/>
          </p:nvPr>
        </p:nvSpPr>
        <p:spPr/>
        <p:txBody>
          <a:bodyPr rtlCol="0"/>
          <a:lstStyle/>
          <a:p>
            <a:pPr rtl="0"/>
            <a:r>
              <a:rPr lang="en-ZA"/>
              <a:t>2020/05/05</a:t>
            </a:r>
            <a:endParaRPr lang="en-ZA" dirty="0"/>
          </a:p>
        </p:txBody>
      </p:sp>
      <p:sp>
        <p:nvSpPr>
          <p:cNvPr id="4" name="Footer Placeholder 3"/>
          <p:cNvSpPr>
            <a:spLocks noGrp="1"/>
          </p:cNvSpPr>
          <p:nvPr>
            <p:ph type="ftr" sz="quarter" idx="11"/>
          </p:nvPr>
        </p:nvSpPr>
        <p:spPr/>
        <p:txBody>
          <a:bodyPr rtlCol="0"/>
          <a:lstStyle/>
          <a:p>
            <a:pPr rtl="0"/>
            <a:r>
              <a:rPr lang="zh"/>
              <a:t>Marketing, Communications, PR and Events</a:t>
            </a:r>
          </a:p>
        </p:txBody>
      </p:sp>
      <p:sp>
        <p:nvSpPr>
          <p:cNvPr id="5" name="Slide Number Placeholder 4"/>
          <p:cNvSpPr>
            <a:spLocks noGrp="1"/>
          </p:cNvSpPr>
          <p:nvPr>
            <p:ph type="sldNum" sz="quarter" idx="12"/>
          </p:nvPr>
        </p:nvSpPr>
        <p:spPr/>
        <p:txBody>
          <a:bodyPr rtlCol="0"/>
          <a:lstStyle/>
          <a:p>
            <a:pPr rtl="0"/>
            <a:fld id="{3AF06680-C8A7-4B16-9D12-C8E67A63F5D0}" type="slidenum">
              <a:rPr lang="en-ZA" smtClean="0"/>
              <a:t>‹#›</a:t>
            </a:fld>
            <a:endParaRPr lang="en-ZA" dirty="0"/>
          </a:p>
        </p:txBody>
      </p:sp>
    </p:spTree>
    <p:extLst>
      <p:ext uri="{BB962C8B-B14F-4D97-AF65-F5344CB8AC3E}">
        <p14:creationId xmlns:p14="http://schemas.microsoft.com/office/powerpoint/2010/main" val="2917944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r>
              <a:rPr lang="en-ZA"/>
              <a:t>2020/05/05</a:t>
            </a:r>
            <a:endParaRPr lang="en-ZA" dirty="0"/>
          </a:p>
        </p:txBody>
      </p:sp>
      <p:sp>
        <p:nvSpPr>
          <p:cNvPr id="3" name="Footer Placeholder 2"/>
          <p:cNvSpPr>
            <a:spLocks noGrp="1"/>
          </p:cNvSpPr>
          <p:nvPr>
            <p:ph type="ftr" sz="quarter" idx="11"/>
          </p:nvPr>
        </p:nvSpPr>
        <p:spPr/>
        <p:txBody>
          <a:bodyPr rtlCol="0"/>
          <a:lstStyle/>
          <a:p>
            <a:pPr rtl="0"/>
            <a:r>
              <a:rPr lang="zh"/>
              <a:t>Marketing, Communications, PR and Events</a:t>
            </a:r>
          </a:p>
        </p:txBody>
      </p:sp>
      <p:sp>
        <p:nvSpPr>
          <p:cNvPr id="4" name="Slide Number Placeholder 3"/>
          <p:cNvSpPr>
            <a:spLocks noGrp="1"/>
          </p:cNvSpPr>
          <p:nvPr>
            <p:ph type="sldNum" sz="quarter" idx="12"/>
          </p:nvPr>
        </p:nvSpPr>
        <p:spPr/>
        <p:txBody>
          <a:bodyPr rtlCol="0"/>
          <a:lstStyle/>
          <a:p>
            <a:pPr rtl="0"/>
            <a:fld id="{3AF06680-C8A7-4B16-9D12-C8E67A63F5D0}" type="slidenum">
              <a:rPr lang="en-ZA" smtClean="0"/>
              <a:t>‹#›</a:t>
            </a:fld>
            <a:endParaRPr lang="en-ZA" dirty="0"/>
          </a:p>
        </p:txBody>
      </p:sp>
    </p:spTree>
    <p:extLst>
      <p:ext uri="{BB962C8B-B14F-4D97-AF65-F5344CB8AC3E}">
        <p14:creationId xmlns:p14="http://schemas.microsoft.com/office/powerpoint/2010/main" val="3991824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zh"/>
              <a:t>Click to edit Master title style</a:t>
            </a:r>
            <a:endParaRPr lang="en-ZA"/>
          </a:p>
        </p:txBody>
      </p:sp>
      <p:sp>
        <p:nvSpPr>
          <p:cNvPr id="3" name="Content Placeholder 2"/>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zh"/>
              <a:t>Click to edit Master text styles</a:t>
            </a:r>
          </a:p>
          <a:p>
            <a:pPr lvl="1" rtl="0"/>
            <a:r>
              <a:rPr lang="zh"/>
              <a:t>Second level</a:t>
            </a:r>
          </a:p>
          <a:p>
            <a:pPr lvl="2" rtl="0"/>
            <a:r>
              <a:rPr lang="zh"/>
              <a:t>Third level</a:t>
            </a:r>
          </a:p>
          <a:p>
            <a:pPr lvl="3" rtl="0"/>
            <a:r>
              <a:rPr lang="zh"/>
              <a:t>Fourth level</a:t>
            </a:r>
          </a:p>
          <a:p>
            <a:pPr lvl="4" rtl="0"/>
            <a:r>
              <a:rPr lang="zh"/>
              <a:t>Fifth level</a:t>
            </a:r>
            <a:endParaRPr lang="en-ZA"/>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
              <a:t>Click to edit Master text styles</a:t>
            </a:r>
          </a:p>
        </p:txBody>
      </p:sp>
      <p:sp>
        <p:nvSpPr>
          <p:cNvPr id="5" name="Date Placeholder 4"/>
          <p:cNvSpPr>
            <a:spLocks noGrp="1"/>
          </p:cNvSpPr>
          <p:nvPr>
            <p:ph type="dt" sz="half" idx="10"/>
          </p:nvPr>
        </p:nvSpPr>
        <p:spPr/>
        <p:txBody>
          <a:bodyPr rtlCol="0"/>
          <a:lstStyle/>
          <a:p>
            <a:pPr rtl="0"/>
            <a:r>
              <a:rPr lang="en-ZA"/>
              <a:t>2020/05/05</a:t>
            </a:r>
            <a:endParaRPr lang="en-ZA" dirty="0"/>
          </a:p>
        </p:txBody>
      </p:sp>
      <p:sp>
        <p:nvSpPr>
          <p:cNvPr id="6" name="Footer Placeholder 5"/>
          <p:cNvSpPr>
            <a:spLocks noGrp="1"/>
          </p:cNvSpPr>
          <p:nvPr>
            <p:ph type="ftr" sz="quarter" idx="11"/>
          </p:nvPr>
        </p:nvSpPr>
        <p:spPr/>
        <p:txBody>
          <a:bodyPr rtlCol="0"/>
          <a:lstStyle/>
          <a:p>
            <a:pPr rtl="0"/>
            <a:r>
              <a:rPr lang="zh"/>
              <a:t>Marketing, Communications, PR and Events</a:t>
            </a:r>
          </a:p>
        </p:txBody>
      </p:sp>
      <p:sp>
        <p:nvSpPr>
          <p:cNvPr id="7" name="Slide Number Placeholder 6"/>
          <p:cNvSpPr>
            <a:spLocks noGrp="1"/>
          </p:cNvSpPr>
          <p:nvPr>
            <p:ph type="sldNum" sz="quarter" idx="12"/>
          </p:nvPr>
        </p:nvSpPr>
        <p:spPr/>
        <p:txBody>
          <a:bodyPr rtlCol="0"/>
          <a:lstStyle/>
          <a:p>
            <a:pPr rtl="0"/>
            <a:fld id="{3AF06680-C8A7-4B16-9D12-C8E67A63F5D0}" type="slidenum">
              <a:rPr lang="en-ZA" smtClean="0"/>
              <a:t>‹#›</a:t>
            </a:fld>
            <a:endParaRPr lang="en-ZA" dirty="0"/>
          </a:p>
        </p:txBody>
      </p:sp>
    </p:spTree>
    <p:extLst>
      <p:ext uri="{BB962C8B-B14F-4D97-AF65-F5344CB8AC3E}">
        <p14:creationId xmlns:p14="http://schemas.microsoft.com/office/powerpoint/2010/main" val="1405033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zh"/>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ZA" dirty="0"/>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
              <a:t>Click to edit Master text styles</a:t>
            </a:r>
          </a:p>
        </p:txBody>
      </p:sp>
      <p:sp>
        <p:nvSpPr>
          <p:cNvPr id="5" name="Date Placeholder 4"/>
          <p:cNvSpPr>
            <a:spLocks noGrp="1"/>
          </p:cNvSpPr>
          <p:nvPr>
            <p:ph type="dt" sz="half" idx="10"/>
          </p:nvPr>
        </p:nvSpPr>
        <p:spPr/>
        <p:txBody>
          <a:bodyPr rtlCol="0"/>
          <a:lstStyle/>
          <a:p>
            <a:pPr rtl="0"/>
            <a:r>
              <a:rPr lang="en-ZA"/>
              <a:t>2020/05/05</a:t>
            </a:r>
            <a:endParaRPr lang="en-ZA" dirty="0"/>
          </a:p>
        </p:txBody>
      </p:sp>
      <p:sp>
        <p:nvSpPr>
          <p:cNvPr id="6" name="Footer Placeholder 5"/>
          <p:cNvSpPr>
            <a:spLocks noGrp="1"/>
          </p:cNvSpPr>
          <p:nvPr>
            <p:ph type="ftr" sz="quarter" idx="11"/>
          </p:nvPr>
        </p:nvSpPr>
        <p:spPr/>
        <p:txBody>
          <a:bodyPr rtlCol="0"/>
          <a:lstStyle/>
          <a:p>
            <a:pPr rtl="0"/>
            <a:r>
              <a:rPr lang="zh"/>
              <a:t>Marketing, Communications, PR and Events</a:t>
            </a:r>
          </a:p>
        </p:txBody>
      </p:sp>
      <p:sp>
        <p:nvSpPr>
          <p:cNvPr id="7" name="Slide Number Placeholder 6"/>
          <p:cNvSpPr>
            <a:spLocks noGrp="1"/>
          </p:cNvSpPr>
          <p:nvPr>
            <p:ph type="sldNum" sz="quarter" idx="12"/>
          </p:nvPr>
        </p:nvSpPr>
        <p:spPr/>
        <p:txBody>
          <a:bodyPr rtlCol="0"/>
          <a:lstStyle/>
          <a:p>
            <a:pPr rtl="0"/>
            <a:fld id="{3AF06680-C8A7-4B16-9D12-C8E67A63F5D0}" type="slidenum">
              <a:rPr lang="en-ZA" smtClean="0"/>
              <a:t>‹#›</a:t>
            </a:fld>
            <a:endParaRPr lang="en-ZA" dirty="0"/>
          </a:p>
        </p:txBody>
      </p:sp>
    </p:spTree>
    <p:extLst>
      <p:ext uri="{BB962C8B-B14F-4D97-AF65-F5344CB8AC3E}">
        <p14:creationId xmlns:p14="http://schemas.microsoft.com/office/powerpoint/2010/main" val="147751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zh"/>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zh"/>
              <a:t>Click to edit Master text styles</a:t>
            </a:r>
          </a:p>
          <a:p>
            <a:pPr lvl="1" rtl="0"/>
            <a:r>
              <a:rPr lang="zh"/>
              <a:t>Second level</a:t>
            </a:r>
          </a:p>
          <a:p>
            <a:pPr lvl="2" rtl="0"/>
            <a:r>
              <a:rPr lang="zh"/>
              <a:t>Third level</a:t>
            </a:r>
          </a:p>
          <a:p>
            <a:pPr lvl="3" rtl="0"/>
            <a:r>
              <a:rPr lang="zh"/>
              <a:t>Fourth level</a:t>
            </a:r>
          </a:p>
          <a:p>
            <a:pPr lvl="4" rtl="0"/>
            <a:r>
              <a:rPr lang="zh"/>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en-ZA"/>
              <a:t>2020/05/05</a:t>
            </a:r>
            <a:endParaRPr lang="en-Z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zh"/>
              <a:t>Marketing, Communications, PR and Events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3AF06680-C8A7-4B16-9D12-C8E67A63F5D0}" type="slidenum">
              <a:rPr lang="en-ZA" smtClean="0"/>
              <a:t>‹#›</a:t>
            </a:fld>
            <a:endParaRPr lang="en-ZA" dirty="0"/>
          </a:p>
        </p:txBody>
      </p:sp>
    </p:spTree>
    <p:extLst>
      <p:ext uri="{BB962C8B-B14F-4D97-AF65-F5344CB8AC3E}">
        <p14:creationId xmlns:p14="http://schemas.microsoft.com/office/powerpoint/2010/main" val="4294566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50786" y="1081630"/>
            <a:ext cx="9759759" cy="5095333"/>
          </a:xfrm>
          <a:prstGeom prst="rect">
            <a:avLst/>
          </a:prstGeom>
        </p:spPr>
        <p:txBody>
          <a:bodyPr vert="horz" lIns="91440" tIns="45720" rIns="91440" bIns="45720" rtlCol="0">
            <a:normAutofit/>
          </a:bodyPr>
          <a:lstStyle/>
          <a:p>
            <a:pPr lvl="0" rtl="0"/>
            <a:r>
              <a:rPr lang="zh"/>
              <a:t>Edit Master text styles</a:t>
            </a:r>
          </a:p>
          <a:p>
            <a:pPr lvl="1" rtl="0"/>
            <a:r>
              <a:rPr lang="zh"/>
              <a:t>Second level</a:t>
            </a:r>
          </a:p>
          <a:p>
            <a:pPr lvl="2" rtl="0"/>
            <a:r>
              <a:rPr lang="zh"/>
              <a:t>Third level</a:t>
            </a:r>
          </a:p>
          <a:p>
            <a:pPr lvl="3" rtl="0"/>
            <a:r>
              <a:rPr lang="zh"/>
              <a:t>Fourth level</a:t>
            </a:r>
          </a:p>
          <a:p>
            <a:pPr lvl="4" rtl="0"/>
            <a:r>
              <a:rPr lang="zh"/>
              <a:t>Fifth level</a:t>
            </a:r>
            <a:endParaRPr lang="en-Z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63CD4CAD-9502-4092-8C78-362D83EC3CE0}" type="datetimeFigureOut">
              <a:rPr lang="en-ZA" smtClean="0"/>
              <a:t>2020/06/22</a:t>
            </a:fld>
            <a:endParaRPr lang="en-Z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Z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F0F7746-0AB6-45F6-AF06-BEE285E78265}" type="slidenum">
              <a:rPr lang="en-ZA" smtClean="0"/>
              <a:t>‹#›</a:t>
            </a:fld>
            <a:endParaRPr lang="en-ZA" dirty="0"/>
          </a:p>
        </p:txBody>
      </p:sp>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10" name="Rectangle 9"/>
          <p:cNvSpPr/>
          <p:nvPr userDrawn="1"/>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1" name="Rectangle 10"/>
          <p:cNvSpPr/>
          <p:nvPr userDrawn="1"/>
        </p:nvSpPr>
        <p:spPr>
          <a:xfrm>
            <a:off x="650787" y="6248211"/>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2" name="Rectangle 11"/>
          <p:cNvSpPr/>
          <p:nvPr userDrawn="1"/>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3" name="Rectangle 12"/>
          <p:cNvSpPr/>
          <p:nvPr userDrawn="1"/>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pic>
        <p:nvPicPr>
          <p:cNvPr id="14" name="Picture 13"/>
          <p:cNvPicPr/>
          <p:nvPr userDrawn="1"/>
        </p:nvPicPr>
        <p:blipFill>
          <a:blip r:embed="rId15"/>
          <a:stretch>
            <a:fillRect/>
          </a:stretch>
        </p:blipFill>
        <p:spPr>
          <a:xfrm>
            <a:off x="10663132" y="272687"/>
            <a:ext cx="955304" cy="1481944"/>
          </a:xfrm>
          <a:prstGeom prst="rect">
            <a:avLst/>
          </a:prstGeom>
        </p:spPr>
      </p:pic>
      <p:pic>
        <p:nvPicPr>
          <p:cNvPr id="15" name="Picture 14"/>
          <p:cNvPicPr/>
          <p:nvPr userDrawn="1"/>
        </p:nvPicPr>
        <p:blipFill>
          <a:blip r:embed="rId16"/>
          <a:stretch>
            <a:fillRect/>
          </a:stretch>
        </p:blipFill>
        <p:spPr>
          <a:xfrm>
            <a:off x="10663132" y="4869873"/>
            <a:ext cx="955304" cy="866305"/>
          </a:xfrm>
          <a:prstGeom prst="rect">
            <a:avLst/>
          </a:prstGeom>
        </p:spPr>
      </p:pic>
      <p:sp>
        <p:nvSpPr>
          <p:cNvPr id="16" name="Title 1"/>
          <p:cNvSpPr txBox="1">
            <a:spLocks/>
          </p:cNvSpPr>
          <p:nvPr userDrawn="1"/>
        </p:nvSpPr>
        <p:spPr>
          <a:xfrm>
            <a:off x="3049778" y="365126"/>
            <a:ext cx="7494398" cy="562670"/>
          </a:xfrm>
          <a:prstGeom prst="rect">
            <a:avLst/>
          </a:prstGeom>
        </p:spPr>
        <p:txBody>
          <a:bodyPr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0"/>
            <a:endParaRPr lang="en-ZA" sz="2400" dirty="0">
              <a:latin typeface="Arial" panose="020B0604020202020204" pitchFamily="34" charset="0"/>
              <a:cs typeface="Arial" panose="020B0604020202020204" pitchFamily="34" charset="0"/>
            </a:endParaRPr>
          </a:p>
        </p:txBody>
      </p:sp>
      <p:sp>
        <p:nvSpPr>
          <p:cNvPr id="18" name="Footer Placeholder 2">
            <a:extLst>
              <a:ext uri="{FF2B5EF4-FFF2-40B4-BE49-F238E27FC236}">
                <a16:creationId xmlns:a16="http://schemas.microsoft.com/office/drawing/2014/main" id="{E6730EAA-F221-47A1-9257-2F98AF6D268E}"/>
              </a:ext>
            </a:extLst>
          </p:cNvPr>
          <p:cNvSpPr txBox="1">
            <a:spLocks/>
          </p:cNvSpPr>
          <p:nvPr userDrawn="1"/>
        </p:nvSpPr>
        <p:spPr>
          <a:xfrm>
            <a:off x="612176" y="6356350"/>
            <a:ext cx="10967648" cy="365125"/>
          </a:xfrm>
          <a:prstGeom prst="rect">
            <a:avLst/>
          </a:prstGeom>
        </p:spPr>
        <p:txBody>
          <a:bodyPr vert="horz" lIns="91440" tIns="45720" rIns="91440" bIns="45720" rtlCol="0" anchor="ctr"/>
          <a:lstStyle>
            <a:defPPr rtl="0">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 b="1">
                <a:solidFill>
                  <a:prstClr val="black">
                    <a:tint val="75000"/>
                  </a:prstClr>
                </a:solidFill>
                <a:latin typeface="Arial" panose="020B0604020202020204" pitchFamily="34" charset="0"/>
                <a:ea typeface="宋体" panose="02010600030101010101" pitchFamily="2" charset="-122"/>
                <a:cs typeface="Arial" panose="020B0604020202020204" pitchFamily="34" charset="0"/>
              </a:rPr>
              <a:t>SABS</a:t>
            </a:r>
            <a:r>
              <a:rPr lang="zh" altLang="en-US" b="1">
                <a:solidFill>
                  <a:prstClr val="black">
                    <a:tint val="75000"/>
                  </a:prstClr>
                </a:solidFill>
                <a:latin typeface="Arial" panose="020B0604020202020204" pitchFamily="34" charset="0"/>
                <a:ea typeface="宋体" panose="02010600030101010101" pitchFamily="2" charset="-122"/>
                <a:cs typeface="Arial" panose="020B0604020202020204" pitchFamily="34" charset="0"/>
              </a:rPr>
              <a:t>和水资源研究委员会</a:t>
            </a:r>
            <a:endParaRPr lang="zh" altLang="en-US" b="1" dirty="0">
              <a:solidFill>
                <a:prstClr val="black">
                  <a:tint val="75000"/>
                </a:prstClr>
              </a:solidFill>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37729799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1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15.xml"/><Relationship Id="rId7" Type="http://schemas.openxmlformats.org/officeDocument/2006/relationships/image" Target="../media/image6.jpeg"/><Relationship Id="rId2" Type="http://schemas.openxmlformats.org/officeDocument/2006/relationships/slideLayout" Target="../slideLayouts/slideLayout13.xml"/><Relationship Id="rId1" Type="http://schemas.openxmlformats.org/officeDocument/2006/relationships/tags" Target="../tags/tag17.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9.jpeg"/><Relationship Id="rId4" Type="http://schemas.openxmlformats.org/officeDocument/2006/relationships/image" Target="../media/image1.jpeg"/><Relationship Id="rId9" Type="http://schemas.openxmlformats.org/officeDocument/2006/relationships/image" Target="../media/image8.jpe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6.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ags" Target="../tags/tag18.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notesSlide" Target="../notesSlides/notesSlide17.xml"/><Relationship Id="rId7" Type="http://schemas.openxmlformats.org/officeDocument/2006/relationships/diagramData" Target="../diagrams/data1.xml"/><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3.png"/><Relationship Id="rId11" Type="http://schemas.microsoft.com/office/2007/relationships/diagramDrawing" Target="../diagrams/drawing1.xml"/><Relationship Id="rId5" Type="http://schemas.openxmlformats.org/officeDocument/2006/relationships/image" Target="../media/image2.png"/><Relationship Id="rId10" Type="http://schemas.openxmlformats.org/officeDocument/2006/relationships/diagramColors" Target="../diagrams/colors1.xml"/><Relationship Id="rId4" Type="http://schemas.openxmlformats.org/officeDocument/2006/relationships/image" Target="../media/image1.jpeg"/><Relationship Id="rId9"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20.xml"/><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19.xml"/><Relationship Id="rId7" Type="http://schemas.openxmlformats.org/officeDocument/2006/relationships/diagramQuickStyle" Target="../diagrams/quickStyle2.xml"/><Relationship Id="rId2" Type="http://schemas.openxmlformats.org/officeDocument/2006/relationships/slideLayout" Target="../slideLayouts/slideLayout13.xml"/><Relationship Id="rId1" Type="http://schemas.openxmlformats.org/officeDocument/2006/relationships/tags" Target="../tags/tag2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22.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23.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ags" Target="../tags/tag2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ags" Target="../tags/tag26.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25.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ags" Target="../tags/tag27.xml"/><Relationship Id="rId6" Type="http://schemas.openxmlformats.org/officeDocument/2006/relationships/image" Target="../media/image1.jpeg"/><Relationship Id="rId5" Type="http://schemas.openxmlformats.org/officeDocument/2006/relationships/image" Target="../media/image15.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20.png"/><Relationship Id="rId2" Type="http://schemas.openxmlformats.org/officeDocument/2006/relationships/slideLayout" Target="../slideLayouts/slideLayout13.xml"/><Relationship Id="rId1" Type="http://schemas.openxmlformats.org/officeDocument/2006/relationships/tags" Target="../tags/tag28.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27.xml"/><Relationship Id="rId7" Type="http://schemas.openxmlformats.org/officeDocument/2006/relationships/image" Target="../media/image21.png"/><Relationship Id="rId2" Type="http://schemas.openxmlformats.org/officeDocument/2006/relationships/slideLayout" Target="../slideLayouts/slideLayout13.xml"/><Relationship Id="rId1" Type="http://schemas.openxmlformats.org/officeDocument/2006/relationships/tags" Target="../tags/tag2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 Id="rId9"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tags" Target="../tags/tag30.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notesSlide" Target="../notesSlides/notesSlide29.xml"/><Relationship Id="rId7" Type="http://schemas.openxmlformats.org/officeDocument/2006/relationships/image" Target="../media/image24.jpeg"/><Relationship Id="rId2" Type="http://schemas.openxmlformats.org/officeDocument/2006/relationships/slideLayout" Target="../slideLayouts/slideLayout13.xml"/><Relationship Id="rId1" Type="http://schemas.openxmlformats.org/officeDocument/2006/relationships/tags" Target="../tags/tag3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 Id="rId9"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tags" Target="../tags/tag3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tags" Target="../tags/tag3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tags" Target="../tags/tag34.xml"/><Relationship Id="rId5" Type="http://schemas.openxmlformats.org/officeDocument/2006/relationships/image" Target="../media/image28.jpeg"/><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ags" Target="../tags/tag3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tags" Target="../tags/tag3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3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3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tags" Target="../tags/tag39.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3.xml"/><Relationship Id="rId1" Type="http://schemas.openxmlformats.org/officeDocument/2006/relationships/tags" Target="../tags/tag40.xml"/><Relationship Id="rId5" Type="http://schemas.openxmlformats.org/officeDocument/2006/relationships/image" Target="../media/image2.png"/><Relationship Id="rId4" Type="http://schemas.openxmlformats.org/officeDocument/2006/relationships/image" Target="../media/image1.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3.xml"/><Relationship Id="rId1" Type="http://schemas.openxmlformats.org/officeDocument/2006/relationships/tags" Target="../tags/tag4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tags" Target="../tags/tag4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3.xml"/><Relationship Id="rId1" Type="http://schemas.openxmlformats.org/officeDocument/2006/relationships/tags" Target="../tags/tag43.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3.xml"/><Relationship Id="rId1" Type="http://schemas.openxmlformats.org/officeDocument/2006/relationships/tags" Target="../tags/tag44.xml"/><Relationship Id="rId5" Type="http://schemas.openxmlformats.org/officeDocument/2006/relationships/image" Target="../media/image2.png"/><Relationship Id="rId4" Type="http://schemas.openxmlformats.org/officeDocument/2006/relationships/image" Target="../media/image1.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3.xml"/><Relationship Id="rId1" Type="http://schemas.openxmlformats.org/officeDocument/2006/relationships/tags" Target="../tags/tag45.xml"/><Relationship Id="rId5" Type="http://schemas.openxmlformats.org/officeDocument/2006/relationships/image" Target="../media/image2.png"/><Relationship Id="rId4" Type="http://schemas.openxmlformats.org/officeDocument/2006/relationships/image" Target="../media/image1.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3.xml"/><Relationship Id="rId1" Type="http://schemas.openxmlformats.org/officeDocument/2006/relationships/tags" Target="../tags/tag46.xml"/><Relationship Id="rId5" Type="http://schemas.openxmlformats.org/officeDocument/2006/relationships/image" Target="../media/image2.png"/><Relationship Id="rId4" Type="http://schemas.openxmlformats.org/officeDocument/2006/relationships/image" Target="../media/image1.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3.xml"/><Relationship Id="rId1" Type="http://schemas.openxmlformats.org/officeDocument/2006/relationships/tags" Target="../tags/tag47.xml"/><Relationship Id="rId5" Type="http://schemas.openxmlformats.org/officeDocument/2006/relationships/image" Target="../media/image2.png"/><Relationship Id="rId4" Type="http://schemas.openxmlformats.org/officeDocument/2006/relationships/image" Target="../media/image1.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3.xml"/><Relationship Id="rId1" Type="http://schemas.openxmlformats.org/officeDocument/2006/relationships/tags" Target="../tags/tag48.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3.xml"/><Relationship Id="rId1" Type="http://schemas.openxmlformats.org/officeDocument/2006/relationships/tags" Target="../tags/tag49.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3.xml"/><Relationship Id="rId1" Type="http://schemas.openxmlformats.org/officeDocument/2006/relationships/tags" Target="../tags/tag50.xml"/><Relationship Id="rId5" Type="http://schemas.openxmlformats.org/officeDocument/2006/relationships/image" Target="../media/image2.png"/><Relationship Id="rId4" Type="http://schemas.openxmlformats.org/officeDocument/2006/relationships/image" Target="../media/image1.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3.xml"/><Relationship Id="rId1" Type="http://schemas.openxmlformats.org/officeDocument/2006/relationships/tags" Target="../tags/tag51.xml"/><Relationship Id="rId5" Type="http://schemas.openxmlformats.org/officeDocument/2006/relationships/image" Target="../media/image2.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3.xml"/><Relationship Id="rId1" Type="http://schemas.openxmlformats.org/officeDocument/2006/relationships/tags" Target="../tags/tag5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7" Type="http://schemas.openxmlformats.org/officeDocument/2006/relationships/image" Target="../media/image32.png"/><Relationship Id="rId2" Type="http://schemas.openxmlformats.org/officeDocument/2006/relationships/slideLayout" Target="../slideLayouts/slideLayout1.xml"/><Relationship Id="rId1" Type="http://schemas.openxmlformats.org/officeDocument/2006/relationships/tags" Target="../tags/tag5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52.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notesSlide" Target="../notesSlides/notesSlide52.xml"/><Relationship Id="rId7" Type="http://schemas.openxmlformats.org/officeDocument/2006/relationships/diagramData" Target="../diagrams/data3.xml"/><Relationship Id="rId2" Type="http://schemas.openxmlformats.org/officeDocument/2006/relationships/slideLayout" Target="../slideLayouts/slideLayout2.xml"/><Relationship Id="rId1" Type="http://schemas.openxmlformats.org/officeDocument/2006/relationships/tags" Target="../tags/tag54.xml"/><Relationship Id="rId6" Type="http://schemas.openxmlformats.org/officeDocument/2006/relationships/image" Target="../media/image3.png"/><Relationship Id="rId11" Type="http://schemas.microsoft.com/office/2007/relationships/diagramDrawing" Target="../diagrams/drawing3.xml"/><Relationship Id="rId5" Type="http://schemas.openxmlformats.org/officeDocument/2006/relationships/image" Target="../media/image2.png"/><Relationship Id="rId10" Type="http://schemas.openxmlformats.org/officeDocument/2006/relationships/diagramColors" Target="../diagrams/colors3.xml"/><Relationship Id="rId4" Type="http://schemas.openxmlformats.org/officeDocument/2006/relationships/image" Target="../media/image1.jpeg"/><Relationship Id="rId9" Type="http://schemas.openxmlformats.org/officeDocument/2006/relationships/diagramQuickStyle" Target="../diagrams/quickStyle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3.xml"/><Relationship Id="rId1" Type="http://schemas.openxmlformats.org/officeDocument/2006/relationships/tags" Target="../tags/tag55.xml"/></Relationships>
</file>

<file path=ppt/slides/_rels/slide5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54.xml"/><Relationship Id="rId7" Type="http://schemas.openxmlformats.org/officeDocument/2006/relationships/image" Target="../media/image33.png"/><Relationship Id="rId2" Type="http://schemas.openxmlformats.org/officeDocument/2006/relationships/slideLayout" Target="../slideLayouts/slideLayout1.xml"/><Relationship Id="rId1" Type="http://schemas.openxmlformats.org/officeDocument/2006/relationships/tags" Target="../tags/tag5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3.xml"/><Relationship Id="rId1" Type="http://schemas.openxmlformats.org/officeDocument/2006/relationships/tags" Target="../tags/tag57.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3.xml"/><Relationship Id="rId1" Type="http://schemas.openxmlformats.org/officeDocument/2006/relationships/tags" Target="../tags/tag58.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34.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3.xml"/><Relationship Id="rId1" Type="http://schemas.openxmlformats.org/officeDocument/2006/relationships/tags" Target="../tags/tag59.xml"/><Relationship Id="rId5" Type="http://schemas.openxmlformats.org/officeDocument/2006/relationships/image" Target="../media/image2.png"/><Relationship Id="rId4" Type="http://schemas.openxmlformats.org/officeDocument/2006/relationships/image" Target="../media/image1.jpeg"/></Relationships>
</file>

<file path=ppt/slides/_rels/slide5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58.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ags" Target="../tags/tag60.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35.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3.xml"/><Relationship Id="rId1" Type="http://schemas.openxmlformats.org/officeDocument/2006/relationships/tags" Target="../tags/tag6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3.xml"/><Relationship Id="rId1" Type="http://schemas.openxmlformats.org/officeDocument/2006/relationships/tags" Target="../tags/tag6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3.xml"/><Relationship Id="rId1" Type="http://schemas.openxmlformats.org/officeDocument/2006/relationships/tags" Target="../tags/tag63.xml"/><Relationship Id="rId5" Type="http://schemas.openxmlformats.org/officeDocument/2006/relationships/image" Target="../media/image2.png"/><Relationship Id="rId4" Type="http://schemas.openxmlformats.org/officeDocument/2006/relationships/image" Target="../media/image1.jpe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7" Type="http://schemas.openxmlformats.org/officeDocument/2006/relationships/image" Target="../media/image38.jpeg"/><Relationship Id="rId2" Type="http://schemas.openxmlformats.org/officeDocument/2006/relationships/slideLayout" Target="../slideLayouts/slideLayout13.xml"/><Relationship Id="rId1" Type="http://schemas.openxmlformats.org/officeDocument/2006/relationships/tags" Target="../tags/tag64.xml"/><Relationship Id="rId6" Type="http://schemas.openxmlformats.org/officeDocument/2006/relationships/image" Target="../media/image37.jpeg"/><Relationship Id="rId5" Type="http://schemas.openxmlformats.org/officeDocument/2006/relationships/image" Target="../media/image2.png"/><Relationship Id="rId4" Type="http://schemas.openxmlformats.org/officeDocument/2006/relationships/image" Target="../media/image1.jpe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3.xml"/><Relationship Id="rId1" Type="http://schemas.openxmlformats.org/officeDocument/2006/relationships/tags" Target="../tags/tag65.xml"/><Relationship Id="rId5" Type="http://schemas.openxmlformats.org/officeDocument/2006/relationships/image" Target="../media/image2.png"/><Relationship Id="rId4" Type="http://schemas.openxmlformats.org/officeDocument/2006/relationships/image" Target="../media/image1.jpe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7" Type="http://schemas.openxmlformats.org/officeDocument/2006/relationships/image" Target="../media/image40.jpeg"/><Relationship Id="rId2" Type="http://schemas.openxmlformats.org/officeDocument/2006/relationships/slideLayout" Target="../slideLayouts/slideLayout13.xml"/><Relationship Id="rId1" Type="http://schemas.openxmlformats.org/officeDocument/2006/relationships/tags" Target="../tags/tag66.xml"/><Relationship Id="rId6" Type="http://schemas.openxmlformats.org/officeDocument/2006/relationships/image" Target="../media/image39.jpeg"/><Relationship Id="rId5" Type="http://schemas.openxmlformats.org/officeDocument/2006/relationships/image" Target="../media/image2.png"/><Relationship Id="rId4" Type="http://schemas.openxmlformats.org/officeDocument/2006/relationships/image" Target="../media/image1.jpe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7" Type="http://schemas.openxmlformats.org/officeDocument/2006/relationships/image" Target="../media/image41.jpg"/><Relationship Id="rId2" Type="http://schemas.openxmlformats.org/officeDocument/2006/relationships/slideLayout" Target="../slideLayouts/slideLayout1.xml"/><Relationship Id="rId1" Type="http://schemas.openxmlformats.org/officeDocument/2006/relationships/tags" Target="../tags/tag6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3.xml"/><Relationship Id="rId1" Type="http://schemas.openxmlformats.org/officeDocument/2006/relationships/tags" Target="../tags/tag68.xml"/><Relationship Id="rId6" Type="http://schemas.openxmlformats.org/officeDocument/2006/relationships/image" Target="../media/image42.jpg"/><Relationship Id="rId5" Type="http://schemas.openxmlformats.org/officeDocument/2006/relationships/image" Target="../media/image2.png"/><Relationship Id="rId4" Type="http://schemas.openxmlformats.org/officeDocument/2006/relationships/image" Target="../media/image1.jpe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3.xml"/><Relationship Id="rId1" Type="http://schemas.openxmlformats.org/officeDocument/2006/relationships/tags" Target="../tags/tag69.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3.xml"/><Relationship Id="rId1" Type="http://schemas.openxmlformats.org/officeDocument/2006/relationships/tags" Target="../tags/tag70.xml"/></Relationships>
</file>

<file path=ppt/slides/_rels/slide6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69.xml"/><Relationship Id="rId7" Type="http://schemas.openxmlformats.org/officeDocument/2006/relationships/image" Target="../media/image43.png"/><Relationship Id="rId2" Type="http://schemas.openxmlformats.org/officeDocument/2006/relationships/slideLayout" Target="../slideLayouts/slideLayout23.xml"/><Relationship Id="rId1" Type="http://schemas.openxmlformats.org/officeDocument/2006/relationships/tags" Target="../tags/tag7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19335" b="7540"/>
          <a:stretch/>
        </p:blipFill>
        <p:spPr>
          <a:xfrm>
            <a:off x="612175" y="542880"/>
            <a:ext cx="10967649" cy="5731196"/>
          </a:xfrm>
          <a:prstGeom prst="rect">
            <a:avLst/>
          </a:prstGeom>
        </p:spPr>
      </p:pic>
      <p:sp>
        <p:nvSpPr>
          <p:cNvPr id="5" name="Rectangle 4"/>
          <p:cNvSpPr/>
          <p:nvPr/>
        </p:nvSpPr>
        <p:spPr>
          <a:xfrm>
            <a:off x="347870" y="6316667"/>
            <a:ext cx="11479695" cy="48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3" name="Footer Placeholder 2"/>
          <p:cNvSpPr>
            <a:spLocks noGrp="1"/>
          </p:cNvSpPr>
          <p:nvPr>
            <p:ph type="ftr" sz="quarter" idx="11"/>
          </p:nvPr>
        </p:nvSpPr>
        <p:spPr>
          <a:xfrm>
            <a:off x="612175" y="6356350"/>
            <a:ext cx="10979461" cy="365125"/>
          </a:xfrm>
        </p:spPr>
        <p:txBody>
          <a:bodyPr rtlCol="0"/>
          <a:lstStyle/>
          <a:p>
            <a:pPr rtl="0"/>
            <a:r>
              <a:rPr lang="zh" b="1" dirty="0">
                <a:latin typeface="Arial" panose="020B0604020202020204" pitchFamily="34" charset="0"/>
                <a:cs typeface="Arial" panose="020B0604020202020204" pitchFamily="34" charset="0"/>
              </a:rPr>
              <a:t>SABS和水资源研究委员会</a:t>
            </a:r>
          </a:p>
        </p:txBody>
      </p:sp>
      <p:sp>
        <p:nvSpPr>
          <p:cNvPr id="6" name="Slide Number Placeholder 5"/>
          <p:cNvSpPr>
            <a:spLocks noGrp="1"/>
          </p:cNvSpPr>
          <p:nvPr>
            <p:ph type="sldNum" sz="quarter" idx="12"/>
          </p:nvPr>
        </p:nvSpPr>
        <p:spPr/>
        <p:txBody>
          <a:bodyPr rtlCol="0"/>
          <a:lstStyle/>
          <a:p>
            <a:pPr rtl="0"/>
            <a:fld id="{3AF06680-C8A7-4B16-9D12-C8E67A63F5D0}" type="slidenum">
              <a:rPr lang="en-ZA" smtClean="0"/>
              <a:t>1</a:t>
            </a:fld>
            <a:endParaRPr lang="en-ZA" dirty="0"/>
          </a:p>
        </p:txBody>
      </p:sp>
      <p:sp>
        <p:nvSpPr>
          <p:cNvPr id="9" name="Rectangle 8"/>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7" name="Rectangle 6"/>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3" name="Rectangle 12"/>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r="2420"/>
          <a:stretch/>
        </p:blipFill>
        <p:spPr>
          <a:xfrm>
            <a:off x="650786" y="499906"/>
            <a:ext cx="1467380" cy="508973"/>
          </a:xfrm>
          <a:prstGeom prst="rect">
            <a:avLst/>
          </a:prstGeom>
        </p:spPr>
      </p:pic>
      <p:sp>
        <p:nvSpPr>
          <p:cNvPr id="20" name="Rectangle 19"/>
          <p:cNvSpPr/>
          <p:nvPr/>
        </p:nvSpPr>
        <p:spPr>
          <a:xfrm>
            <a:off x="650786" y="369209"/>
            <a:ext cx="1096764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4" name="TextBox 13"/>
          <p:cNvSpPr txBox="1"/>
          <p:nvPr/>
        </p:nvSpPr>
        <p:spPr>
          <a:xfrm>
            <a:off x="650786" y="1212971"/>
            <a:ext cx="10011197" cy="1754326"/>
          </a:xfrm>
          <a:prstGeom prst="rect">
            <a:avLst/>
          </a:prstGeom>
          <a:noFill/>
        </p:spPr>
        <p:txBody>
          <a:bodyPr wrap="square" rtlCol="0">
            <a:spAutoFit/>
          </a:bodyPr>
          <a:lstStyle/>
          <a:p>
            <a:pPr algn="ctr" rtl="0"/>
            <a:r>
              <a:rPr lang="zh" sz="3600" b="1">
                <a:latin typeface="Arial Black" panose="020B0A04020102020204" pitchFamily="34" charset="0"/>
              </a:rPr>
              <a:t>SABS</a:t>
            </a:r>
          </a:p>
          <a:p>
            <a:pPr algn="ctr" rtl="0"/>
            <a:r>
              <a:rPr lang="zh" sz="3600" b="1">
                <a:latin typeface="Arial Black" panose="020B0A04020102020204" pitchFamily="34" charset="0"/>
              </a:rPr>
              <a:t>和 </a:t>
            </a:r>
          </a:p>
          <a:p>
            <a:pPr algn="ctr" rtl="0"/>
            <a:r>
              <a:rPr lang="zh" sz="3600" b="1">
                <a:latin typeface="Arial Black" panose="020B0A04020102020204" pitchFamily="34" charset="0"/>
              </a:rPr>
              <a:t>水资源研究委员会 </a:t>
            </a:r>
          </a:p>
        </p:txBody>
      </p:sp>
      <p:pic>
        <p:nvPicPr>
          <p:cNvPr id="15" name="Picture 14"/>
          <p:cNvPicPr/>
          <p:nvPr/>
        </p:nvPicPr>
        <p:blipFill>
          <a:blip r:embed="rId6"/>
          <a:stretch>
            <a:fillRect/>
          </a:stretch>
        </p:blipFill>
        <p:spPr>
          <a:xfrm>
            <a:off x="10663131" y="446372"/>
            <a:ext cx="955304" cy="1350810"/>
          </a:xfrm>
          <a:prstGeom prst="rect">
            <a:avLst/>
          </a:prstGeom>
        </p:spPr>
      </p:pic>
      <p:sp>
        <p:nvSpPr>
          <p:cNvPr id="16" name="TextBox 15"/>
          <p:cNvSpPr txBox="1"/>
          <p:nvPr/>
        </p:nvSpPr>
        <p:spPr>
          <a:xfrm>
            <a:off x="2941930" y="3220846"/>
            <a:ext cx="5428907" cy="769441"/>
          </a:xfrm>
          <a:prstGeom prst="rect">
            <a:avLst/>
          </a:prstGeom>
          <a:noFill/>
        </p:spPr>
        <p:txBody>
          <a:bodyPr wrap="square" rtlCol="0">
            <a:spAutoFit/>
          </a:bodyPr>
          <a:lstStyle/>
          <a:p>
            <a:pPr algn="ctr" rtl="0"/>
            <a:r>
              <a:rPr lang="zh" sz="3600">
                <a:solidFill>
                  <a:srgbClr val="0070C0"/>
                </a:solidFill>
                <a:latin typeface="Arial Black" panose="020B0A04020102020204" pitchFamily="34" charset="0"/>
              </a:rPr>
              <a:t>汇报</a:t>
            </a:r>
            <a:r>
              <a:rPr lang="zh" sz="4400">
                <a:latin typeface="Arial Black" panose="020B0A04020102020204" pitchFamily="34" charset="0"/>
              </a:rPr>
              <a:t> </a:t>
            </a:r>
          </a:p>
        </p:txBody>
      </p:sp>
      <p:sp>
        <p:nvSpPr>
          <p:cNvPr id="17" name="TextBox 16"/>
          <p:cNvSpPr txBox="1"/>
          <p:nvPr/>
        </p:nvSpPr>
        <p:spPr>
          <a:xfrm>
            <a:off x="744221" y="5013279"/>
            <a:ext cx="6588757" cy="1323439"/>
          </a:xfrm>
          <a:prstGeom prst="rect">
            <a:avLst/>
          </a:prstGeom>
          <a:noFill/>
        </p:spPr>
        <p:txBody>
          <a:bodyPr wrap="square" rtlCol="0">
            <a:spAutoFit/>
          </a:bodyPr>
          <a:lstStyle/>
          <a:p>
            <a:pPr algn="ctr" rtl="0"/>
            <a:r>
              <a:rPr lang="zh" sz="3200" b="1">
                <a:latin typeface="Arial Black" panose="020B0A04020102020204" pitchFamily="34" charset="0"/>
              </a:rPr>
              <a:t>ISO 24521研讨会</a:t>
            </a:r>
          </a:p>
          <a:p>
            <a:pPr algn="ctr" rtl="0"/>
            <a:r>
              <a:rPr lang="zh" sz="2400" b="1">
                <a:latin typeface="Arial Black" panose="020B0A04020102020204" pitchFamily="34" charset="0"/>
              </a:rPr>
              <a:t>生活污水就地处理服务</a:t>
            </a:r>
          </a:p>
        </p:txBody>
      </p:sp>
    </p:spTree>
    <p:custDataLst>
      <p:tags r:id="rId1"/>
    </p:custDataLst>
    <p:extLst>
      <p:ext uri="{BB962C8B-B14F-4D97-AF65-F5344CB8AC3E}">
        <p14:creationId xmlns:p14="http://schemas.microsoft.com/office/powerpoint/2010/main" val="4153936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513816"/>
            <a:ext cx="7334250" cy="388428"/>
          </a:xfrm>
        </p:spPr>
        <p:txBody>
          <a:bodyPr rtlCol="0"/>
          <a:lstStyle/>
          <a:p>
            <a:r>
              <a:rPr lang="zh" dirty="0"/>
              <a:t>I</a:t>
            </a:r>
            <a:r>
              <a:rPr lang="ja-JP" altLang="en-US" dirty="0"/>
              <a:t>最初重点</a:t>
            </a:r>
            <a:r>
              <a:rPr lang="en-US" altLang="ja-JP" dirty="0"/>
              <a:t>_ </a:t>
            </a:r>
            <a:r>
              <a:rPr lang="en-GB" dirty="0"/>
              <a:t>ISO 24521</a:t>
            </a:r>
            <a:endParaRPr lang="en-ZA" dirty="0"/>
          </a:p>
        </p:txBody>
      </p:sp>
      <p:sp>
        <p:nvSpPr>
          <p:cNvPr id="4" name="Content Placeholder 3"/>
          <p:cNvSpPr>
            <a:spLocks noGrp="1"/>
          </p:cNvSpPr>
          <p:nvPr>
            <p:ph idx="1"/>
          </p:nvPr>
        </p:nvSpPr>
        <p:spPr>
          <a:xfrm>
            <a:off x="656944" y="1261017"/>
            <a:ext cx="10079881" cy="5095333"/>
          </a:xfrm>
        </p:spPr>
        <p:txBody>
          <a:bodyPr rtlCol="0">
            <a:normAutofit/>
          </a:bodyPr>
          <a:lstStyle/>
          <a:p>
            <a:pPr marL="285750" indent="-285750" rtl="0">
              <a:lnSpc>
                <a:spcPct val="150000"/>
              </a:lnSpc>
            </a:pPr>
            <a:r>
              <a:rPr lang="zh" sz="1800" dirty="0"/>
              <a:t>通过提供管理指南来提高现有现场工厂的效率，以解决可操作性/管理问题</a:t>
            </a:r>
          </a:p>
          <a:p>
            <a:pPr rtl="0">
              <a:lnSpc>
                <a:spcPct val="150000"/>
              </a:lnSpc>
            </a:pPr>
            <a:endParaRPr lang="en-ZA" sz="1800" dirty="0"/>
          </a:p>
          <a:p>
            <a:pPr marL="285750" indent="-285750" algn="just" rtl="0">
              <a:lnSpc>
                <a:spcPct val="150000"/>
              </a:lnSpc>
            </a:pPr>
            <a:r>
              <a:rPr lang="zh" sz="1800" dirty="0"/>
              <a:t>充分利用各种发展水平的技术，在可行的情况下，制定基础性生活污水就地处理服务管理指南</a:t>
            </a:r>
          </a:p>
          <a:p>
            <a:pPr algn="just" rtl="0">
              <a:lnSpc>
                <a:spcPct val="150000"/>
              </a:lnSpc>
            </a:pPr>
            <a:endParaRPr lang="en-ZA" sz="1800" dirty="0"/>
          </a:p>
          <a:p>
            <a:pPr marL="285750" indent="-285750" algn="just" rtl="0">
              <a:lnSpc>
                <a:spcPct val="150000"/>
              </a:lnSpc>
            </a:pPr>
            <a:r>
              <a:rPr lang="zh" sz="1800" dirty="0"/>
              <a:t>是定义和衡量与饮用水供应系统和污水系统有关的服务活动框架的标准化文件 </a:t>
            </a:r>
          </a:p>
          <a:p>
            <a:pPr marL="285750" indent="-285750" algn="just" rtl="0">
              <a:lnSpc>
                <a:spcPct val="150000"/>
              </a:lnSpc>
            </a:pPr>
            <a:endParaRPr lang="en-ZA" sz="1800" dirty="0"/>
          </a:p>
          <a:p>
            <a:pPr rtl="0"/>
            <a:endParaRPr lang="en-ZA" dirty="0"/>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10</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Tree>
    <p:custDataLst>
      <p:tags r:id="rId1"/>
    </p:custDataLst>
    <p:extLst>
      <p:ext uri="{BB962C8B-B14F-4D97-AF65-F5344CB8AC3E}">
        <p14:creationId xmlns:p14="http://schemas.microsoft.com/office/powerpoint/2010/main" val="1708867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38224" y="1261769"/>
            <a:ext cx="9372321" cy="2387600"/>
          </a:xfrm>
        </p:spPr>
        <p:txBody>
          <a:bodyPr rtlCol="0">
            <a:normAutofit/>
          </a:bodyPr>
          <a:lstStyle/>
          <a:p>
            <a:pPr rtl="0"/>
            <a:r>
              <a:rPr lang="zh" sz="3200" b="1">
                <a:latin typeface="Arial" panose="020B0604020202020204" pitchFamily="34" charset="0"/>
                <a:cs typeface="Arial" panose="020B0604020202020204" pitchFamily="34" charset="0"/>
              </a:rPr>
              <a:t>污水公用事业的主要目标</a:t>
            </a:r>
            <a:endParaRPr lang="en-ZA" sz="3200" dirty="0"/>
          </a:p>
        </p:txBody>
      </p:sp>
      <p:sp>
        <p:nvSpPr>
          <p:cNvPr id="18" name="Footer Placeholder 2"/>
          <p:cNvSpPr>
            <a:spLocks noGrp="1"/>
          </p:cNvSpPr>
          <p:nvPr>
            <p:ph type="ftr" sz="quarter" idx="11"/>
          </p:nvPr>
        </p:nvSpPr>
        <p:spPr/>
        <p:txBody>
          <a:bodyPr rtlCol="0"/>
          <a:lstStyle/>
          <a:p>
            <a:pPr rtl="0"/>
            <a:r>
              <a:rPr lang="zh" b="1">
                <a:latin typeface="Arial" panose="020B0604020202020204" pitchFamily="34" charset="0"/>
                <a:cs typeface="Arial" panose="020B0604020202020204" pitchFamily="34" charset="0"/>
              </a:rPr>
              <a:t>SABS和水资源研究委员会</a:t>
            </a:r>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11</a:t>
            </a:fld>
            <a:endParaRPr lang="en-Z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pic>
        <p:nvPicPr>
          <p:cNvPr id="11" name="Picture 10"/>
          <p:cNvPicPr/>
          <p:nvPr/>
        </p:nvPicPr>
        <p:blipFill>
          <a:blip r:embed="rId5"/>
          <a:stretch>
            <a:fillRect/>
          </a:stretch>
        </p:blipFill>
        <p:spPr>
          <a:xfrm>
            <a:off x="10663132" y="272687"/>
            <a:ext cx="955304" cy="1481944"/>
          </a:xfrm>
          <a:prstGeom prst="rect">
            <a:avLst/>
          </a:prstGeom>
        </p:spPr>
      </p:pic>
      <p:pic>
        <p:nvPicPr>
          <p:cNvPr id="12" name="Picture 11"/>
          <p:cNvPicPr/>
          <p:nvPr/>
        </p:nvPicPr>
        <p:blipFill>
          <a:blip r:embed="rId6"/>
          <a:stretch>
            <a:fillRect/>
          </a:stretch>
        </p:blipFill>
        <p:spPr>
          <a:xfrm>
            <a:off x="10663132" y="4869873"/>
            <a:ext cx="955304" cy="866305"/>
          </a:xfrm>
          <a:prstGeom prst="rect">
            <a:avLst/>
          </a:prstGeom>
        </p:spPr>
      </p:pic>
    </p:spTree>
    <p:custDataLst>
      <p:tags r:id="rId1"/>
    </p:custDataLst>
    <p:extLst>
      <p:ext uri="{BB962C8B-B14F-4D97-AF65-F5344CB8AC3E}">
        <p14:creationId xmlns:p14="http://schemas.microsoft.com/office/powerpoint/2010/main" val="3757994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513816"/>
            <a:ext cx="7334250" cy="388428"/>
          </a:xfrm>
        </p:spPr>
        <p:txBody>
          <a:bodyPr rtlCol="0"/>
          <a:lstStyle/>
          <a:p>
            <a:r>
              <a:rPr lang="zh" dirty="0"/>
              <a:t>ISO 24521</a:t>
            </a:r>
            <a:r>
              <a:rPr lang="zh-CN" altLang="en-US" dirty="0"/>
              <a:t>的目标</a:t>
            </a:r>
            <a:r>
              <a:rPr lang="en-ZA" dirty="0"/>
              <a:t/>
            </a:r>
            <a:br>
              <a:rPr lang="en-ZA" dirty="0"/>
            </a:br>
            <a:endParaRPr lang="en-ZA" dirty="0"/>
          </a:p>
        </p:txBody>
      </p:sp>
      <p:sp>
        <p:nvSpPr>
          <p:cNvPr id="5" name="Content Placeholder 4"/>
          <p:cNvSpPr>
            <a:spLocks noGrp="1"/>
          </p:cNvSpPr>
          <p:nvPr>
            <p:ph idx="1"/>
          </p:nvPr>
        </p:nvSpPr>
        <p:spPr>
          <a:xfrm>
            <a:off x="628651" y="1261017"/>
            <a:ext cx="9753600" cy="5095333"/>
          </a:xfrm>
        </p:spPr>
        <p:txBody>
          <a:bodyPr rtlCol="0">
            <a:normAutofit/>
          </a:bodyPr>
          <a:lstStyle/>
          <a:p>
            <a:pPr marL="0" lvl="0" indent="0">
              <a:lnSpc>
                <a:spcPct val="200000"/>
              </a:lnSpc>
              <a:buNone/>
            </a:pPr>
            <a:r>
              <a:rPr lang="zh" altLang="en-US" sz="1800" b="1" dirty="0"/>
              <a:t>目标： </a:t>
            </a:r>
          </a:p>
          <a:p>
            <a:pPr>
              <a:lnSpc>
                <a:spcPct val="200000"/>
              </a:lnSpc>
            </a:pPr>
            <a:r>
              <a:rPr lang="zh" altLang="en-US" sz="1800" dirty="0"/>
              <a:t>基础性生活污水就地处理服务的主要目标是：</a:t>
            </a:r>
          </a:p>
          <a:p>
            <a:pPr marL="342900" lvl="0" indent="-342900">
              <a:lnSpc>
                <a:spcPct val="200000"/>
              </a:lnSpc>
            </a:pPr>
            <a:r>
              <a:rPr lang="zh" altLang="en-US" sz="1800" dirty="0"/>
              <a:t>公共健康和安全；</a:t>
            </a:r>
          </a:p>
          <a:p>
            <a:pPr marL="342900" lvl="0" indent="-342900">
              <a:lnSpc>
                <a:spcPct val="200000"/>
              </a:lnSpc>
            </a:pPr>
            <a:r>
              <a:rPr lang="zh" altLang="en-US" sz="1800" dirty="0"/>
              <a:t>职业健康与安全；</a:t>
            </a:r>
          </a:p>
          <a:p>
            <a:pPr marL="342900" lvl="0" indent="-342900">
              <a:lnSpc>
                <a:spcPct val="200000"/>
              </a:lnSpc>
            </a:pPr>
            <a:r>
              <a:rPr lang="zh" altLang="en-US" sz="1800" dirty="0"/>
              <a:t>环境保护；和</a:t>
            </a:r>
          </a:p>
          <a:p>
            <a:pPr marL="342900" indent="-342900">
              <a:lnSpc>
                <a:spcPct val="200000"/>
              </a:lnSpc>
            </a:pPr>
            <a:r>
              <a:rPr lang="zh" altLang="en-US" sz="1800" dirty="0"/>
              <a:t>可持续发展</a:t>
            </a:r>
            <a:endParaRPr lang="en-ZA" sz="1800" b="1" dirty="0"/>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12</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Tree>
    <p:custDataLst>
      <p:tags r:id="rId1"/>
    </p:custDataLst>
    <p:extLst>
      <p:ext uri="{BB962C8B-B14F-4D97-AF65-F5344CB8AC3E}">
        <p14:creationId xmlns:p14="http://schemas.microsoft.com/office/powerpoint/2010/main" val="1436968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1" y="428624"/>
            <a:ext cx="7334250" cy="473619"/>
          </a:xfrm>
        </p:spPr>
        <p:txBody>
          <a:bodyPr rtlCol="0"/>
          <a:lstStyle/>
          <a:p>
            <a:pPr rtl="0"/>
            <a:r>
              <a:rPr lang="zh"/>
              <a:t>污水公用事业的目标</a:t>
            </a:r>
            <a:r>
              <a:rPr lang="en-ZA" dirty="0"/>
              <a:t/>
            </a:r>
            <a:br>
              <a:rPr lang="en-ZA" dirty="0"/>
            </a:br>
            <a:endParaRPr lang="en-ZA" dirty="0"/>
          </a:p>
        </p:txBody>
      </p:sp>
      <p:sp>
        <p:nvSpPr>
          <p:cNvPr id="5" name="Content Placeholder 4"/>
          <p:cNvSpPr>
            <a:spLocks noGrp="1"/>
          </p:cNvSpPr>
          <p:nvPr>
            <p:ph idx="1"/>
          </p:nvPr>
        </p:nvSpPr>
        <p:spPr>
          <a:xfrm>
            <a:off x="695219" y="1261017"/>
            <a:ext cx="9753600" cy="5095333"/>
          </a:xfrm>
        </p:spPr>
        <p:txBody>
          <a:bodyPr rtlCol="0">
            <a:normAutofit/>
          </a:bodyPr>
          <a:lstStyle/>
          <a:p>
            <a:pPr lvl="0" rtl="0">
              <a:lnSpc>
                <a:spcPct val="200000"/>
              </a:lnSpc>
            </a:pPr>
            <a:r>
              <a:rPr lang="zh" sz="1800"/>
              <a:t>保障公共健康</a:t>
            </a:r>
          </a:p>
          <a:p>
            <a:pPr marL="285750" lvl="0" indent="-285750" rtl="0">
              <a:lnSpc>
                <a:spcPct val="200000"/>
              </a:lnSpc>
            </a:pPr>
            <a:r>
              <a:rPr lang="zh" sz="1800"/>
              <a:t>保障用户和操作者 </a:t>
            </a:r>
          </a:p>
          <a:p>
            <a:pPr marL="285750" lvl="0" indent="-285750" rtl="0">
              <a:lnSpc>
                <a:spcPct val="200000"/>
              </a:lnSpc>
            </a:pPr>
            <a:r>
              <a:rPr lang="zh" sz="1800"/>
              <a:t>满足用户的需求和期望 </a:t>
            </a:r>
          </a:p>
          <a:p>
            <a:pPr marL="285750" lvl="0" indent="-285750" rtl="0">
              <a:lnSpc>
                <a:spcPct val="200000"/>
              </a:lnSpc>
            </a:pPr>
            <a:r>
              <a:rPr lang="zh" sz="1800"/>
              <a:t>正常和紧急情况 </a:t>
            </a:r>
          </a:p>
          <a:p>
            <a:pPr marL="285750" lvl="0" indent="-285750" rtl="0">
              <a:lnSpc>
                <a:spcPct val="200000"/>
              </a:lnSpc>
            </a:pPr>
            <a:r>
              <a:rPr lang="zh" sz="1800"/>
              <a:t>系统的可持续性</a:t>
            </a:r>
          </a:p>
          <a:p>
            <a:pPr marL="285750" lvl="0" indent="-285750" rtl="0">
              <a:lnSpc>
                <a:spcPct val="200000"/>
              </a:lnSpc>
            </a:pPr>
            <a:r>
              <a:rPr lang="zh" sz="1800"/>
              <a:t>促进社区可持续发展 </a:t>
            </a:r>
          </a:p>
          <a:p>
            <a:pPr rtl="0"/>
            <a:endParaRPr lang="en-ZA" dirty="0"/>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13</a:t>
            </a:fld>
            <a:endParaRPr lang="en-Z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pic>
        <p:nvPicPr>
          <p:cNvPr id="11" name="Picture 10"/>
          <p:cNvPicPr/>
          <p:nvPr/>
        </p:nvPicPr>
        <p:blipFill>
          <a:blip r:embed="rId5"/>
          <a:stretch>
            <a:fillRect/>
          </a:stretch>
        </p:blipFill>
        <p:spPr>
          <a:xfrm>
            <a:off x="10663132" y="272687"/>
            <a:ext cx="955304" cy="1481944"/>
          </a:xfrm>
          <a:prstGeom prst="rect">
            <a:avLst/>
          </a:prstGeom>
        </p:spPr>
      </p:pic>
      <p:pic>
        <p:nvPicPr>
          <p:cNvPr id="12" name="Picture 11"/>
          <p:cNvPicPr/>
          <p:nvPr/>
        </p:nvPicPr>
        <p:blipFill>
          <a:blip r:embed="rId6"/>
          <a:stretch>
            <a:fillRect/>
          </a:stretch>
        </p:blipFill>
        <p:spPr>
          <a:xfrm>
            <a:off x="10663132" y="4869873"/>
            <a:ext cx="955304" cy="866305"/>
          </a:xfrm>
          <a:prstGeom prst="rect">
            <a:avLst/>
          </a:prstGeom>
        </p:spPr>
      </p:pic>
    </p:spTree>
    <p:custDataLst>
      <p:tags r:id="rId1"/>
    </p:custDataLst>
    <p:extLst>
      <p:ext uri="{BB962C8B-B14F-4D97-AF65-F5344CB8AC3E}">
        <p14:creationId xmlns:p14="http://schemas.microsoft.com/office/powerpoint/2010/main" val="1977518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036" y="458486"/>
            <a:ext cx="7334250" cy="388428"/>
          </a:xfrm>
        </p:spPr>
        <p:txBody>
          <a:bodyPr rtlCol="0"/>
          <a:lstStyle/>
          <a:p>
            <a:pPr rtl="0"/>
            <a:r>
              <a:rPr lang="zh"/>
              <a:t>保障公共健康</a:t>
            </a:r>
            <a:r>
              <a:rPr lang="en-ZA" dirty="0"/>
              <a:t/>
            </a:r>
            <a:br>
              <a:rPr lang="en-ZA" dirty="0"/>
            </a:br>
            <a:endParaRPr lang="en-ZA" dirty="0"/>
          </a:p>
        </p:txBody>
      </p:sp>
      <p:sp>
        <p:nvSpPr>
          <p:cNvPr id="4" name="Content Placeholder 3"/>
          <p:cNvSpPr>
            <a:spLocks noGrp="1"/>
          </p:cNvSpPr>
          <p:nvPr>
            <p:ph idx="1"/>
          </p:nvPr>
        </p:nvSpPr>
        <p:spPr>
          <a:xfrm>
            <a:off x="628651" y="1261017"/>
            <a:ext cx="9753600" cy="5095333"/>
          </a:xfrm>
        </p:spPr>
        <p:txBody>
          <a:bodyPr rtlCol="0">
            <a:normAutofit/>
          </a:bodyPr>
          <a:lstStyle/>
          <a:p>
            <a:pPr marL="91440" lvl="0" indent="-91440" rtl="0">
              <a:lnSpc>
                <a:spcPct val="150000"/>
              </a:lnSpc>
              <a:spcBef>
                <a:spcPts val="1200"/>
              </a:spcBef>
              <a:spcAft>
                <a:spcPts val="200"/>
              </a:spcAft>
              <a:buClr>
                <a:srgbClr val="000000"/>
              </a:buClr>
              <a:buSzPct val="100000"/>
              <a:buFont typeface="Calibri" panose="020F0502020204030204" pitchFamily="34" charset="0"/>
              <a:buChar char=" "/>
            </a:pPr>
            <a:r>
              <a:rPr lang="zh" sz="1800">
                <a:solidFill>
                  <a:prstClr val="black"/>
                </a:solidFill>
              </a:rPr>
              <a:t>安全卫生地处理污水应成为公共卫生的首要任务。污水的处置方式应确保：</a:t>
            </a:r>
          </a:p>
          <a:p>
            <a:pPr lvl="0" rtl="0">
              <a:lnSpc>
                <a:spcPct val="150000"/>
              </a:lnSpc>
              <a:spcBef>
                <a:spcPts val="1200"/>
              </a:spcBef>
              <a:spcAft>
                <a:spcPts val="200"/>
              </a:spcAft>
              <a:buClr>
                <a:srgbClr val="000000"/>
              </a:buClr>
              <a:buSzPct val="100000"/>
            </a:pPr>
            <a:r>
              <a:rPr lang="zh" sz="1800">
                <a:solidFill>
                  <a:prstClr val="black"/>
                </a:solidFill>
              </a:rPr>
              <a:t>饮用水源供应不受到威胁；</a:t>
            </a:r>
          </a:p>
          <a:p>
            <a:pPr lvl="0" rtl="0">
              <a:lnSpc>
                <a:spcPct val="150000"/>
              </a:lnSpc>
              <a:spcBef>
                <a:spcPts val="1200"/>
              </a:spcBef>
              <a:spcAft>
                <a:spcPts val="200"/>
              </a:spcAft>
              <a:buClr>
                <a:srgbClr val="000000"/>
              </a:buClr>
              <a:buSzPct val="100000"/>
            </a:pPr>
            <a:r>
              <a:rPr lang="zh" sz="1800">
                <a:solidFill>
                  <a:prstClr val="black"/>
                </a:solidFill>
              </a:rPr>
              <a:t>不会造成直接的人类接触；</a:t>
            </a:r>
          </a:p>
          <a:p>
            <a:pPr lvl="0" rtl="0">
              <a:lnSpc>
                <a:spcPct val="150000"/>
              </a:lnSpc>
              <a:spcBef>
                <a:spcPts val="1200"/>
              </a:spcBef>
              <a:spcAft>
                <a:spcPts val="200"/>
              </a:spcAft>
              <a:buClr>
                <a:srgbClr val="000000"/>
              </a:buClr>
              <a:buSzPct val="100000"/>
            </a:pPr>
            <a:r>
              <a:rPr lang="zh" sz="1800">
                <a:solidFill>
                  <a:prstClr val="black"/>
                </a:solidFill>
              </a:rPr>
              <a:t>污水无法被病媒、昆虫、啮齿类动物，或其他可能的载体接触到；</a:t>
            </a:r>
          </a:p>
          <a:p>
            <a:pPr lvl="0" rtl="0">
              <a:lnSpc>
                <a:spcPct val="150000"/>
              </a:lnSpc>
              <a:spcBef>
                <a:spcPts val="1200"/>
              </a:spcBef>
              <a:spcAft>
                <a:spcPts val="200"/>
              </a:spcAft>
              <a:buClr>
                <a:srgbClr val="000000"/>
              </a:buClr>
              <a:buSzPct val="100000"/>
            </a:pPr>
            <a:r>
              <a:rPr lang="zh" sz="1800">
                <a:solidFill>
                  <a:prstClr val="black"/>
                </a:solidFill>
              </a:rPr>
              <a:t>不会产生气味或造成不雅观瞻</a:t>
            </a:r>
            <a:endParaRPr lang="en-ZA" sz="1800" dirty="0">
              <a:solidFill>
                <a:prstClr val="black"/>
              </a:solidFill>
            </a:endParaRPr>
          </a:p>
          <a:p>
            <a:pPr marL="91440" lvl="0" indent="-91440" rtl="0">
              <a:lnSpc>
                <a:spcPct val="150000"/>
              </a:lnSpc>
              <a:spcBef>
                <a:spcPts val="1200"/>
              </a:spcBef>
              <a:spcAft>
                <a:spcPts val="200"/>
              </a:spcAft>
              <a:buClr>
                <a:srgbClr val="000000"/>
              </a:buClr>
              <a:buSzPct val="100000"/>
              <a:buFont typeface="Calibri" panose="020F0502020204030204" pitchFamily="34" charset="0"/>
              <a:buChar char=" "/>
            </a:pPr>
            <a:endParaRPr lang="en-ZA" sz="2100" dirty="0">
              <a:solidFill>
                <a:prstClr val="black">
                  <a:lumMod val="75000"/>
                  <a:lumOff val="25000"/>
                </a:prstClr>
              </a:solidFill>
              <a:latin typeface="Arial" panose="020B0604020202020204" pitchFamily="34" charset="0"/>
              <a:cs typeface="Arial" panose="020B0604020202020204" pitchFamily="34" charset="0"/>
            </a:endParaRPr>
          </a:p>
          <a:p>
            <a:pPr algn="just" rtl="0"/>
            <a:endParaRPr lang="en-ZA" b="1" dirty="0">
              <a:latin typeface="Arial" panose="020B0604020202020204" pitchFamily="34" charset="0"/>
              <a:cs typeface="Arial" panose="020B0604020202020204" pitchFamily="34" charset="0"/>
            </a:endParaRPr>
          </a:p>
          <a:p>
            <a:pPr rtl="0"/>
            <a:endParaRPr lang="en-ZA" dirty="0"/>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14</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Tree>
    <p:custDataLst>
      <p:tags r:id="rId1"/>
    </p:custDataLst>
    <p:extLst>
      <p:ext uri="{BB962C8B-B14F-4D97-AF65-F5344CB8AC3E}">
        <p14:creationId xmlns:p14="http://schemas.microsoft.com/office/powerpoint/2010/main" val="417262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406486"/>
            <a:ext cx="7334250" cy="495758"/>
          </a:xfrm>
        </p:spPr>
        <p:txBody>
          <a:bodyPr rtlCol="0"/>
          <a:lstStyle/>
          <a:p>
            <a:pPr rtl="0"/>
            <a:r>
              <a:rPr lang="zh"/>
              <a:t>保障公共健康</a:t>
            </a:r>
            <a:r>
              <a:rPr lang="en-ZA" dirty="0"/>
              <a:t/>
            </a:r>
            <a:br>
              <a:rPr lang="en-ZA" dirty="0"/>
            </a:br>
            <a:endParaRPr lang="en-ZA" dirty="0"/>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15</a:t>
            </a:fld>
            <a:endParaRPr lang="en-Z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pic>
        <p:nvPicPr>
          <p:cNvPr id="11" name="Picture 10"/>
          <p:cNvPicPr/>
          <p:nvPr/>
        </p:nvPicPr>
        <p:blipFill>
          <a:blip r:embed="rId5"/>
          <a:stretch>
            <a:fillRect/>
          </a:stretch>
        </p:blipFill>
        <p:spPr>
          <a:xfrm>
            <a:off x="10663132" y="272687"/>
            <a:ext cx="955304" cy="1481944"/>
          </a:xfrm>
          <a:prstGeom prst="rect">
            <a:avLst/>
          </a:prstGeom>
        </p:spPr>
      </p:pic>
      <p:pic>
        <p:nvPicPr>
          <p:cNvPr id="12" name="Picture 11"/>
          <p:cNvPicPr/>
          <p:nvPr/>
        </p:nvPicPr>
        <p:blipFill>
          <a:blip r:embed="rId6"/>
          <a:stretch>
            <a:fillRect/>
          </a:stretch>
        </p:blipFill>
        <p:spPr>
          <a:xfrm>
            <a:off x="10663132" y="4869873"/>
            <a:ext cx="955304" cy="866305"/>
          </a:xfrm>
          <a:prstGeom prst="rect">
            <a:avLst/>
          </a:prstGeom>
        </p:spPr>
      </p:pic>
      <p:sp>
        <p:nvSpPr>
          <p:cNvPr id="13" name="TextBox 12"/>
          <p:cNvSpPr txBox="1"/>
          <p:nvPr/>
        </p:nvSpPr>
        <p:spPr>
          <a:xfrm>
            <a:off x="3352801" y="1252855"/>
            <a:ext cx="3752636" cy="369332"/>
          </a:xfrm>
          <a:prstGeom prst="rect">
            <a:avLst/>
          </a:prstGeom>
          <a:noFill/>
        </p:spPr>
        <p:txBody>
          <a:bodyPr wrap="square" rtlCol="0">
            <a:spAutoFit/>
          </a:bodyPr>
          <a:lstStyle/>
          <a:p>
            <a:pPr algn="ctr" rtl="0"/>
            <a:r>
              <a:rPr lang="zh" b="1" dirty="0">
                <a:latin typeface="Arial" panose="020B0604020202020204" pitchFamily="34" charset="0"/>
                <a:cs typeface="Arial" panose="020B0604020202020204" pitchFamily="34" charset="0"/>
              </a:rPr>
              <a:t>水资源环境日益恶化 </a:t>
            </a:r>
          </a:p>
        </p:txBody>
      </p:sp>
      <p:pic>
        <p:nvPicPr>
          <p:cNvPr id="14" name="Picture 4"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84285" y="1720522"/>
            <a:ext cx="2700000" cy="18174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threatened water resourc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2889" y="1665952"/>
            <a:ext cx="2772000" cy="168449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Related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80438" y="4364519"/>
            <a:ext cx="2772000" cy="173317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Related image"/>
          <p:cNvPicPr>
            <a:picLocks noChangeAspect="1" noChangeArrowheads="1"/>
          </p:cNvPicPr>
          <p:nvPr/>
        </p:nvPicPr>
        <p:blipFill rotWithShape="1">
          <a:blip r:embed="rId10">
            <a:extLst>
              <a:ext uri="{28A0092B-C50C-407E-A947-70E740481C1C}">
                <a14:useLocalDpi xmlns:a14="http://schemas.microsoft.com/office/drawing/2010/main" val="0"/>
              </a:ext>
            </a:extLst>
          </a:blip>
          <a:srcRect l="2411" t="-1727" r="196" b="11775"/>
          <a:stretch/>
        </p:blipFill>
        <p:spPr bwMode="auto">
          <a:xfrm>
            <a:off x="1112889" y="4429123"/>
            <a:ext cx="2952000" cy="161645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3883895" y="3841140"/>
            <a:ext cx="2690447" cy="369332"/>
          </a:xfrm>
          <a:prstGeom prst="rect">
            <a:avLst/>
          </a:prstGeom>
          <a:noFill/>
        </p:spPr>
        <p:txBody>
          <a:bodyPr wrap="square" rtlCol="0">
            <a:spAutoFit/>
          </a:bodyPr>
          <a:lstStyle/>
          <a:p>
            <a:pPr algn="ctr" rtl="0"/>
            <a:r>
              <a:rPr lang="zh" b="1" dirty="0">
                <a:latin typeface="Arial" panose="020B0604020202020204" pitchFamily="34" charset="0"/>
                <a:cs typeface="Arial" panose="020B0604020202020204" pitchFamily="34" charset="0"/>
              </a:rPr>
              <a:t>湿地受到威胁 </a:t>
            </a:r>
          </a:p>
        </p:txBody>
      </p:sp>
    </p:spTree>
    <p:custDataLst>
      <p:tags r:id="rId1"/>
    </p:custDataLst>
    <p:extLst>
      <p:ext uri="{BB962C8B-B14F-4D97-AF65-F5344CB8AC3E}">
        <p14:creationId xmlns:p14="http://schemas.microsoft.com/office/powerpoint/2010/main" val="2408671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3103" y="2997300"/>
            <a:ext cx="2413816" cy="3236708"/>
          </a:xfrm>
          <a:prstGeom prst="rect">
            <a:avLst/>
          </a:prstGeom>
        </p:spPr>
      </p:pic>
      <p:sp>
        <p:nvSpPr>
          <p:cNvPr id="2" name="Title 1"/>
          <p:cNvSpPr>
            <a:spLocks noGrp="1"/>
          </p:cNvSpPr>
          <p:nvPr>
            <p:ph type="title"/>
          </p:nvPr>
        </p:nvSpPr>
        <p:spPr>
          <a:xfrm>
            <a:off x="3048001" y="428624"/>
            <a:ext cx="7334250" cy="473619"/>
          </a:xfrm>
        </p:spPr>
        <p:txBody>
          <a:bodyPr rtlCol="0"/>
          <a:lstStyle/>
          <a:p>
            <a:pPr rtl="0"/>
            <a:r>
              <a:rPr lang="zh"/>
              <a:t>保障用户和操作者</a:t>
            </a:r>
            <a:r>
              <a:rPr lang="en-ZA" dirty="0"/>
              <a:t/>
            </a:r>
            <a:br>
              <a:rPr lang="en-ZA" dirty="0"/>
            </a:br>
            <a:endParaRPr lang="en-ZA" dirty="0"/>
          </a:p>
        </p:txBody>
      </p:sp>
      <p:sp>
        <p:nvSpPr>
          <p:cNvPr id="5" name="Content Placeholder 4"/>
          <p:cNvSpPr>
            <a:spLocks noGrp="1"/>
          </p:cNvSpPr>
          <p:nvPr>
            <p:ph idx="1"/>
          </p:nvPr>
        </p:nvSpPr>
        <p:spPr>
          <a:xfrm>
            <a:off x="644896" y="1261017"/>
            <a:ext cx="9753600" cy="5095333"/>
          </a:xfrm>
        </p:spPr>
        <p:txBody>
          <a:bodyPr rtlCol="0"/>
          <a:lstStyle/>
          <a:p>
            <a:pPr rtl="0">
              <a:lnSpc>
                <a:spcPct val="150000"/>
              </a:lnSpc>
            </a:pPr>
            <a:r>
              <a:rPr lang="zh" sz="1800">
                <a:latin typeface="Arial" panose="020B0604020202020204" pitchFamily="34" charset="0"/>
                <a:cs typeface="Arial" panose="020B0604020202020204" pitchFamily="34" charset="0"/>
              </a:rPr>
              <a:t>所有用户和作业人员在处理污水时都需穿戴防护装备 </a:t>
            </a:r>
          </a:p>
          <a:p>
            <a:pPr rtl="0">
              <a:lnSpc>
                <a:spcPct val="150000"/>
              </a:lnSpc>
            </a:pPr>
            <a:r>
              <a:rPr lang="zh" sz="1800">
                <a:latin typeface="Arial" panose="020B0604020202020204" pitchFamily="34" charset="0"/>
                <a:cs typeface="Arial" panose="020B0604020202020204" pitchFamily="34" charset="0"/>
              </a:rPr>
              <a:t>必须进行适当的培训 </a:t>
            </a:r>
          </a:p>
          <a:p>
            <a:pPr rtl="0">
              <a:lnSpc>
                <a:spcPct val="150000"/>
              </a:lnSpc>
            </a:pPr>
            <a:r>
              <a:rPr lang="zh" sz="1800">
                <a:latin typeface="Arial" panose="020B0604020202020204" pitchFamily="34" charset="0"/>
                <a:cs typeface="Arial" panose="020B0604020202020204" pitchFamily="34" charset="0"/>
              </a:rPr>
              <a:t>房屋业主或提供清掏服务的工人的健康保障也应考虑在内</a:t>
            </a:r>
            <a:endParaRPr lang="en-ZA" sz="1800" dirty="0">
              <a:latin typeface="Arial" panose="020B0604020202020204" pitchFamily="34" charset="0"/>
              <a:cs typeface="Arial" panose="020B0604020202020204" pitchFamily="34" charset="0"/>
            </a:endParaRPr>
          </a:p>
          <a:p>
            <a:pPr rtl="0"/>
            <a:endParaRPr lang="en-ZA" dirty="0"/>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16</a:t>
            </a:fld>
            <a:endParaRPr lang="en-ZA"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pic>
        <p:nvPicPr>
          <p:cNvPr id="11" name="Picture 10"/>
          <p:cNvPicPr/>
          <p:nvPr/>
        </p:nvPicPr>
        <p:blipFill>
          <a:blip r:embed="rId6"/>
          <a:stretch>
            <a:fillRect/>
          </a:stretch>
        </p:blipFill>
        <p:spPr>
          <a:xfrm>
            <a:off x="10663132" y="272687"/>
            <a:ext cx="955304" cy="1481944"/>
          </a:xfrm>
          <a:prstGeom prst="rect">
            <a:avLst/>
          </a:prstGeom>
        </p:spPr>
      </p:pic>
      <p:pic>
        <p:nvPicPr>
          <p:cNvPr id="12" name="Picture 11"/>
          <p:cNvPicPr/>
          <p:nvPr/>
        </p:nvPicPr>
        <p:blipFill>
          <a:blip r:embed="rId7"/>
          <a:stretch>
            <a:fillRect/>
          </a:stretch>
        </p:blipFill>
        <p:spPr>
          <a:xfrm>
            <a:off x="10663132" y="4869873"/>
            <a:ext cx="955304" cy="866305"/>
          </a:xfrm>
          <a:prstGeom prst="rect">
            <a:avLst/>
          </a:prstGeom>
        </p:spPr>
      </p:pic>
      <p:pic>
        <p:nvPicPr>
          <p:cNvPr id="6" name="Рисунок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1038" y="3389057"/>
            <a:ext cx="3876735" cy="2456485"/>
          </a:xfrm>
          <a:prstGeom prst="rect">
            <a:avLst/>
          </a:prstGeom>
        </p:spPr>
      </p:pic>
      <p:sp>
        <p:nvSpPr>
          <p:cNvPr id="9" name="TextBox 8"/>
          <p:cNvSpPr txBox="1">
            <a:spLocks/>
          </p:cNvSpPr>
          <p:nvPr/>
        </p:nvSpPr>
        <p:spPr>
          <a:xfrm>
            <a:off x="1597743" y="3389057"/>
            <a:ext cx="2900516" cy="369332"/>
          </a:xfrm>
          <a:prstGeom prst="rect">
            <a:avLst/>
          </a:prstGeom>
          <a:noFill/>
        </p:spPr>
        <p:txBody>
          <a:bodyPr wrap="square" rtlCol="0">
            <a:spAutoFit/>
          </a:bodyPr>
          <a:lstStyle/>
          <a:p>
            <a:pPr rtl="0"/>
            <a:r>
              <a:rPr lang="zh" b="1">
                <a:latin typeface="Arial" panose="020B0604020202020204" pitchFamily="34" charset="0"/>
                <a:cs typeface="Arial" panose="020B0604020202020204" pitchFamily="34" charset="0"/>
              </a:rPr>
              <a:t>最后一道防线</a:t>
            </a:r>
            <a:endParaRPr lang="ru-RU" b="1" dirty="0">
              <a:latin typeface="Arial" panose="020B0604020202020204" pitchFamily="34" charset="0"/>
              <a:cs typeface="Arial" panose="020B0604020202020204" pitchFamily="34" charset="0"/>
            </a:endParaRPr>
          </a:p>
        </p:txBody>
      </p:sp>
      <p:sp>
        <p:nvSpPr>
          <p:cNvPr id="13" name="TextBox 12"/>
          <p:cNvSpPr txBox="1"/>
          <p:nvPr/>
        </p:nvSpPr>
        <p:spPr>
          <a:xfrm>
            <a:off x="7202953" y="3036619"/>
            <a:ext cx="1842725" cy="400110"/>
          </a:xfrm>
          <a:prstGeom prst="rect">
            <a:avLst/>
          </a:prstGeom>
          <a:noFill/>
        </p:spPr>
        <p:txBody>
          <a:bodyPr wrap="square" rtlCol="0">
            <a:spAutoFit/>
          </a:bodyPr>
          <a:lstStyle/>
          <a:p>
            <a:pPr rtl="0"/>
            <a:r>
              <a:rPr lang="zh" sz="2000" b="1">
                <a:solidFill>
                  <a:schemeClr val="bg1"/>
                </a:solidFill>
                <a:latin typeface="Arial" panose="020B0604020202020204" pitchFamily="34" charset="0"/>
                <a:cs typeface="Arial" panose="020B0604020202020204" pitchFamily="34" charset="0"/>
              </a:rPr>
              <a:t>场所安全</a:t>
            </a:r>
            <a:endParaRPr lang="ru-RU" sz="2000" b="1" dirty="0">
              <a:solidFill>
                <a:schemeClr val="bg1"/>
              </a:solidFill>
              <a:latin typeface="Arial" panose="020B0604020202020204" pitchFamily="34" charset="0"/>
              <a:cs typeface="Arial" panose="020B0604020202020204" pitchFamily="34" charset="0"/>
            </a:endParaRPr>
          </a:p>
        </p:txBody>
      </p:sp>
      <p:sp>
        <p:nvSpPr>
          <p:cNvPr id="14" name="TextBox 13"/>
          <p:cNvSpPr txBox="1"/>
          <p:nvPr/>
        </p:nvSpPr>
        <p:spPr>
          <a:xfrm>
            <a:off x="7202953" y="3419835"/>
            <a:ext cx="2093967" cy="338554"/>
          </a:xfrm>
          <a:prstGeom prst="rect">
            <a:avLst/>
          </a:prstGeom>
          <a:noFill/>
        </p:spPr>
        <p:txBody>
          <a:bodyPr wrap="square" rtlCol="0">
            <a:spAutoFit/>
          </a:bodyPr>
          <a:lstStyle/>
          <a:p>
            <a:pPr algn="ctr" rtl="0"/>
            <a:r>
              <a:rPr lang="zh" sz="800" b="1">
                <a:solidFill>
                  <a:schemeClr val="bg1"/>
                </a:solidFill>
                <a:latin typeface="Arial" panose="020B0604020202020204" pitchFamily="34" charset="0"/>
                <a:cs typeface="Arial" panose="020B0604020202020204" pitchFamily="34" charset="0"/>
              </a:rPr>
              <a:t>必须始终在该场所穿戴以下经批准的个人防护用品</a:t>
            </a:r>
            <a:endParaRPr lang="ru-RU" sz="800" b="1" dirty="0">
              <a:solidFill>
                <a:schemeClr val="bg1"/>
              </a:solidFill>
              <a:latin typeface="Arial" panose="020B0604020202020204" pitchFamily="34" charset="0"/>
              <a:cs typeface="Arial" panose="020B0604020202020204" pitchFamily="34" charset="0"/>
            </a:endParaRPr>
          </a:p>
        </p:txBody>
      </p:sp>
      <p:sp>
        <p:nvSpPr>
          <p:cNvPr id="21" name="TextBox 20"/>
          <p:cNvSpPr txBox="1"/>
          <p:nvPr/>
        </p:nvSpPr>
        <p:spPr>
          <a:xfrm>
            <a:off x="8506271" y="3819945"/>
            <a:ext cx="713929" cy="338554"/>
          </a:xfrm>
          <a:prstGeom prst="rect">
            <a:avLst/>
          </a:prstGeom>
          <a:noFill/>
        </p:spPr>
        <p:txBody>
          <a:bodyPr wrap="square" rtlCol="0">
            <a:spAutoFit/>
          </a:bodyPr>
          <a:lstStyle/>
          <a:p>
            <a:pPr rtl="0"/>
            <a:r>
              <a:rPr lang="zh" sz="800" b="1">
                <a:solidFill>
                  <a:schemeClr val="bg1"/>
                </a:solidFill>
                <a:latin typeface="Arial" panose="020B0604020202020204" pitchFamily="34" charset="0"/>
                <a:cs typeface="Arial" panose="020B0604020202020204" pitchFamily="34" charset="0"/>
              </a:rPr>
              <a:t>安全头盔</a:t>
            </a:r>
            <a:endParaRPr lang="ru-RU" sz="800" b="1" dirty="0">
              <a:solidFill>
                <a:schemeClr val="bg1"/>
              </a:solidFill>
              <a:latin typeface="Arial" panose="020B0604020202020204" pitchFamily="34" charset="0"/>
              <a:cs typeface="Arial" panose="020B0604020202020204" pitchFamily="34" charset="0"/>
            </a:endParaRPr>
          </a:p>
        </p:txBody>
      </p:sp>
      <p:sp>
        <p:nvSpPr>
          <p:cNvPr id="22" name="TextBox 21"/>
          <p:cNvSpPr txBox="1"/>
          <p:nvPr/>
        </p:nvSpPr>
        <p:spPr>
          <a:xfrm>
            <a:off x="8506271" y="4283137"/>
            <a:ext cx="682543" cy="338554"/>
          </a:xfrm>
          <a:prstGeom prst="rect">
            <a:avLst/>
          </a:prstGeom>
          <a:noFill/>
        </p:spPr>
        <p:txBody>
          <a:bodyPr wrap="square" rtlCol="0">
            <a:spAutoFit/>
          </a:bodyPr>
          <a:lstStyle/>
          <a:p>
            <a:pPr rtl="0"/>
            <a:r>
              <a:rPr lang="zh" sz="800" b="1">
                <a:solidFill>
                  <a:schemeClr val="bg1"/>
                </a:solidFill>
                <a:latin typeface="Arial" panose="020B0604020202020204" pitchFamily="34" charset="0"/>
                <a:cs typeface="Arial" panose="020B0604020202020204" pitchFamily="34" charset="0"/>
              </a:rPr>
              <a:t>眼部防护装置</a:t>
            </a:r>
            <a:endParaRPr lang="ru-RU" sz="800" b="1" dirty="0">
              <a:solidFill>
                <a:schemeClr val="bg1"/>
              </a:solidFill>
              <a:latin typeface="Arial" panose="020B0604020202020204" pitchFamily="34" charset="0"/>
              <a:cs typeface="Arial" panose="020B0604020202020204" pitchFamily="34" charset="0"/>
            </a:endParaRPr>
          </a:p>
        </p:txBody>
      </p:sp>
      <p:sp>
        <p:nvSpPr>
          <p:cNvPr id="24" name="TextBox 23"/>
          <p:cNvSpPr txBox="1"/>
          <p:nvPr/>
        </p:nvSpPr>
        <p:spPr>
          <a:xfrm>
            <a:off x="8480871" y="4746329"/>
            <a:ext cx="853629" cy="338554"/>
          </a:xfrm>
          <a:prstGeom prst="rect">
            <a:avLst/>
          </a:prstGeom>
          <a:noFill/>
        </p:spPr>
        <p:txBody>
          <a:bodyPr wrap="square" rtlCol="0">
            <a:spAutoFit/>
          </a:bodyPr>
          <a:lstStyle/>
          <a:p>
            <a:pPr rtl="0"/>
            <a:r>
              <a:rPr lang="zh" sz="800" b="1">
                <a:solidFill>
                  <a:schemeClr val="bg1"/>
                </a:solidFill>
                <a:latin typeface="Arial" panose="020B0604020202020204" pitchFamily="34" charset="0"/>
                <a:cs typeface="Arial" panose="020B0604020202020204" pitchFamily="34" charset="0"/>
              </a:rPr>
              <a:t>高能见度服装</a:t>
            </a:r>
            <a:endParaRPr lang="ru-RU" sz="800" b="1" dirty="0">
              <a:solidFill>
                <a:schemeClr val="bg1"/>
              </a:solidFill>
              <a:latin typeface="Arial" panose="020B0604020202020204" pitchFamily="34" charset="0"/>
              <a:cs typeface="Arial" panose="020B0604020202020204" pitchFamily="34" charset="0"/>
            </a:endParaRPr>
          </a:p>
        </p:txBody>
      </p:sp>
      <p:sp>
        <p:nvSpPr>
          <p:cNvPr id="25" name="TextBox 24"/>
          <p:cNvSpPr txBox="1"/>
          <p:nvPr/>
        </p:nvSpPr>
        <p:spPr>
          <a:xfrm>
            <a:off x="8506271" y="5209521"/>
            <a:ext cx="686319" cy="338554"/>
          </a:xfrm>
          <a:prstGeom prst="rect">
            <a:avLst/>
          </a:prstGeom>
          <a:noFill/>
        </p:spPr>
        <p:txBody>
          <a:bodyPr wrap="square" rtlCol="0">
            <a:spAutoFit/>
          </a:bodyPr>
          <a:lstStyle/>
          <a:p>
            <a:pPr rtl="0"/>
            <a:r>
              <a:rPr lang="zh" sz="800" b="1">
                <a:solidFill>
                  <a:schemeClr val="bg1"/>
                </a:solidFill>
                <a:latin typeface="Arial" panose="020B0604020202020204" pitchFamily="34" charset="0"/>
                <a:cs typeface="Arial" panose="020B0604020202020204" pitchFamily="34" charset="0"/>
              </a:rPr>
              <a:t>防护手套</a:t>
            </a:r>
            <a:endParaRPr lang="ru-RU" sz="800" b="1" dirty="0">
              <a:solidFill>
                <a:schemeClr val="bg1"/>
              </a:solidFill>
              <a:latin typeface="Arial" panose="020B0604020202020204" pitchFamily="34" charset="0"/>
              <a:cs typeface="Arial" panose="020B0604020202020204" pitchFamily="34" charset="0"/>
            </a:endParaRPr>
          </a:p>
        </p:txBody>
      </p:sp>
      <p:sp>
        <p:nvSpPr>
          <p:cNvPr id="26" name="TextBox 25"/>
          <p:cNvSpPr txBox="1"/>
          <p:nvPr/>
        </p:nvSpPr>
        <p:spPr>
          <a:xfrm>
            <a:off x="8515869" y="5672713"/>
            <a:ext cx="781050" cy="338554"/>
          </a:xfrm>
          <a:prstGeom prst="rect">
            <a:avLst/>
          </a:prstGeom>
          <a:noFill/>
        </p:spPr>
        <p:txBody>
          <a:bodyPr wrap="square" rtlCol="0">
            <a:spAutoFit/>
          </a:bodyPr>
          <a:lstStyle/>
          <a:p>
            <a:pPr rtl="0"/>
            <a:r>
              <a:rPr lang="zh" sz="800" b="1">
                <a:solidFill>
                  <a:schemeClr val="bg1"/>
                </a:solidFill>
                <a:latin typeface="Arial" panose="020B0604020202020204" pitchFamily="34" charset="0"/>
                <a:cs typeface="Arial" panose="020B0604020202020204" pitchFamily="34" charset="0"/>
              </a:rPr>
              <a:t>防护鞋</a:t>
            </a:r>
            <a:endParaRPr lang="ru-RU" sz="800" b="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661187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rtlCol="0"/>
          <a:lstStyle/>
          <a:p>
            <a:pPr rtl="0"/>
            <a:fld id="{3AF06680-C8A7-4B16-9D12-C8E67A63F5D0}" type="slidenum">
              <a:rPr lang="en-ZA" smtClean="0"/>
              <a:t>17</a:t>
            </a:fld>
            <a:endParaRPr lang="en-ZA" dirty="0"/>
          </a:p>
        </p:txBody>
      </p:sp>
      <p:sp>
        <p:nvSpPr>
          <p:cNvPr id="6" name="TextBox 5"/>
          <p:cNvSpPr txBox="1"/>
          <p:nvPr/>
        </p:nvSpPr>
        <p:spPr>
          <a:xfrm>
            <a:off x="3488141" y="98313"/>
            <a:ext cx="6922404" cy="830997"/>
          </a:xfrm>
          <a:prstGeom prst="rect">
            <a:avLst/>
          </a:prstGeom>
          <a:noFill/>
        </p:spPr>
        <p:txBody>
          <a:bodyPr wrap="square" rtlCol="0">
            <a:spAutoFit/>
          </a:bodyPr>
          <a:lstStyle/>
          <a:p>
            <a:pPr algn="r" rtl="0"/>
            <a:r>
              <a:rPr lang="en-ZA" sz="2400" b="1" dirty="0">
                <a:solidFill>
                  <a:schemeClr val="accent1">
                    <a:lumMod val="50000"/>
                  </a:schemeClr>
                </a:solidFill>
                <a:latin typeface="Arial" panose="020B0604020202020204" pitchFamily="34" charset="0"/>
                <a:cs typeface="Arial" panose="020B0604020202020204" pitchFamily="34" charset="0"/>
              </a:rPr>
              <a:t/>
            </a:r>
            <a:br>
              <a:rPr lang="en-ZA" sz="2400" b="1" dirty="0">
                <a:solidFill>
                  <a:schemeClr val="accent1">
                    <a:lumMod val="50000"/>
                  </a:schemeClr>
                </a:solidFill>
                <a:latin typeface="Arial" panose="020B0604020202020204" pitchFamily="34" charset="0"/>
                <a:cs typeface="Arial" panose="020B0604020202020204" pitchFamily="34" charset="0"/>
              </a:rPr>
            </a:br>
            <a:r>
              <a:rPr lang="zh" sz="2400" b="1" i="1" dirty="0">
                <a:latin typeface="Arial" panose="020B0604020202020204" pitchFamily="34" charset="0"/>
                <a:cs typeface="Arial" panose="020B0604020202020204" pitchFamily="34" charset="0"/>
              </a:rPr>
              <a:t>满足用户的需求和期望 </a:t>
            </a:r>
            <a:endParaRPr lang="en-ZA" sz="2400" i="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pic>
        <p:nvPicPr>
          <p:cNvPr id="11" name="Picture 10"/>
          <p:cNvPicPr/>
          <p:nvPr/>
        </p:nvPicPr>
        <p:blipFill>
          <a:blip r:embed="rId5"/>
          <a:stretch>
            <a:fillRect/>
          </a:stretch>
        </p:blipFill>
        <p:spPr>
          <a:xfrm>
            <a:off x="10663132" y="272687"/>
            <a:ext cx="955304" cy="1481944"/>
          </a:xfrm>
          <a:prstGeom prst="rect">
            <a:avLst/>
          </a:prstGeom>
        </p:spPr>
      </p:pic>
      <p:sp>
        <p:nvSpPr>
          <p:cNvPr id="18" name="Footer Placeholder 2"/>
          <p:cNvSpPr>
            <a:spLocks noGrp="1"/>
          </p:cNvSpPr>
          <p:nvPr>
            <p:ph type="ftr" sz="quarter" idx="11"/>
          </p:nvPr>
        </p:nvSpPr>
        <p:spPr>
          <a:xfrm>
            <a:off x="650786" y="6356349"/>
            <a:ext cx="10967650" cy="365125"/>
          </a:xfrm>
        </p:spPr>
        <p:txBody>
          <a:bodyPr rtlCol="0"/>
          <a:lstStyle/>
          <a:p>
            <a:pPr rtl="0"/>
            <a:r>
              <a:rPr lang="zh" b="1" dirty="0">
                <a:latin typeface="Arial" panose="020B0604020202020204" pitchFamily="34" charset="0"/>
                <a:cs typeface="Arial" panose="020B0604020202020204" pitchFamily="34" charset="0"/>
              </a:rPr>
              <a:t>SABS和水资源研究委员会</a:t>
            </a:r>
          </a:p>
        </p:txBody>
      </p:sp>
      <p:pic>
        <p:nvPicPr>
          <p:cNvPr id="12" name="Picture 11"/>
          <p:cNvPicPr/>
          <p:nvPr/>
        </p:nvPicPr>
        <p:blipFill>
          <a:blip r:embed="rId6"/>
          <a:stretch>
            <a:fillRect/>
          </a:stretch>
        </p:blipFill>
        <p:spPr>
          <a:xfrm>
            <a:off x="10663132" y="4869873"/>
            <a:ext cx="955304" cy="866305"/>
          </a:xfrm>
          <a:prstGeom prst="rect">
            <a:avLst/>
          </a:prstGeom>
        </p:spPr>
      </p:pic>
      <p:graphicFrame>
        <p:nvGraphicFramePr>
          <p:cNvPr id="14" name="Diagram 13"/>
          <p:cNvGraphicFramePr/>
          <p:nvPr>
            <p:extLst>
              <p:ext uri="{D42A27DB-BD31-4B8C-83A1-F6EECF244321}">
                <p14:modId xmlns:p14="http://schemas.microsoft.com/office/powerpoint/2010/main" val="3853789977"/>
              </p:ext>
            </p:extLst>
          </p:nvPr>
        </p:nvGraphicFramePr>
        <p:xfrm>
          <a:off x="2076449" y="1209767"/>
          <a:ext cx="7610475" cy="492811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ustDataLst>
      <p:tags r:id="rId1"/>
    </p:custDataLst>
    <p:extLst>
      <p:ext uri="{BB962C8B-B14F-4D97-AF65-F5344CB8AC3E}">
        <p14:creationId xmlns:p14="http://schemas.microsoft.com/office/powerpoint/2010/main" val="257143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9777" y="382696"/>
            <a:ext cx="7334250" cy="806994"/>
          </a:xfrm>
        </p:spPr>
        <p:txBody>
          <a:bodyPr rtlCol="0"/>
          <a:lstStyle/>
          <a:p>
            <a:pPr rtl="0"/>
            <a:r>
              <a:rPr lang="zh" dirty="0"/>
              <a:t>正常和紧急情况 </a:t>
            </a:r>
            <a:endParaRPr lang="en-ZA" dirty="0"/>
          </a:p>
        </p:txBody>
      </p:sp>
      <p:sp>
        <p:nvSpPr>
          <p:cNvPr id="4" name="Content Placeholder 3"/>
          <p:cNvSpPr>
            <a:spLocks noGrp="1"/>
          </p:cNvSpPr>
          <p:nvPr>
            <p:ph idx="1"/>
          </p:nvPr>
        </p:nvSpPr>
        <p:spPr>
          <a:xfrm>
            <a:off x="644896" y="1261017"/>
            <a:ext cx="9753600" cy="5095333"/>
          </a:xfrm>
        </p:spPr>
        <p:txBody>
          <a:bodyPr rtlCol="0">
            <a:normAutofit/>
          </a:bodyPr>
          <a:lstStyle/>
          <a:p>
            <a:pPr rtl="0">
              <a:lnSpc>
                <a:spcPct val="150000"/>
              </a:lnSpc>
            </a:pPr>
            <a:r>
              <a:rPr lang="zh" sz="1800">
                <a:latin typeface="Arial" panose="020B0604020202020204" pitchFamily="34" charset="0"/>
                <a:cs typeface="Arial" panose="020B0604020202020204" pitchFamily="34" charset="0"/>
              </a:rPr>
              <a:t>应确保污水处理服务持续稳步进行 </a:t>
            </a:r>
          </a:p>
          <a:p>
            <a:pPr rtl="0">
              <a:lnSpc>
                <a:spcPct val="150000"/>
              </a:lnSpc>
            </a:pPr>
            <a:r>
              <a:rPr lang="zh" sz="1800">
                <a:latin typeface="Arial" panose="020B0604020202020204" pitchFamily="34" charset="0"/>
                <a:cs typeface="Arial" panose="020B0604020202020204" pitchFamily="34" charset="0"/>
              </a:rPr>
              <a:t>在紧急情况下，应启动紧急呼叫和响应行动</a:t>
            </a:r>
          </a:p>
          <a:p>
            <a:pPr rtl="0">
              <a:lnSpc>
                <a:spcPct val="150000"/>
              </a:lnSpc>
            </a:pPr>
            <a:r>
              <a:rPr lang="zh" sz="1800">
                <a:latin typeface="Arial" panose="020B0604020202020204" pitchFamily="34" charset="0"/>
                <a:cs typeface="Arial" panose="020B0604020202020204" pitchFamily="34" charset="0"/>
              </a:rPr>
              <a:t>用于紧急情况的用户界面应便于携带/组装</a:t>
            </a:r>
          </a:p>
          <a:p>
            <a:pPr rtl="0">
              <a:lnSpc>
                <a:spcPct val="150000"/>
              </a:lnSpc>
            </a:pPr>
            <a:r>
              <a:rPr lang="zh" sz="1800" b="1">
                <a:latin typeface="Arial" panose="020B0604020202020204" pitchFamily="34" charset="0"/>
                <a:cs typeface="Arial" panose="020B0604020202020204" pitchFamily="34" charset="0"/>
              </a:rPr>
              <a:t>潜在的短期应急解决方案：</a:t>
            </a:r>
            <a:endParaRPr lang="en-ZA" sz="1800" dirty="0"/>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18</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pic>
        <p:nvPicPr>
          <p:cNvPr id="14" name="Picture 4" descr="Related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9937" r="-238" b="9606"/>
          <a:stretch/>
        </p:blipFill>
        <p:spPr bwMode="auto">
          <a:xfrm>
            <a:off x="2540070" y="4329127"/>
            <a:ext cx="2646547" cy="1368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Emergency sanitation soluti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4295" y="3215296"/>
            <a:ext cx="1584000" cy="299036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62154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1" y="382361"/>
            <a:ext cx="7334250" cy="806994"/>
          </a:xfrm>
        </p:spPr>
        <p:txBody>
          <a:bodyPr rtlCol="0"/>
          <a:lstStyle/>
          <a:p>
            <a:pPr rtl="0"/>
            <a:r>
              <a:rPr lang="zh" dirty="0"/>
              <a:t>系统的可持续性</a:t>
            </a:r>
            <a:r>
              <a:rPr lang="en-ZA" dirty="0"/>
              <a:t/>
            </a:r>
            <a:br>
              <a:rPr lang="en-ZA" dirty="0"/>
            </a:br>
            <a:endParaRPr lang="en-ZA" dirty="0"/>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19</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graphicFrame>
        <p:nvGraphicFramePr>
          <p:cNvPr id="13" name="Content Placeholder 3"/>
          <p:cNvGraphicFramePr>
            <a:graphicFrameLocks/>
          </p:cNvGraphicFramePr>
          <p:nvPr>
            <p:extLst>
              <p:ext uri="{D42A27DB-BD31-4B8C-83A1-F6EECF244321}">
                <p14:modId xmlns:p14="http://schemas.microsoft.com/office/powerpoint/2010/main" val="1172974633"/>
              </p:ext>
            </p:extLst>
          </p:nvPr>
        </p:nvGraphicFramePr>
        <p:xfrm>
          <a:off x="1002253" y="1554480"/>
          <a:ext cx="8679960" cy="42894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extBox 1"/>
          <p:cNvSpPr txBox="1"/>
          <p:nvPr/>
        </p:nvSpPr>
        <p:spPr>
          <a:xfrm>
            <a:off x="1226140" y="3770535"/>
            <a:ext cx="2743200" cy="400110"/>
          </a:xfrm>
          <a:prstGeom prst="rect">
            <a:avLst/>
          </a:prstGeom>
          <a:noFill/>
        </p:spPr>
        <p:txBody>
          <a:bodyPr wrap="square" rtlCol="0">
            <a:spAutoFit/>
          </a:bodyPr>
          <a:lstStyle/>
          <a:p>
            <a:pPr rtl="0"/>
            <a:r>
              <a:rPr lang="zh" sz="2000" b="1">
                <a:latin typeface="Arial" panose="020B0604020202020204" pitchFamily="34" charset="0"/>
                <a:cs typeface="Arial" panose="020B0604020202020204" pitchFamily="34" charset="0"/>
              </a:rPr>
              <a:t>收入来源 </a:t>
            </a:r>
          </a:p>
        </p:txBody>
      </p:sp>
      <p:sp>
        <p:nvSpPr>
          <p:cNvPr id="4" name="TextBox 3"/>
          <p:cNvSpPr txBox="1"/>
          <p:nvPr/>
        </p:nvSpPr>
        <p:spPr>
          <a:xfrm>
            <a:off x="6715126" y="3699184"/>
            <a:ext cx="3110433" cy="707886"/>
          </a:xfrm>
          <a:prstGeom prst="rect">
            <a:avLst/>
          </a:prstGeom>
          <a:noFill/>
        </p:spPr>
        <p:txBody>
          <a:bodyPr wrap="square" rtlCol="0">
            <a:spAutoFit/>
          </a:bodyPr>
          <a:lstStyle/>
          <a:p>
            <a:pPr rtl="0"/>
            <a:r>
              <a:rPr lang="zh" sz="2000" b="1">
                <a:latin typeface="Arial" panose="020B0604020202020204" pitchFamily="34" charset="0"/>
                <a:cs typeface="Arial" panose="020B0604020202020204" pitchFamily="34" charset="0"/>
              </a:rPr>
              <a:t>生活污水就地处理系统的维护 </a:t>
            </a:r>
          </a:p>
        </p:txBody>
      </p:sp>
    </p:spTree>
    <p:custDataLst>
      <p:tags r:id="rId1"/>
    </p:custDataLst>
    <p:extLst>
      <p:ext uri="{BB962C8B-B14F-4D97-AF65-F5344CB8AC3E}">
        <p14:creationId xmlns:p14="http://schemas.microsoft.com/office/powerpoint/2010/main" val="197906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rtlCol="0"/>
          <a:lstStyle/>
          <a:p>
            <a:pPr rtl="0"/>
            <a:fld id="{3AF06680-C8A7-4B16-9D12-C8E67A63F5D0}" type="slidenum">
              <a:rPr lang="en-ZA" smtClean="0"/>
              <a:t>2</a:t>
            </a:fld>
            <a:endParaRPr lang="en-ZA" dirty="0"/>
          </a:p>
        </p:txBody>
      </p:sp>
      <p:sp>
        <p:nvSpPr>
          <p:cNvPr id="6" name="TextBox 5"/>
          <p:cNvSpPr txBox="1"/>
          <p:nvPr/>
        </p:nvSpPr>
        <p:spPr>
          <a:xfrm>
            <a:off x="3490756" y="398493"/>
            <a:ext cx="6037852" cy="461665"/>
          </a:xfrm>
          <a:prstGeom prst="rect">
            <a:avLst/>
          </a:prstGeom>
          <a:noFill/>
        </p:spPr>
        <p:txBody>
          <a:bodyPr wrap="square" rtlCol="0">
            <a:spAutoFit/>
          </a:bodyPr>
          <a:lstStyle/>
          <a:p>
            <a:pPr algn="r" rtl="0"/>
            <a:r>
              <a:rPr lang="zh" sz="2400" b="1" i="1">
                <a:latin typeface="Arial" panose="020B0604020202020204" pitchFamily="34" charset="0"/>
                <a:cs typeface="Arial" panose="020B0604020202020204" pitchFamily="34" charset="0"/>
              </a:rPr>
              <a:t>汇报主题</a:t>
            </a:r>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4" name="Rectangle 13"/>
          <p:cNvSpPr/>
          <p:nvPr/>
        </p:nvSpPr>
        <p:spPr>
          <a:xfrm>
            <a:off x="1304809" y="1034858"/>
            <a:ext cx="8677391" cy="5442516"/>
          </a:xfrm>
          <a:prstGeom prst="rect">
            <a:avLst/>
          </a:prstGeom>
        </p:spPr>
        <p:txBody>
          <a:bodyPr wrap="square" rtlCol="0">
            <a:spAutoFit/>
          </a:bodyPr>
          <a:lstStyle/>
          <a:p>
            <a:pPr marL="285750" indent="-285750" rtl="0">
              <a:lnSpc>
                <a:spcPct val="200000"/>
              </a:lnSpc>
              <a:buFont typeface="Arial" panose="020B0604020202020204" pitchFamily="34" charset="0"/>
              <a:buChar char="•"/>
            </a:pPr>
            <a:r>
              <a:rPr lang="zh" b="1" dirty="0">
                <a:latin typeface="Arial" panose="020B0604020202020204" pitchFamily="34" charset="0"/>
                <a:cs typeface="Arial" panose="020B0604020202020204" pitchFamily="34" charset="0"/>
              </a:rPr>
              <a:t>ISO 24521的背景</a:t>
            </a:r>
          </a:p>
          <a:p>
            <a:pPr marL="285750" indent="-285750" rtl="0">
              <a:lnSpc>
                <a:spcPct val="200000"/>
              </a:lnSpc>
              <a:buFont typeface="Arial" panose="020B0604020202020204" pitchFamily="34" charset="0"/>
              <a:buChar char="•"/>
            </a:pPr>
            <a:r>
              <a:rPr lang="zh" b="1" dirty="0">
                <a:latin typeface="Arial" panose="020B0604020202020204" pitchFamily="34" charset="0"/>
                <a:cs typeface="Arial" panose="020B0604020202020204" pitchFamily="34" charset="0"/>
              </a:rPr>
              <a:t>引言 </a:t>
            </a:r>
          </a:p>
          <a:p>
            <a:pPr marL="285750" indent="-285750" rtl="0">
              <a:lnSpc>
                <a:spcPct val="200000"/>
              </a:lnSpc>
              <a:buFont typeface="Arial" panose="020B0604020202020204" pitchFamily="34" charset="0"/>
              <a:buChar char="•"/>
            </a:pPr>
            <a:r>
              <a:rPr lang="zh" b="1" dirty="0">
                <a:latin typeface="Arial" panose="020B0604020202020204" pitchFamily="34" charset="0"/>
                <a:cs typeface="Arial" panose="020B0604020202020204" pitchFamily="34" charset="0"/>
              </a:rPr>
              <a:t>ISO 24521的目标</a:t>
            </a:r>
          </a:p>
          <a:p>
            <a:pPr marL="285750" indent="-285750" rtl="0">
              <a:lnSpc>
                <a:spcPct val="200000"/>
              </a:lnSpc>
              <a:buFont typeface="Arial" panose="020B0604020202020204" pitchFamily="34" charset="0"/>
              <a:buChar char="•"/>
            </a:pPr>
            <a:r>
              <a:rPr lang="zh" b="1" dirty="0">
                <a:latin typeface="Arial" panose="020B0604020202020204" pitchFamily="34" charset="0"/>
                <a:cs typeface="Arial" panose="020B0604020202020204" pitchFamily="34" charset="0"/>
              </a:rPr>
              <a:t>污水公用事业的主要目标</a:t>
            </a:r>
          </a:p>
          <a:p>
            <a:pPr marL="285750" indent="-285750" rtl="0">
              <a:lnSpc>
                <a:spcPct val="200000"/>
              </a:lnSpc>
              <a:buFont typeface="Arial" panose="020B0604020202020204" pitchFamily="34" charset="0"/>
              <a:buChar char="•"/>
            </a:pPr>
            <a:r>
              <a:rPr lang="zh" b="1" dirty="0">
                <a:latin typeface="Arial" panose="020B0604020202020204" pitchFamily="34" charset="0"/>
                <a:cs typeface="Arial" panose="020B0604020202020204" pitchFamily="34" charset="0"/>
              </a:rPr>
              <a:t>基础性生活污水就地处理系统组成 </a:t>
            </a:r>
          </a:p>
          <a:p>
            <a:pPr marL="285750" indent="-285750" rtl="0">
              <a:lnSpc>
                <a:spcPct val="200000"/>
              </a:lnSpc>
              <a:buFont typeface="Arial" panose="020B0604020202020204" pitchFamily="34" charset="0"/>
              <a:buChar char="•"/>
            </a:pPr>
            <a:r>
              <a:rPr lang="zh" b="1" dirty="0">
                <a:latin typeface="Arial" panose="020B0604020202020204" pitchFamily="34" charset="0"/>
                <a:cs typeface="Arial" panose="020B0604020202020204" pitchFamily="34" charset="0"/>
              </a:rPr>
              <a:t>基础性生活WW系统管理 </a:t>
            </a:r>
          </a:p>
          <a:p>
            <a:pPr marL="285750" indent="-285750" rtl="0">
              <a:lnSpc>
                <a:spcPct val="200000"/>
              </a:lnSpc>
              <a:buFont typeface="Arial" panose="020B0604020202020204" pitchFamily="34" charset="0"/>
              <a:buChar char="•"/>
            </a:pPr>
            <a:r>
              <a:rPr lang="zh" b="1" dirty="0">
                <a:latin typeface="Arial" panose="020B0604020202020204" pitchFamily="34" charset="0"/>
                <a:cs typeface="Arial" panose="020B0604020202020204" pitchFamily="34" charset="0"/>
              </a:rPr>
              <a:t>规划和建设 </a:t>
            </a:r>
          </a:p>
          <a:p>
            <a:pPr marL="285750" indent="-285750" rtl="0">
              <a:lnSpc>
                <a:spcPct val="200000"/>
              </a:lnSpc>
              <a:buFont typeface="Arial" panose="020B0604020202020204" pitchFamily="34" charset="0"/>
              <a:buChar char="•"/>
            </a:pPr>
            <a:r>
              <a:rPr lang="zh" b="1" dirty="0">
                <a:latin typeface="Arial" panose="020B0604020202020204" pitchFamily="34" charset="0"/>
                <a:cs typeface="Arial" panose="020B0604020202020204" pitchFamily="34" charset="0"/>
              </a:rPr>
              <a:t>操作和维护 </a:t>
            </a:r>
          </a:p>
          <a:p>
            <a:pPr marL="285750" indent="-285750" rtl="0">
              <a:lnSpc>
                <a:spcPct val="200000"/>
              </a:lnSpc>
              <a:buFont typeface="Arial" panose="020B0604020202020204" pitchFamily="34" charset="0"/>
              <a:buChar char="•"/>
            </a:pPr>
            <a:r>
              <a:rPr lang="zh" b="1" dirty="0">
                <a:latin typeface="Arial" panose="020B0604020202020204" pitchFamily="34" charset="0"/>
                <a:cs typeface="Arial" panose="020B0604020202020204" pitchFamily="34" charset="0"/>
              </a:rPr>
              <a:t>健康和安全问题</a:t>
            </a:r>
          </a:p>
          <a:p>
            <a:pPr rtl="0">
              <a:lnSpc>
                <a:spcPct val="150000"/>
              </a:lnSpc>
            </a:pPr>
            <a:endParaRPr lang="en-ZA" b="1" dirty="0">
              <a:latin typeface="Arial" panose="020B0604020202020204" pitchFamily="34" charset="0"/>
              <a:cs typeface="Arial" panose="020B0604020202020204" pitchFamily="34" charset="0"/>
            </a:endParaRPr>
          </a:p>
        </p:txBody>
      </p:sp>
      <p:sp>
        <p:nvSpPr>
          <p:cNvPr id="18" name="Footer Placeholder 2"/>
          <p:cNvSpPr>
            <a:spLocks noGrp="1"/>
          </p:cNvSpPr>
          <p:nvPr>
            <p:ph type="ftr" sz="quarter" idx="11"/>
          </p:nvPr>
        </p:nvSpPr>
        <p:spPr>
          <a:xfrm>
            <a:off x="650786" y="6356349"/>
            <a:ext cx="10967649" cy="365125"/>
          </a:xfrm>
        </p:spPr>
        <p:txBody>
          <a:bodyPr rtlCol="0"/>
          <a:lstStyle/>
          <a:p>
            <a:pPr rtl="0"/>
            <a:r>
              <a:rPr lang="zh" b="1" dirty="0">
                <a:latin typeface="Arial" panose="020B0604020202020204" pitchFamily="34" charset="0"/>
                <a:cs typeface="Arial" panose="020B0604020202020204" pitchFamily="34" charset="0"/>
              </a:rPr>
              <a:t>SABS和水资源研究委员会</a:t>
            </a:r>
          </a:p>
        </p:txBody>
      </p:sp>
    </p:spTree>
    <p:custDataLst>
      <p:tags r:id="rId1"/>
    </p:custDataLst>
    <p:extLst>
      <p:ext uri="{BB962C8B-B14F-4D97-AF65-F5344CB8AC3E}">
        <p14:creationId xmlns:p14="http://schemas.microsoft.com/office/powerpoint/2010/main" val="776060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345952"/>
            <a:ext cx="7334250" cy="835569"/>
          </a:xfrm>
        </p:spPr>
        <p:txBody>
          <a:bodyPr rtlCol="0"/>
          <a:lstStyle/>
          <a:p>
            <a:pPr rtl="0"/>
            <a:r>
              <a:rPr lang="zh" dirty="0"/>
              <a:t>促进社区可持续发展</a:t>
            </a:r>
            <a:r>
              <a:rPr lang="en-ZA" dirty="0"/>
              <a:t/>
            </a:r>
            <a:br>
              <a:rPr lang="en-ZA" dirty="0"/>
            </a:br>
            <a:endParaRPr lang="en-ZA" dirty="0"/>
          </a:p>
        </p:txBody>
      </p:sp>
      <p:sp>
        <p:nvSpPr>
          <p:cNvPr id="4" name="Content Placeholder 3"/>
          <p:cNvSpPr>
            <a:spLocks noGrp="1"/>
          </p:cNvSpPr>
          <p:nvPr>
            <p:ph idx="1"/>
          </p:nvPr>
        </p:nvSpPr>
        <p:spPr>
          <a:xfrm>
            <a:off x="628651" y="1261017"/>
            <a:ext cx="9753600" cy="5095333"/>
          </a:xfrm>
        </p:spPr>
        <p:txBody>
          <a:bodyPr rtlCol="0">
            <a:normAutofit/>
          </a:bodyPr>
          <a:lstStyle/>
          <a:p>
            <a:pPr marL="0" indent="0" rtl="0">
              <a:lnSpc>
                <a:spcPct val="150000"/>
              </a:lnSpc>
              <a:buNone/>
            </a:pPr>
            <a:r>
              <a:rPr lang="zh" sz="1800" b="1">
                <a:solidFill>
                  <a:srgbClr val="FF0000"/>
                </a:solidFill>
                <a:latin typeface="Arial" panose="020B0604020202020204" pitchFamily="34" charset="0"/>
                <a:cs typeface="Arial" panose="020B0604020202020204" pitchFamily="34" charset="0"/>
              </a:rPr>
              <a:t>根据ISO 24511：</a:t>
            </a:r>
            <a:r>
              <a:rPr lang="zh" sz="1800" b="1">
                <a:latin typeface="Arial" panose="020B0604020202020204" pitchFamily="34" charset="0"/>
                <a:cs typeface="Arial" panose="020B0604020202020204" pitchFamily="34" charset="0"/>
              </a:rPr>
              <a:t>污水处理设施必须解决以下问题：</a:t>
            </a:r>
          </a:p>
          <a:p>
            <a:pPr rtl="0">
              <a:lnSpc>
                <a:spcPct val="150000"/>
              </a:lnSpc>
            </a:pPr>
            <a:r>
              <a:rPr lang="zh" sz="2000" b="1">
                <a:latin typeface="Arial" panose="020B0604020202020204" pitchFamily="34" charset="0"/>
                <a:cs typeface="Arial" panose="020B0604020202020204" pitchFamily="34" charset="0"/>
              </a:rPr>
              <a:t>可持续发展 </a:t>
            </a:r>
          </a:p>
          <a:p>
            <a:pPr lvl="1" rtl="0">
              <a:lnSpc>
                <a:spcPct val="150000"/>
              </a:lnSpc>
            </a:pPr>
            <a:r>
              <a:rPr lang="zh" sz="1800">
                <a:latin typeface="Arial" panose="020B0604020202020204" pitchFamily="34" charset="0"/>
                <a:cs typeface="Arial" panose="020B0604020202020204" pitchFamily="34" charset="0"/>
              </a:rPr>
              <a:t>社区在现有的环境、基础设施和经济资源范围内繁荣发展的能力 </a:t>
            </a:r>
          </a:p>
          <a:p>
            <a:pPr lvl="1" rtl="0">
              <a:lnSpc>
                <a:spcPct val="150000"/>
              </a:lnSpc>
            </a:pPr>
            <a:r>
              <a:rPr lang="zh" sz="1800">
                <a:latin typeface="Arial" panose="020B0604020202020204" pitchFamily="34" charset="0"/>
                <a:cs typeface="Arial" panose="020B0604020202020204" pitchFamily="34" charset="0"/>
              </a:rPr>
              <a:t>通过循环利用促进资源的有效利用</a:t>
            </a:r>
          </a:p>
          <a:p>
            <a:pPr lvl="1" rtl="0">
              <a:lnSpc>
                <a:spcPct val="150000"/>
              </a:lnSpc>
            </a:pPr>
            <a:r>
              <a:rPr lang="zh" sz="1800">
                <a:latin typeface="Arial" panose="020B0604020202020204" pitchFamily="34" charset="0"/>
                <a:cs typeface="Arial" panose="020B0604020202020204" pitchFamily="34" charset="0"/>
              </a:rPr>
              <a:t>建立从源头上消除/分离污染物的污染防治技术</a:t>
            </a:r>
          </a:p>
          <a:p>
            <a:pPr marL="457200" lvl="1" indent="0" rtl="0">
              <a:lnSpc>
                <a:spcPct val="150000"/>
              </a:lnSpc>
              <a:buNone/>
            </a:pPr>
            <a:endParaRPr lang="en-ZA" sz="1800" dirty="0">
              <a:latin typeface="Arial" panose="020B0604020202020204" pitchFamily="34" charset="0"/>
              <a:cs typeface="Arial" panose="020B0604020202020204" pitchFamily="34" charset="0"/>
            </a:endParaRPr>
          </a:p>
          <a:p>
            <a:pPr rtl="0">
              <a:buFont typeface="Wingdings" panose="05000000000000000000" pitchFamily="2" charset="2"/>
              <a:buChar char="Ø"/>
            </a:pPr>
            <a:endParaRPr lang="en-ZA" sz="1800" dirty="0"/>
          </a:p>
          <a:p>
            <a:pPr marL="0" indent="0" rtl="0">
              <a:buNone/>
            </a:pPr>
            <a:endParaRPr lang="en-ZA" sz="1800" dirty="0"/>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20</a:t>
            </a:fld>
            <a:endParaRPr lang="en-Z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Tree>
    <p:custDataLst>
      <p:tags r:id="rId1"/>
    </p:custDataLst>
    <p:extLst>
      <p:ext uri="{BB962C8B-B14F-4D97-AF65-F5344CB8AC3E}">
        <p14:creationId xmlns:p14="http://schemas.microsoft.com/office/powerpoint/2010/main" val="4078363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345952"/>
            <a:ext cx="7334250" cy="835569"/>
          </a:xfrm>
        </p:spPr>
        <p:txBody>
          <a:bodyPr rtlCol="0"/>
          <a:lstStyle/>
          <a:p>
            <a:pPr rtl="0"/>
            <a:r>
              <a:rPr lang="zh" dirty="0"/>
              <a:t>促进社区可持续发展</a:t>
            </a:r>
            <a:r>
              <a:rPr lang="en-ZA" dirty="0"/>
              <a:t/>
            </a:r>
            <a:br>
              <a:rPr lang="en-ZA" dirty="0"/>
            </a:br>
            <a:endParaRPr lang="en-ZA" dirty="0"/>
          </a:p>
        </p:txBody>
      </p:sp>
      <p:sp>
        <p:nvSpPr>
          <p:cNvPr id="4" name="Content Placeholder 3"/>
          <p:cNvSpPr>
            <a:spLocks noGrp="1"/>
          </p:cNvSpPr>
          <p:nvPr>
            <p:ph idx="1"/>
          </p:nvPr>
        </p:nvSpPr>
        <p:spPr>
          <a:xfrm>
            <a:off x="628651" y="1261017"/>
            <a:ext cx="9753600" cy="5095333"/>
          </a:xfrm>
        </p:spPr>
        <p:txBody>
          <a:bodyPr rtlCol="0">
            <a:normAutofit/>
          </a:bodyPr>
          <a:lstStyle/>
          <a:p>
            <a:pPr rtl="0">
              <a:lnSpc>
                <a:spcPct val="150000"/>
              </a:lnSpc>
            </a:pPr>
            <a:r>
              <a:rPr lang="zh" sz="2000" b="1">
                <a:latin typeface="Arial" panose="020B0604020202020204" pitchFamily="34" charset="0"/>
                <a:cs typeface="Arial" panose="020B0604020202020204" pitchFamily="34" charset="0"/>
              </a:rPr>
              <a:t>水资源管理的战略优先级 </a:t>
            </a:r>
          </a:p>
          <a:p>
            <a:pPr lvl="1" rtl="0">
              <a:lnSpc>
                <a:spcPct val="150000"/>
              </a:lnSpc>
            </a:pPr>
            <a:r>
              <a:rPr lang="zh" sz="1800">
                <a:latin typeface="Arial" panose="020B0604020202020204" pitchFamily="34" charset="0"/>
                <a:cs typeface="Arial" panose="020B0604020202020204" pitchFamily="34" charset="0"/>
              </a:rPr>
              <a:t>重视水资源综合管理 </a:t>
            </a:r>
          </a:p>
          <a:p>
            <a:pPr lvl="1" rtl="0">
              <a:lnSpc>
                <a:spcPct val="150000"/>
              </a:lnSpc>
            </a:pPr>
            <a:r>
              <a:rPr lang="zh" sz="1800">
                <a:latin typeface="Arial" panose="020B0604020202020204" pitchFamily="34" charset="0"/>
                <a:cs typeface="Arial" panose="020B0604020202020204" pitchFamily="34" charset="0"/>
              </a:rPr>
              <a:t>水资源管理的定量和定性因素 </a:t>
            </a:r>
          </a:p>
          <a:p>
            <a:pPr marL="0" indent="0" rtl="0">
              <a:lnSpc>
                <a:spcPct val="150000"/>
              </a:lnSpc>
              <a:buNone/>
            </a:pPr>
            <a:endParaRPr lang="en-US" sz="1900" b="1" dirty="0">
              <a:latin typeface="Arial" panose="020B0604020202020204" pitchFamily="34" charset="0"/>
              <a:cs typeface="Arial" panose="020B0604020202020204" pitchFamily="34" charset="0"/>
            </a:endParaRPr>
          </a:p>
          <a:p>
            <a:pPr rtl="0">
              <a:lnSpc>
                <a:spcPct val="150000"/>
              </a:lnSpc>
            </a:pPr>
            <a:r>
              <a:rPr lang="zh" sz="2000" b="1">
                <a:latin typeface="Arial" panose="020B0604020202020204" pitchFamily="34" charset="0"/>
                <a:cs typeface="Arial" panose="020B0604020202020204" pitchFamily="34" charset="0"/>
              </a:rPr>
              <a:t>水资源管理的量化因素</a:t>
            </a:r>
            <a:r>
              <a:rPr lang="zh" sz="1900" b="1">
                <a:latin typeface="Arial" panose="020B0604020202020204" pitchFamily="34" charset="0"/>
                <a:cs typeface="Arial" panose="020B0604020202020204" pitchFamily="34" charset="0"/>
              </a:rPr>
              <a:t> </a:t>
            </a:r>
          </a:p>
          <a:p>
            <a:pPr lvl="1" rtl="0">
              <a:lnSpc>
                <a:spcPct val="150000"/>
              </a:lnSpc>
            </a:pPr>
            <a:r>
              <a:rPr lang="zh" sz="1800">
                <a:latin typeface="Arial" panose="020B0604020202020204" pitchFamily="34" charset="0"/>
                <a:cs typeface="Arial" panose="020B0604020202020204" pitchFamily="34" charset="0"/>
              </a:rPr>
              <a:t>水资源的有效利用率 </a:t>
            </a:r>
          </a:p>
          <a:p>
            <a:pPr lvl="1" rtl="0">
              <a:lnSpc>
                <a:spcPct val="150000"/>
              </a:lnSpc>
            </a:pPr>
            <a:r>
              <a:rPr lang="zh" sz="1800">
                <a:latin typeface="Arial" panose="020B0604020202020204" pitchFamily="34" charset="0"/>
                <a:cs typeface="Arial" panose="020B0604020202020204" pitchFamily="34" charset="0"/>
              </a:rPr>
              <a:t>保留和再利用率</a:t>
            </a:r>
          </a:p>
          <a:p>
            <a:pPr lvl="1" rtl="0">
              <a:lnSpc>
                <a:spcPct val="150000"/>
              </a:lnSpc>
            </a:pPr>
            <a:r>
              <a:rPr lang="zh" sz="1800">
                <a:latin typeface="Arial" panose="020B0604020202020204" pitchFamily="34" charset="0"/>
                <a:cs typeface="Arial" panose="020B0604020202020204" pitchFamily="34" charset="0"/>
              </a:rPr>
              <a:t>排放 </a:t>
            </a:r>
          </a:p>
          <a:p>
            <a:pPr rtl="0">
              <a:lnSpc>
                <a:spcPct val="150000"/>
              </a:lnSpc>
              <a:buFont typeface="Wingdings" panose="05000000000000000000" pitchFamily="2" charset="2"/>
              <a:buChar char="Ø"/>
            </a:pPr>
            <a:endParaRPr lang="en-ZA" sz="1800" dirty="0"/>
          </a:p>
          <a:p>
            <a:pPr marL="0" indent="0" rtl="0">
              <a:buNone/>
            </a:pPr>
            <a:endParaRPr lang="en-ZA" sz="1800" dirty="0"/>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21</a:t>
            </a:fld>
            <a:endParaRPr lang="en-Z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Tree>
    <p:custDataLst>
      <p:tags r:id="rId1"/>
    </p:custDataLst>
    <p:extLst>
      <p:ext uri="{BB962C8B-B14F-4D97-AF65-F5344CB8AC3E}">
        <p14:creationId xmlns:p14="http://schemas.microsoft.com/office/powerpoint/2010/main" val="149139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0636" y="414340"/>
            <a:ext cx="7334250" cy="806994"/>
          </a:xfrm>
        </p:spPr>
        <p:txBody>
          <a:bodyPr rtlCol="0"/>
          <a:lstStyle/>
          <a:p>
            <a:pPr rtl="0"/>
            <a:r>
              <a:rPr lang="zh" dirty="0"/>
              <a:t>促进社区可持续发展</a:t>
            </a:r>
            <a:r>
              <a:rPr lang="en-ZA" dirty="0"/>
              <a:t/>
            </a:r>
            <a:br>
              <a:rPr lang="en-ZA" dirty="0"/>
            </a:br>
            <a:endParaRPr lang="en-ZA" dirty="0"/>
          </a:p>
        </p:txBody>
      </p:sp>
      <p:sp>
        <p:nvSpPr>
          <p:cNvPr id="5" name="Content Placeholder 4"/>
          <p:cNvSpPr>
            <a:spLocks noGrp="1"/>
          </p:cNvSpPr>
          <p:nvPr>
            <p:ph idx="1"/>
          </p:nvPr>
        </p:nvSpPr>
        <p:spPr>
          <a:xfrm>
            <a:off x="644896" y="1261017"/>
            <a:ext cx="9753600" cy="5095333"/>
          </a:xfrm>
        </p:spPr>
        <p:txBody>
          <a:bodyPr rtlCol="0"/>
          <a:lstStyle/>
          <a:p>
            <a:pPr marL="0" indent="0" rtl="0">
              <a:buNone/>
            </a:pPr>
            <a:r>
              <a:rPr lang="zh" sz="1800" b="1">
                <a:solidFill>
                  <a:srgbClr val="FF0000"/>
                </a:solidFill>
                <a:latin typeface="Arial" panose="020B0604020202020204" pitchFamily="34" charset="0"/>
                <a:cs typeface="Arial" panose="020B0604020202020204" pitchFamily="34" charset="0"/>
              </a:rPr>
              <a:t>根据ISO24521</a:t>
            </a:r>
            <a:r>
              <a:rPr lang="zh" sz="1800" b="1">
                <a:solidFill>
                  <a:schemeClr val="accent1">
                    <a:lumMod val="50000"/>
                  </a:schemeClr>
                </a:solidFill>
                <a:latin typeface="Arial" panose="020B0604020202020204" pitchFamily="34" charset="0"/>
                <a:cs typeface="Arial" panose="020B0604020202020204" pitchFamily="34" charset="0"/>
              </a:rPr>
              <a:t>：</a:t>
            </a:r>
            <a:r>
              <a:rPr lang="zh" sz="1800" b="1"/>
              <a:t>污水处理设施必须解决以下问题 −</a:t>
            </a:r>
            <a:endParaRPr lang="en-ZA" sz="1800" b="1" dirty="0">
              <a:latin typeface="Arial" panose="020B0604020202020204" pitchFamily="34" charset="0"/>
              <a:cs typeface="Arial" panose="020B0604020202020204" pitchFamily="34" charset="0"/>
            </a:endParaRPr>
          </a:p>
          <a:p>
            <a:pPr rtl="0">
              <a:lnSpc>
                <a:spcPct val="150000"/>
              </a:lnSpc>
            </a:pPr>
            <a:r>
              <a:rPr lang="zh" sz="1800">
                <a:latin typeface="Arial" panose="020B0604020202020204" pitchFamily="34" charset="0"/>
                <a:cs typeface="Arial" panose="020B0604020202020204" pitchFamily="34" charset="0"/>
              </a:rPr>
              <a:t>水资源综合管理</a:t>
            </a:r>
          </a:p>
          <a:p>
            <a:pPr rtl="0">
              <a:lnSpc>
                <a:spcPct val="150000"/>
              </a:lnSpc>
            </a:pPr>
            <a:r>
              <a:rPr lang="zh" sz="1800">
                <a:latin typeface="Arial" panose="020B0604020202020204" pitchFamily="34" charset="0"/>
                <a:cs typeface="Arial" panose="020B0604020202020204" pitchFamily="34" charset="0"/>
              </a:rPr>
              <a:t>可再生能源 </a:t>
            </a:r>
          </a:p>
          <a:p>
            <a:pPr rtl="0">
              <a:lnSpc>
                <a:spcPct val="150000"/>
              </a:lnSpc>
            </a:pPr>
            <a:r>
              <a:rPr lang="zh" sz="1800">
                <a:latin typeface="Arial" panose="020B0604020202020204" pitchFamily="34" charset="0"/>
                <a:cs typeface="Arial" panose="020B0604020202020204" pitchFamily="34" charset="0"/>
              </a:rPr>
              <a:t>在适当的情况下，将污水经处理过后的残余物再利用于食品农业</a:t>
            </a:r>
            <a:endParaRPr lang="en-ZA" sz="1800" b="1" dirty="0">
              <a:latin typeface="Arial" panose="020B0604020202020204" pitchFamily="34" charset="0"/>
              <a:cs typeface="Arial" panose="020B0604020202020204" pitchFamily="34" charset="0"/>
            </a:endParaRPr>
          </a:p>
          <a:p>
            <a:pPr marL="0" indent="0" rtl="0">
              <a:lnSpc>
                <a:spcPct val="150000"/>
              </a:lnSpc>
              <a:buNone/>
            </a:pPr>
            <a:endParaRPr lang="en-ZA" b="1" dirty="0">
              <a:latin typeface="Arial" panose="020B0604020202020204" pitchFamily="34" charset="0"/>
              <a:cs typeface="Arial" panose="020B0604020202020204" pitchFamily="34" charset="0"/>
            </a:endParaRPr>
          </a:p>
          <a:p>
            <a:pPr rtl="0"/>
            <a:endParaRPr lang="en-ZA" dirty="0"/>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22</a:t>
            </a:fld>
            <a:endParaRPr lang="en-Z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pic>
        <p:nvPicPr>
          <p:cNvPr id="11" name="Picture 10"/>
          <p:cNvPicPr/>
          <p:nvPr/>
        </p:nvPicPr>
        <p:blipFill>
          <a:blip r:embed="rId5"/>
          <a:stretch>
            <a:fillRect/>
          </a:stretch>
        </p:blipFill>
        <p:spPr>
          <a:xfrm>
            <a:off x="10663132" y="272687"/>
            <a:ext cx="955304" cy="1481944"/>
          </a:xfrm>
          <a:prstGeom prst="rect">
            <a:avLst/>
          </a:prstGeom>
        </p:spPr>
      </p:pic>
      <p:pic>
        <p:nvPicPr>
          <p:cNvPr id="12" name="Picture 11"/>
          <p:cNvPicPr/>
          <p:nvPr/>
        </p:nvPicPr>
        <p:blipFill>
          <a:blip r:embed="rId6"/>
          <a:stretch>
            <a:fillRect/>
          </a:stretch>
        </p:blipFill>
        <p:spPr>
          <a:xfrm>
            <a:off x="10663132" y="4869873"/>
            <a:ext cx="955304" cy="866305"/>
          </a:xfrm>
          <a:prstGeom prst="rect">
            <a:avLst/>
          </a:prstGeom>
        </p:spPr>
      </p:pic>
    </p:spTree>
    <p:custDataLst>
      <p:tags r:id="rId1"/>
    </p:custDataLst>
    <p:extLst>
      <p:ext uri="{BB962C8B-B14F-4D97-AF65-F5344CB8AC3E}">
        <p14:creationId xmlns:p14="http://schemas.microsoft.com/office/powerpoint/2010/main" val="1007833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3938" y="2060168"/>
            <a:ext cx="9144000" cy="1438206"/>
          </a:xfrm>
        </p:spPr>
        <p:txBody>
          <a:bodyPr rtlCol="0">
            <a:normAutofit/>
          </a:bodyPr>
          <a:lstStyle/>
          <a:p>
            <a:pPr rtl="0"/>
            <a:r>
              <a:rPr lang="zh" sz="2800" b="1" dirty="0">
                <a:latin typeface="Arial" panose="020B0604020202020204" pitchFamily="34" charset="0"/>
                <a:cs typeface="Arial" panose="020B0604020202020204" pitchFamily="34" charset="0"/>
              </a:rPr>
              <a:t>基础性生活污水就地处理系统的组成</a:t>
            </a:r>
            <a:endParaRPr lang="en-ZA" sz="2800" dirty="0"/>
          </a:p>
        </p:txBody>
      </p:sp>
      <p:sp>
        <p:nvSpPr>
          <p:cNvPr id="18" name="Footer Placeholder 2"/>
          <p:cNvSpPr>
            <a:spLocks noGrp="1"/>
          </p:cNvSpPr>
          <p:nvPr>
            <p:ph type="ftr" sz="quarter" idx="11"/>
          </p:nvPr>
        </p:nvSpPr>
        <p:spPr/>
        <p:txBody>
          <a:bodyPr rtlCol="0"/>
          <a:lstStyle/>
          <a:p>
            <a:pPr rtl="0"/>
            <a:r>
              <a:rPr lang="zh" b="1">
                <a:latin typeface="Arial" panose="020B0604020202020204" pitchFamily="34" charset="0"/>
                <a:cs typeface="Arial" panose="020B0604020202020204" pitchFamily="34" charset="0"/>
              </a:rPr>
              <a:t>SABS和水资源研究委员会</a:t>
            </a:r>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23</a:t>
            </a:fld>
            <a:endParaRPr lang="en-Z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pic>
        <p:nvPicPr>
          <p:cNvPr id="11" name="Picture 10"/>
          <p:cNvPicPr/>
          <p:nvPr/>
        </p:nvPicPr>
        <p:blipFill>
          <a:blip r:embed="rId5"/>
          <a:stretch>
            <a:fillRect/>
          </a:stretch>
        </p:blipFill>
        <p:spPr>
          <a:xfrm>
            <a:off x="10663132" y="272687"/>
            <a:ext cx="955304" cy="1481944"/>
          </a:xfrm>
          <a:prstGeom prst="rect">
            <a:avLst/>
          </a:prstGeom>
        </p:spPr>
      </p:pic>
      <p:pic>
        <p:nvPicPr>
          <p:cNvPr id="12" name="Picture 11"/>
          <p:cNvPicPr/>
          <p:nvPr/>
        </p:nvPicPr>
        <p:blipFill>
          <a:blip r:embed="rId6"/>
          <a:stretch>
            <a:fillRect/>
          </a:stretch>
        </p:blipFill>
        <p:spPr>
          <a:xfrm>
            <a:off x="10663132" y="4869873"/>
            <a:ext cx="955304" cy="866305"/>
          </a:xfrm>
          <a:prstGeom prst="rect">
            <a:avLst/>
          </a:prstGeom>
        </p:spPr>
      </p:pic>
      <p:pic>
        <p:nvPicPr>
          <p:cNvPr id="14" name="Picture 2" descr="Image result for sanitation value chain"/>
          <p:cNvPicPr>
            <a:picLocks noChangeAspect="1" noChangeArrowheads="1"/>
          </p:cNvPicPr>
          <p:nvPr/>
        </p:nvPicPr>
        <p:blipFill rotWithShape="1">
          <a:blip r:embed="rId7">
            <a:extLst>
              <a:ext uri="{28A0092B-C50C-407E-A947-70E740481C1C}">
                <a14:useLocalDpi xmlns:a14="http://schemas.microsoft.com/office/drawing/2010/main" val="0"/>
              </a:ext>
            </a:extLst>
          </a:blip>
          <a:srcRect l="3115" t="37594" r="15953" b="22315"/>
          <a:stretch/>
        </p:blipFill>
        <p:spPr bwMode="auto">
          <a:xfrm>
            <a:off x="3444936" y="3577740"/>
            <a:ext cx="4302003" cy="1476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61910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1483" y="326707"/>
            <a:ext cx="7334250" cy="453751"/>
          </a:xfrm>
        </p:spPr>
        <p:txBody>
          <a:bodyPr rtlCol="0"/>
          <a:lstStyle/>
          <a:p>
            <a:pPr rtl="0"/>
            <a:r>
              <a:rPr lang="zh" dirty="0"/>
              <a:t>基础性生活污水就地处理系统的组成</a:t>
            </a:r>
            <a:r>
              <a:rPr lang="en-ZA" dirty="0"/>
              <a:t/>
            </a:r>
            <a:br>
              <a:rPr lang="en-ZA" dirty="0"/>
            </a:br>
            <a:endParaRPr lang="en-ZA" dirty="0"/>
          </a:p>
        </p:txBody>
      </p:sp>
      <p:sp>
        <p:nvSpPr>
          <p:cNvPr id="4" name="Content Placeholder 3"/>
          <p:cNvSpPr>
            <a:spLocks noGrp="1"/>
          </p:cNvSpPr>
          <p:nvPr>
            <p:ph idx="1"/>
          </p:nvPr>
        </p:nvSpPr>
        <p:spPr/>
        <p:txBody>
          <a:bodyPr rtlCol="0"/>
          <a:lstStyle/>
          <a:p>
            <a:pPr marL="0" indent="0" rtl="0">
              <a:buNone/>
            </a:pPr>
            <a:r>
              <a:rPr lang="zh" sz="1800" b="1">
                <a:latin typeface="Arial" panose="020B0604020202020204" pitchFamily="34" charset="0"/>
                <a:cs typeface="Arial" panose="020B0604020202020204" pitchFamily="34" charset="0"/>
              </a:rPr>
              <a:t>基础性生活污水就地处理系统一般包括：</a:t>
            </a:r>
          </a:p>
          <a:p>
            <a:pPr rtl="0"/>
            <a:r>
              <a:rPr lang="zh" sz="1800">
                <a:latin typeface="Arial" panose="020B0604020202020204" pitchFamily="34" charset="0"/>
                <a:cs typeface="Arial" panose="020B0604020202020204" pitchFamily="34" charset="0"/>
              </a:rPr>
              <a:t>用户界面&gt;收集和运输&gt;处理&gt;处置/再利用 </a:t>
            </a:r>
            <a:endParaRPr lang="en-US" sz="1800" b="1" dirty="0">
              <a:latin typeface="Arial" panose="020B0604020202020204" pitchFamily="34" charset="0"/>
              <a:cs typeface="Arial" panose="020B0604020202020204" pitchFamily="34" charset="0"/>
            </a:endParaRPr>
          </a:p>
          <a:p>
            <a:pPr rtl="0"/>
            <a:endParaRPr lang="en-US" b="1" dirty="0"/>
          </a:p>
          <a:p>
            <a:pPr rtl="0"/>
            <a:endParaRPr lang="en-ZA" dirty="0"/>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24</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grpSp>
        <p:nvGrpSpPr>
          <p:cNvPr id="9" name="Группа 8"/>
          <p:cNvGrpSpPr/>
          <p:nvPr/>
        </p:nvGrpSpPr>
        <p:grpSpPr>
          <a:xfrm>
            <a:off x="1120240" y="2653854"/>
            <a:ext cx="8387872" cy="3258005"/>
            <a:chOff x="1120240" y="2653854"/>
            <a:chExt cx="8387872" cy="3258005"/>
          </a:xfrm>
        </p:grpSpPr>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240" y="2653854"/>
              <a:ext cx="8387872" cy="3258005"/>
            </a:xfrm>
            <a:prstGeom prst="rect">
              <a:avLst/>
            </a:prstGeom>
          </p:spPr>
        </p:pic>
        <p:sp>
          <p:nvSpPr>
            <p:cNvPr id="6" name="TextBox 5"/>
            <p:cNvSpPr txBox="1"/>
            <p:nvPr/>
          </p:nvSpPr>
          <p:spPr>
            <a:xfrm>
              <a:off x="1193533" y="2829829"/>
              <a:ext cx="3157086" cy="369332"/>
            </a:xfrm>
            <a:prstGeom prst="rect">
              <a:avLst/>
            </a:prstGeom>
            <a:noFill/>
          </p:spPr>
          <p:txBody>
            <a:bodyPr wrap="square" rtlCol="0">
              <a:spAutoFit/>
            </a:bodyPr>
            <a:lstStyle/>
            <a:p>
              <a:pPr rtl="0"/>
              <a:r>
                <a:rPr lang="zh" b="1">
                  <a:latin typeface="Arial" panose="020B0604020202020204" pitchFamily="34" charset="0"/>
                  <a:cs typeface="Arial" panose="020B0604020202020204" pitchFamily="34" charset="0"/>
                </a:rPr>
                <a:t>卫生价值链</a:t>
              </a:r>
              <a:endParaRPr lang="ru-RU" b="1" dirty="0">
                <a:latin typeface="Arial" panose="020B0604020202020204" pitchFamily="34" charset="0"/>
                <a:cs typeface="Arial" panose="020B0604020202020204" pitchFamily="34" charset="0"/>
              </a:endParaRPr>
            </a:p>
          </p:txBody>
        </p:sp>
        <p:sp>
          <p:nvSpPr>
            <p:cNvPr id="7" name="TextBox 6"/>
            <p:cNvSpPr txBox="1"/>
            <p:nvPr/>
          </p:nvSpPr>
          <p:spPr>
            <a:xfrm>
              <a:off x="1597794" y="5399774"/>
              <a:ext cx="1164657" cy="246221"/>
            </a:xfrm>
            <a:prstGeom prst="rect">
              <a:avLst/>
            </a:prstGeom>
            <a:noFill/>
          </p:spPr>
          <p:txBody>
            <a:bodyPr wrap="square" rtlCol="0">
              <a:spAutoFit/>
            </a:bodyPr>
            <a:lstStyle/>
            <a:p>
              <a:pPr rtl="0"/>
              <a:r>
                <a:rPr lang="zh" sz="1000" b="1">
                  <a:latin typeface="Arial" panose="020B0604020202020204" pitchFamily="34" charset="0"/>
                  <a:cs typeface="Arial" panose="020B0604020202020204" pitchFamily="34" charset="0"/>
                </a:rPr>
                <a:t>围闭</a:t>
              </a:r>
              <a:endParaRPr lang="ru-RU" sz="1000" b="1" dirty="0">
                <a:latin typeface="Arial" panose="020B0604020202020204" pitchFamily="34" charset="0"/>
                <a:cs typeface="Arial" panose="020B0604020202020204" pitchFamily="34" charset="0"/>
              </a:endParaRPr>
            </a:p>
          </p:txBody>
        </p:sp>
        <p:sp>
          <p:nvSpPr>
            <p:cNvPr id="11" name="TextBox 10"/>
            <p:cNvSpPr txBox="1"/>
            <p:nvPr/>
          </p:nvSpPr>
          <p:spPr>
            <a:xfrm>
              <a:off x="3482743" y="5399774"/>
              <a:ext cx="848627" cy="244349"/>
            </a:xfrm>
            <a:prstGeom prst="rect">
              <a:avLst/>
            </a:prstGeom>
            <a:noFill/>
          </p:spPr>
          <p:txBody>
            <a:bodyPr wrap="square" rtlCol="0">
              <a:spAutoFit/>
            </a:bodyPr>
            <a:lstStyle/>
            <a:p>
              <a:pPr rtl="0"/>
              <a:r>
                <a:rPr lang="zh" sz="1000" b="1">
                  <a:latin typeface="Arial" panose="020B0604020202020204" pitchFamily="34" charset="0"/>
                  <a:cs typeface="Arial" panose="020B0604020202020204" pitchFamily="34" charset="0"/>
                </a:rPr>
                <a:t>清掏</a:t>
              </a:r>
              <a:endParaRPr lang="ru-RU" sz="1000" b="1" dirty="0">
                <a:latin typeface="Arial" panose="020B0604020202020204" pitchFamily="34" charset="0"/>
                <a:cs typeface="Arial" panose="020B0604020202020204" pitchFamily="34" charset="0"/>
              </a:endParaRPr>
            </a:p>
          </p:txBody>
        </p:sp>
        <p:sp>
          <p:nvSpPr>
            <p:cNvPr id="12" name="TextBox 11"/>
            <p:cNvSpPr txBox="1"/>
            <p:nvPr/>
          </p:nvSpPr>
          <p:spPr>
            <a:xfrm>
              <a:off x="7618922" y="5397902"/>
              <a:ext cx="1419197" cy="246221"/>
            </a:xfrm>
            <a:prstGeom prst="rect">
              <a:avLst/>
            </a:prstGeom>
            <a:noFill/>
          </p:spPr>
          <p:txBody>
            <a:bodyPr wrap="square" rtlCol="0">
              <a:spAutoFit/>
            </a:bodyPr>
            <a:lstStyle/>
            <a:p>
              <a:pPr rtl="0"/>
              <a:r>
                <a:rPr lang="zh" sz="1000" b="1">
                  <a:latin typeface="Arial" panose="020B0604020202020204" pitchFamily="34" charset="0"/>
                  <a:cs typeface="Arial" panose="020B0604020202020204" pitchFamily="34" charset="0"/>
                </a:rPr>
                <a:t>回收/再利用</a:t>
              </a:r>
              <a:endParaRPr lang="ru-RU" sz="1000" b="1" dirty="0">
                <a:latin typeface="Arial" panose="020B0604020202020204" pitchFamily="34" charset="0"/>
                <a:cs typeface="Arial" panose="020B0604020202020204" pitchFamily="34" charset="0"/>
              </a:endParaRPr>
            </a:p>
          </p:txBody>
        </p:sp>
        <p:sp>
          <p:nvSpPr>
            <p:cNvPr id="13" name="TextBox 12"/>
            <p:cNvSpPr txBox="1"/>
            <p:nvPr/>
          </p:nvSpPr>
          <p:spPr>
            <a:xfrm>
              <a:off x="6051572" y="5397904"/>
              <a:ext cx="974867" cy="246220"/>
            </a:xfrm>
            <a:prstGeom prst="rect">
              <a:avLst/>
            </a:prstGeom>
            <a:noFill/>
          </p:spPr>
          <p:txBody>
            <a:bodyPr wrap="square" rtlCol="0">
              <a:spAutoFit/>
            </a:bodyPr>
            <a:lstStyle/>
            <a:p>
              <a:pPr rtl="0"/>
              <a:r>
                <a:rPr lang="zh" sz="1000" b="1">
                  <a:latin typeface="Arial" panose="020B0604020202020204" pitchFamily="34" charset="0"/>
                  <a:cs typeface="Arial" panose="020B0604020202020204" pitchFamily="34" charset="0"/>
                </a:rPr>
                <a:t>处理</a:t>
              </a:r>
              <a:endParaRPr lang="ru-RU" sz="1000" b="1" dirty="0">
                <a:latin typeface="Arial" panose="020B0604020202020204" pitchFamily="34" charset="0"/>
                <a:cs typeface="Arial" panose="020B0604020202020204" pitchFamily="34" charset="0"/>
              </a:endParaRPr>
            </a:p>
          </p:txBody>
        </p:sp>
        <p:sp>
          <p:nvSpPr>
            <p:cNvPr id="16" name="TextBox 15"/>
            <p:cNvSpPr txBox="1"/>
            <p:nvPr/>
          </p:nvSpPr>
          <p:spPr>
            <a:xfrm>
              <a:off x="4779972" y="5397904"/>
              <a:ext cx="985559" cy="246220"/>
            </a:xfrm>
            <a:prstGeom prst="rect">
              <a:avLst/>
            </a:prstGeom>
            <a:noFill/>
          </p:spPr>
          <p:txBody>
            <a:bodyPr wrap="square" rtlCol="0">
              <a:spAutoFit/>
            </a:bodyPr>
            <a:lstStyle/>
            <a:p>
              <a:pPr rtl="0"/>
              <a:r>
                <a:rPr lang="zh" sz="1000" b="1">
                  <a:latin typeface="Arial" panose="020B0604020202020204" pitchFamily="34" charset="0"/>
                  <a:cs typeface="Arial" panose="020B0604020202020204" pitchFamily="34" charset="0"/>
                </a:rPr>
                <a:t>运输</a:t>
              </a:r>
              <a:endParaRPr lang="ru-RU" sz="1000" b="1" dirty="0">
                <a:latin typeface="Arial" panose="020B0604020202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434554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4470" y="2475975"/>
            <a:ext cx="4030103" cy="1735654"/>
          </a:xfrm>
          <a:prstGeom prst="rect">
            <a:avLst/>
          </a:prstGeom>
        </p:spPr>
      </p:pic>
      <p:pic>
        <p:nvPicPr>
          <p:cNvPr id="26" name="Рисунок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92" y="1361987"/>
            <a:ext cx="7285900" cy="2829979"/>
          </a:xfrm>
          <a:prstGeom prst="rect">
            <a:avLst/>
          </a:prstGeom>
        </p:spPr>
      </p:pic>
      <p:sp>
        <p:nvSpPr>
          <p:cNvPr id="2" name="Title 1"/>
          <p:cNvSpPr>
            <a:spLocks noGrp="1"/>
          </p:cNvSpPr>
          <p:nvPr>
            <p:ph type="title"/>
          </p:nvPr>
        </p:nvSpPr>
        <p:spPr>
          <a:xfrm>
            <a:off x="3048001" y="428624"/>
            <a:ext cx="7334250" cy="473619"/>
          </a:xfrm>
        </p:spPr>
        <p:txBody>
          <a:bodyPr rtlCol="0"/>
          <a:lstStyle/>
          <a:p>
            <a:pPr rtl="0"/>
            <a:r>
              <a:rPr lang="zh"/>
              <a:t>用户界面（围闭） </a:t>
            </a:r>
            <a:r>
              <a:rPr lang="en-ZA" dirty="0"/>
              <a:t/>
            </a:r>
            <a:br>
              <a:rPr lang="en-ZA" dirty="0"/>
            </a:br>
            <a:endParaRPr lang="en-ZA" dirty="0"/>
          </a:p>
        </p:txBody>
      </p:sp>
      <p:sp>
        <p:nvSpPr>
          <p:cNvPr id="4" name="Content Placeholder 3"/>
          <p:cNvSpPr>
            <a:spLocks noGrp="1"/>
          </p:cNvSpPr>
          <p:nvPr>
            <p:ph idx="1"/>
          </p:nvPr>
        </p:nvSpPr>
        <p:spPr>
          <a:xfrm>
            <a:off x="589867" y="1258667"/>
            <a:ext cx="9753600" cy="5095333"/>
          </a:xfrm>
        </p:spPr>
        <p:txBody>
          <a:bodyPr rtlCol="0"/>
          <a:lstStyle/>
          <a:p>
            <a:pPr rtl="0">
              <a:lnSpc>
                <a:spcPct val="150000"/>
              </a:lnSpc>
            </a:pPr>
            <a:endParaRPr lang="en-US" sz="1800" dirty="0">
              <a:latin typeface="Arial" panose="020B0604020202020204" pitchFamily="34" charset="0"/>
              <a:cs typeface="Arial" panose="020B0604020202020204" pitchFamily="34" charset="0"/>
            </a:endParaRPr>
          </a:p>
          <a:p>
            <a:pPr rtl="0">
              <a:lnSpc>
                <a:spcPct val="150000"/>
              </a:lnSpc>
            </a:pPr>
            <a:endParaRPr lang="en-US" sz="1800" dirty="0"/>
          </a:p>
          <a:p>
            <a:pPr rtl="0">
              <a:lnSpc>
                <a:spcPct val="150000"/>
              </a:lnSpc>
            </a:pPr>
            <a:endParaRPr lang="en-US" sz="1800" dirty="0">
              <a:latin typeface="Arial" panose="020B0604020202020204" pitchFamily="34" charset="0"/>
              <a:cs typeface="Arial" panose="020B0604020202020204" pitchFamily="34" charset="0"/>
            </a:endParaRPr>
          </a:p>
          <a:p>
            <a:pPr rtl="0">
              <a:lnSpc>
                <a:spcPct val="150000"/>
              </a:lnSpc>
            </a:pPr>
            <a:endParaRPr lang="en-US" sz="1800" dirty="0"/>
          </a:p>
          <a:p>
            <a:pPr rtl="0">
              <a:lnSpc>
                <a:spcPct val="150000"/>
              </a:lnSpc>
            </a:pPr>
            <a:endParaRPr lang="en-US" sz="1800" dirty="0">
              <a:latin typeface="Arial" panose="020B0604020202020204" pitchFamily="34" charset="0"/>
              <a:cs typeface="Arial" panose="020B0604020202020204" pitchFamily="34" charset="0"/>
            </a:endParaRPr>
          </a:p>
          <a:p>
            <a:pPr marL="0" indent="0" rtl="0">
              <a:lnSpc>
                <a:spcPct val="150000"/>
              </a:lnSpc>
              <a:buNone/>
            </a:pPr>
            <a:endParaRPr lang="en-US" sz="1800" dirty="0"/>
          </a:p>
          <a:p>
            <a:pPr rtl="0">
              <a:lnSpc>
                <a:spcPct val="150000"/>
              </a:lnSpc>
            </a:pPr>
            <a:r>
              <a:rPr lang="zh" sz="1800">
                <a:latin typeface="Arial" panose="020B0604020202020204" pitchFamily="34" charset="0"/>
                <a:cs typeface="Arial" panose="020B0604020202020204" pitchFamily="34" charset="0"/>
              </a:rPr>
              <a:t>用户接触和使用卫生系统的技术</a:t>
            </a:r>
          </a:p>
          <a:p>
            <a:pPr rtl="0">
              <a:lnSpc>
                <a:spcPct val="150000"/>
              </a:lnSpc>
            </a:pPr>
            <a:r>
              <a:rPr lang="zh" sz="1800">
                <a:latin typeface="Arial" panose="020B0604020202020204" pitchFamily="34" charset="0"/>
                <a:cs typeface="Arial" panose="020B0604020202020204" pitchFamily="34" charset="0"/>
              </a:rPr>
              <a:t>厕所和冲洗设施为用户界面</a:t>
            </a:r>
          </a:p>
          <a:p>
            <a:pPr rtl="0">
              <a:lnSpc>
                <a:spcPct val="150000"/>
              </a:lnSpc>
            </a:pPr>
            <a:r>
              <a:rPr lang="zh" sz="1800">
                <a:latin typeface="Arial" panose="020B0604020202020204" pitchFamily="34" charset="0"/>
                <a:cs typeface="Arial" panose="020B0604020202020204" pitchFamily="34" charset="0"/>
              </a:rPr>
              <a:t>厕所可以经过适当设计，使尿液和粪便分离</a:t>
            </a:r>
          </a:p>
          <a:p>
            <a:pPr rtl="0"/>
            <a:endParaRPr lang="en-ZA" dirty="0"/>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25</a:t>
            </a:fld>
            <a:endParaRPr lang="en-ZA" dirty="0"/>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pic>
        <p:nvPicPr>
          <p:cNvPr id="11" name="Picture 10"/>
          <p:cNvPicPr/>
          <p:nvPr/>
        </p:nvPicPr>
        <p:blipFill>
          <a:blip r:embed="rId7"/>
          <a:stretch>
            <a:fillRect/>
          </a:stretch>
        </p:blipFill>
        <p:spPr>
          <a:xfrm>
            <a:off x="10663132" y="272687"/>
            <a:ext cx="955304" cy="1481944"/>
          </a:xfrm>
          <a:prstGeom prst="rect">
            <a:avLst/>
          </a:prstGeom>
        </p:spPr>
      </p:pic>
      <p:pic>
        <p:nvPicPr>
          <p:cNvPr id="12" name="Picture 11"/>
          <p:cNvPicPr/>
          <p:nvPr/>
        </p:nvPicPr>
        <p:blipFill>
          <a:blip r:embed="rId8"/>
          <a:stretch>
            <a:fillRect/>
          </a:stretch>
        </p:blipFill>
        <p:spPr>
          <a:xfrm>
            <a:off x="10663132" y="4869873"/>
            <a:ext cx="955304" cy="866305"/>
          </a:xfrm>
          <a:prstGeom prst="rect">
            <a:avLst/>
          </a:prstGeom>
        </p:spPr>
      </p:pic>
      <p:grpSp>
        <p:nvGrpSpPr>
          <p:cNvPr id="20" name="Group 19"/>
          <p:cNvGrpSpPr/>
          <p:nvPr/>
        </p:nvGrpSpPr>
        <p:grpSpPr>
          <a:xfrm>
            <a:off x="785207" y="1838325"/>
            <a:ext cx="1576994" cy="2228850"/>
            <a:chOff x="4018085" y="1899138"/>
            <a:chExt cx="2769577" cy="2066193"/>
          </a:xfrm>
        </p:grpSpPr>
        <p:cxnSp>
          <p:nvCxnSpPr>
            <p:cNvPr id="21" name="Straight Connector 20"/>
            <p:cNvCxnSpPr/>
            <p:nvPr/>
          </p:nvCxnSpPr>
          <p:spPr>
            <a:xfrm>
              <a:off x="4018085" y="1899138"/>
              <a:ext cx="2769577"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761285" y="1907931"/>
              <a:ext cx="26377" cy="20574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018085" y="1899138"/>
              <a:ext cx="0" cy="206619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018085" y="3938954"/>
              <a:ext cx="2769577" cy="2637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668392" y="1494075"/>
            <a:ext cx="3157086" cy="338554"/>
          </a:xfrm>
          <a:prstGeom prst="rect">
            <a:avLst/>
          </a:prstGeom>
          <a:noFill/>
        </p:spPr>
        <p:txBody>
          <a:bodyPr wrap="square" rtlCol="0">
            <a:spAutoFit/>
          </a:bodyPr>
          <a:lstStyle/>
          <a:p>
            <a:pPr rtl="0"/>
            <a:r>
              <a:rPr lang="zh" sz="1600" b="1">
                <a:latin typeface="Arial" panose="020B0604020202020204" pitchFamily="34" charset="0"/>
                <a:cs typeface="Arial" panose="020B0604020202020204" pitchFamily="34" charset="0"/>
              </a:rPr>
              <a:t>卫生价值链</a:t>
            </a:r>
            <a:endParaRPr lang="ru-RU" sz="1600" b="1" dirty="0">
              <a:latin typeface="Arial" panose="020B0604020202020204" pitchFamily="34" charset="0"/>
              <a:cs typeface="Arial" panose="020B0604020202020204" pitchFamily="34" charset="0"/>
            </a:endParaRPr>
          </a:p>
        </p:txBody>
      </p:sp>
      <p:sp>
        <p:nvSpPr>
          <p:cNvPr id="28" name="TextBox 27"/>
          <p:cNvSpPr txBox="1"/>
          <p:nvPr/>
        </p:nvSpPr>
        <p:spPr>
          <a:xfrm>
            <a:off x="991376" y="3740841"/>
            <a:ext cx="1164657" cy="230832"/>
          </a:xfrm>
          <a:prstGeom prst="rect">
            <a:avLst/>
          </a:prstGeom>
          <a:noFill/>
        </p:spPr>
        <p:txBody>
          <a:bodyPr wrap="square" rtlCol="0">
            <a:spAutoFit/>
          </a:bodyPr>
          <a:lstStyle/>
          <a:p>
            <a:pPr rtl="0"/>
            <a:r>
              <a:rPr lang="zh" sz="900" b="1">
                <a:latin typeface="Arial" panose="020B0604020202020204" pitchFamily="34" charset="0"/>
                <a:cs typeface="Arial" panose="020B0604020202020204" pitchFamily="34" charset="0"/>
              </a:rPr>
              <a:t>围闭</a:t>
            </a:r>
            <a:endParaRPr lang="ru-RU" sz="900" b="1" dirty="0">
              <a:latin typeface="Arial" panose="020B0604020202020204" pitchFamily="34" charset="0"/>
              <a:cs typeface="Arial" panose="020B0604020202020204" pitchFamily="34" charset="0"/>
            </a:endParaRPr>
          </a:p>
        </p:txBody>
      </p:sp>
      <p:sp>
        <p:nvSpPr>
          <p:cNvPr id="29" name="TextBox 28"/>
          <p:cNvSpPr txBox="1"/>
          <p:nvPr/>
        </p:nvSpPr>
        <p:spPr>
          <a:xfrm>
            <a:off x="2553350" y="3740841"/>
            <a:ext cx="848627" cy="230832"/>
          </a:xfrm>
          <a:prstGeom prst="rect">
            <a:avLst/>
          </a:prstGeom>
          <a:noFill/>
        </p:spPr>
        <p:txBody>
          <a:bodyPr wrap="square" rtlCol="0">
            <a:spAutoFit/>
          </a:bodyPr>
          <a:lstStyle/>
          <a:p>
            <a:pPr rtl="0"/>
            <a:r>
              <a:rPr lang="zh" sz="900" b="1">
                <a:latin typeface="Arial" panose="020B0604020202020204" pitchFamily="34" charset="0"/>
                <a:cs typeface="Arial" panose="020B0604020202020204" pitchFamily="34" charset="0"/>
              </a:rPr>
              <a:t>清掏</a:t>
            </a:r>
            <a:endParaRPr lang="ru-RU" sz="900" b="1" dirty="0">
              <a:latin typeface="Arial" panose="020B0604020202020204" pitchFamily="34" charset="0"/>
              <a:cs typeface="Arial" panose="020B0604020202020204" pitchFamily="34" charset="0"/>
            </a:endParaRPr>
          </a:p>
        </p:txBody>
      </p:sp>
      <p:sp>
        <p:nvSpPr>
          <p:cNvPr id="30" name="TextBox 29"/>
          <p:cNvSpPr txBox="1"/>
          <p:nvPr/>
        </p:nvSpPr>
        <p:spPr>
          <a:xfrm>
            <a:off x="3825478" y="3740841"/>
            <a:ext cx="985559" cy="230832"/>
          </a:xfrm>
          <a:prstGeom prst="rect">
            <a:avLst/>
          </a:prstGeom>
          <a:noFill/>
        </p:spPr>
        <p:txBody>
          <a:bodyPr wrap="square" rtlCol="0">
            <a:spAutoFit/>
          </a:bodyPr>
          <a:lstStyle/>
          <a:p>
            <a:pPr rtl="0"/>
            <a:r>
              <a:rPr lang="zh" sz="900" b="1">
                <a:latin typeface="Arial" panose="020B0604020202020204" pitchFamily="34" charset="0"/>
                <a:cs typeface="Arial" panose="020B0604020202020204" pitchFamily="34" charset="0"/>
              </a:rPr>
              <a:t>运输</a:t>
            </a:r>
            <a:endParaRPr lang="ru-RU" sz="900" b="1" dirty="0">
              <a:latin typeface="Arial" panose="020B0604020202020204" pitchFamily="34" charset="0"/>
              <a:cs typeface="Arial" panose="020B0604020202020204" pitchFamily="34" charset="0"/>
            </a:endParaRPr>
          </a:p>
        </p:txBody>
      </p:sp>
      <p:sp>
        <p:nvSpPr>
          <p:cNvPr id="31" name="TextBox 30"/>
          <p:cNvSpPr txBox="1"/>
          <p:nvPr/>
        </p:nvSpPr>
        <p:spPr>
          <a:xfrm>
            <a:off x="4979233" y="3740841"/>
            <a:ext cx="974867" cy="230832"/>
          </a:xfrm>
          <a:prstGeom prst="rect">
            <a:avLst/>
          </a:prstGeom>
          <a:noFill/>
        </p:spPr>
        <p:txBody>
          <a:bodyPr wrap="square" rtlCol="0">
            <a:spAutoFit/>
          </a:bodyPr>
          <a:lstStyle/>
          <a:p>
            <a:pPr rtl="0"/>
            <a:r>
              <a:rPr lang="zh" sz="900" b="1">
                <a:latin typeface="Arial" panose="020B0604020202020204" pitchFamily="34" charset="0"/>
                <a:cs typeface="Arial" panose="020B0604020202020204" pitchFamily="34" charset="0"/>
              </a:rPr>
              <a:t>处理</a:t>
            </a:r>
            <a:endParaRPr lang="ru-RU" sz="900" b="1" dirty="0">
              <a:latin typeface="Arial" panose="020B0604020202020204" pitchFamily="34" charset="0"/>
              <a:cs typeface="Arial" panose="020B0604020202020204" pitchFamily="34" charset="0"/>
            </a:endParaRPr>
          </a:p>
        </p:txBody>
      </p:sp>
      <p:sp>
        <p:nvSpPr>
          <p:cNvPr id="33" name="TextBox 32"/>
          <p:cNvSpPr txBox="1"/>
          <p:nvPr/>
        </p:nvSpPr>
        <p:spPr>
          <a:xfrm>
            <a:off x="6274314" y="3738969"/>
            <a:ext cx="1419197" cy="230832"/>
          </a:xfrm>
          <a:prstGeom prst="rect">
            <a:avLst/>
          </a:prstGeom>
          <a:noFill/>
        </p:spPr>
        <p:txBody>
          <a:bodyPr wrap="square" rtlCol="0">
            <a:spAutoFit/>
          </a:bodyPr>
          <a:lstStyle/>
          <a:p>
            <a:pPr rtl="0"/>
            <a:r>
              <a:rPr lang="zh" sz="900" b="1">
                <a:latin typeface="Arial" panose="020B0604020202020204" pitchFamily="34" charset="0"/>
                <a:cs typeface="Arial" panose="020B0604020202020204" pitchFamily="34" charset="0"/>
              </a:rPr>
              <a:t>回收/再利用</a:t>
            </a:r>
            <a:endParaRPr lang="ru-RU" sz="900" b="1" dirty="0">
              <a:latin typeface="Arial" panose="020B0604020202020204" pitchFamily="34" charset="0"/>
              <a:cs typeface="Arial" panose="020B0604020202020204" pitchFamily="34" charset="0"/>
            </a:endParaRPr>
          </a:p>
        </p:txBody>
      </p:sp>
      <p:sp>
        <p:nvSpPr>
          <p:cNvPr id="6" name="TextBox 5"/>
          <p:cNvSpPr txBox="1"/>
          <p:nvPr/>
        </p:nvSpPr>
        <p:spPr>
          <a:xfrm>
            <a:off x="11082197" y="2833439"/>
            <a:ext cx="1347537" cy="261610"/>
          </a:xfrm>
          <a:prstGeom prst="rect">
            <a:avLst/>
          </a:prstGeom>
          <a:noFill/>
        </p:spPr>
        <p:txBody>
          <a:bodyPr wrap="square" rtlCol="0">
            <a:spAutoFit/>
          </a:bodyPr>
          <a:lstStyle/>
          <a:p>
            <a:pPr rtl="0"/>
            <a:r>
              <a:rPr lang="zh" sz="1100" b="1">
                <a:latin typeface="Arial" panose="020B0604020202020204" pitchFamily="34" charset="0"/>
                <a:cs typeface="Arial" panose="020B0604020202020204" pitchFamily="34" charset="0"/>
              </a:rPr>
              <a:t>粪便部分</a:t>
            </a:r>
            <a:endParaRPr lang="ru-RU" sz="1100" b="1" dirty="0">
              <a:latin typeface="Arial" panose="020B0604020202020204" pitchFamily="34" charset="0"/>
              <a:cs typeface="Arial" panose="020B0604020202020204" pitchFamily="34" charset="0"/>
            </a:endParaRPr>
          </a:p>
        </p:txBody>
      </p:sp>
      <p:sp>
        <p:nvSpPr>
          <p:cNvPr id="34" name="TextBox 33"/>
          <p:cNvSpPr txBox="1"/>
          <p:nvPr/>
        </p:nvSpPr>
        <p:spPr>
          <a:xfrm>
            <a:off x="11163810" y="3208356"/>
            <a:ext cx="1184310" cy="261610"/>
          </a:xfrm>
          <a:prstGeom prst="rect">
            <a:avLst/>
          </a:prstGeom>
          <a:noFill/>
        </p:spPr>
        <p:txBody>
          <a:bodyPr wrap="square" rtlCol="0">
            <a:spAutoFit/>
          </a:bodyPr>
          <a:lstStyle/>
          <a:p>
            <a:pPr rtl="0"/>
            <a:r>
              <a:rPr lang="zh" sz="1100" b="1">
                <a:latin typeface="Arial" panose="020B0604020202020204" pitchFamily="34" charset="0"/>
                <a:cs typeface="Arial" panose="020B0604020202020204" pitchFamily="34" charset="0"/>
              </a:rPr>
              <a:t>尿液部分</a:t>
            </a:r>
            <a:endParaRPr lang="ru-RU" sz="11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310990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1" y="451846"/>
            <a:ext cx="7334250" cy="450398"/>
          </a:xfrm>
        </p:spPr>
        <p:txBody>
          <a:bodyPr rtlCol="0"/>
          <a:lstStyle/>
          <a:p>
            <a:pPr rtl="0"/>
            <a:r>
              <a:rPr lang="zh"/>
              <a:t>用户界面（围闭）</a:t>
            </a:r>
          </a:p>
        </p:txBody>
      </p:sp>
      <p:sp>
        <p:nvSpPr>
          <p:cNvPr id="19" name="Content Placeholder 18"/>
          <p:cNvSpPr>
            <a:spLocks noGrp="1"/>
          </p:cNvSpPr>
          <p:nvPr>
            <p:ph idx="1"/>
          </p:nvPr>
        </p:nvSpPr>
        <p:spPr>
          <a:xfrm>
            <a:off x="650787" y="1204768"/>
            <a:ext cx="9705975" cy="4627421"/>
          </a:xfrm>
          <a:prstGeom prst="rect">
            <a:avLst/>
          </a:prstGeom>
        </p:spPr>
        <p:txBody>
          <a:bodyPr wrap="square" rtlCol="0">
            <a:spAutoFit/>
          </a:bodyPr>
          <a:lstStyle/>
          <a:p>
            <a:pPr rtl="0"/>
            <a:r>
              <a:rPr lang="zh" sz="1800" b="1">
                <a:latin typeface="Arial" panose="020B0604020202020204" pitchFamily="34" charset="0"/>
                <a:cs typeface="Arial" panose="020B0604020202020204" pitchFamily="34" charset="0"/>
              </a:rPr>
              <a:t>用户界面包括但不限于： </a:t>
            </a:r>
            <a:endParaRPr lang="en-ZA" sz="1800" dirty="0">
              <a:latin typeface="Arial" panose="020B0604020202020204" pitchFamily="34" charset="0"/>
              <a:cs typeface="Arial" panose="020B0604020202020204" pitchFamily="34" charset="0"/>
            </a:endParaRPr>
          </a:p>
          <a:p>
            <a:pPr rtl="0">
              <a:lnSpc>
                <a:spcPct val="150000"/>
              </a:lnSpc>
            </a:pPr>
            <a:r>
              <a:rPr lang="zh" sz="1800">
                <a:latin typeface="Arial" panose="020B0604020202020204" pitchFamily="34" charset="0"/>
                <a:cs typeface="Arial" panose="020B0604020202020204" pitchFamily="34" charset="0"/>
              </a:rPr>
              <a:t>简易通风/不通风坑式厕所；</a:t>
            </a:r>
          </a:p>
          <a:p>
            <a:pPr rtl="0">
              <a:lnSpc>
                <a:spcPct val="150000"/>
              </a:lnSpc>
            </a:pPr>
            <a:r>
              <a:rPr lang="zh" sz="1800">
                <a:latin typeface="Arial" panose="020B0604020202020204" pitchFamily="34" charset="0"/>
                <a:cs typeface="Arial" panose="020B0604020202020204" pitchFamily="34" charset="0"/>
              </a:rPr>
              <a:t>双通气改良坑厕/双坑交替堆肥厕所；</a:t>
            </a:r>
          </a:p>
          <a:p>
            <a:pPr rtl="0">
              <a:lnSpc>
                <a:spcPct val="150000"/>
              </a:lnSpc>
            </a:pPr>
            <a:r>
              <a:rPr lang="zh" sz="1800">
                <a:latin typeface="Arial" panose="020B0604020202020204" pitchFamily="34" charset="0"/>
                <a:cs typeface="Arial" panose="020B0604020202020204" pitchFamily="34" charset="0"/>
              </a:rPr>
              <a:t>旱厕，例如尿分流旱厕（UDT）、堆肥旱厕 </a:t>
            </a:r>
          </a:p>
          <a:p>
            <a:pPr rtl="0">
              <a:lnSpc>
                <a:spcPct val="150000"/>
              </a:lnSpc>
            </a:pPr>
            <a:r>
              <a:rPr lang="zh" sz="1800">
                <a:latin typeface="Arial" panose="020B0604020202020204" pitchFamily="34" charset="0"/>
                <a:cs typeface="Arial" panose="020B0604020202020204" pitchFamily="34" charset="0"/>
              </a:rPr>
              <a:t>冲水式厕所；</a:t>
            </a:r>
          </a:p>
          <a:p>
            <a:pPr rtl="0">
              <a:lnSpc>
                <a:spcPct val="150000"/>
              </a:lnSpc>
            </a:pPr>
            <a:r>
              <a:rPr lang="zh" sz="1800">
                <a:latin typeface="Arial" panose="020B0604020202020204" pitchFamily="34" charset="0"/>
                <a:cs typeface="Arial" panose="020B0604020202020204" pitchFamily="34" charset="0"/>
              </a:rPr>
              <a:t>无水小便池；</a:t>
            </a:r>
          </a:p>
          <a:p>
            <a:pPr rtl="0">
              <a:lnSpc>
                <a:spcPct val="150000"/>
              </a:lnSpc>
            </a:pPr>
            <a:r>
              <a:rPr lang="zh" sz="1800">
                <a:latin typeface="Arial" panose="020B0604020202020204" pitchFamily="34" charset="0"/>
                <a:cs typeface="Arial" panose="020B0604020202020204" pitchFamily="34" charset="0"/>
              </a:rPr>
              <a:t>蓄水池冲水厕所；</a:t>
            </a:r>
          </a:p>
          <a:p>
            <a:pPr rtl="0">
              <a:lnSpc>
                <a:spcPct val="150000"/>
              </a:lnSpc>
            </a:pPr>
            <a:r>
              <a:rPr lang="zh" sz="1800">
                <a:latin typeface="Arial" panose="020B0604020202020204" pitchFamily="34" charset="0"/>
                <a:cs typeface="Arial" panose="020B0604020202020204" pitchFamily="34" charset="0"/>
              </a:rPr>
              <a:t>洗涤设施，如灰水洗涤槽</a:t>
            </a:r>
          </a:p>
          <a:p>
            <a:pPr lvl="2" rtl="0">
              <a:lnSpc>
                <a:spcPct val="150000"/>
              </a:lnSpc>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26</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48211"/>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pic>
        <p:nvPicPr>
          <p:cNvPr id="20"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03938" y="1792137"/>
            <a:ext cx="1800000" cy="1350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Image result for double ventilated improved pit latri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3037" y="3847236"/>
            <a:ext cx="1751030" cy="12960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8610600" y="3170261"/>
            <a:ext cx="1398011" cy="461665"/>
          </a:xfrm>
          <a:prstGeom prst="rect">
            <a:avLst/>
          </a:prstGeom>
          <a:noFill/>
        </p:spPr>
        <p:txBody>
          <a:bodyPr wrap="square" rtlCol="0">
            <a:spAutoFit/>
          </a:bodyPr>
          <a:lstStyle/>
          <a:p>
            <a:pPr algn="ctr" rtl="0"/>
            <a:r>
              <a:rPr lang="zh" sz="1200" b="1" i="1">
                <a:latin typeface="Arial" panose="020B0604020202020204" pitchFamily="34" charset="0"/>
                <a:cs typeface="Arial" panose="020B0604020202020204" pitchFamily="34" charset="0"/>
              </a:rPr>
              <a:t>通风坑厕 </a:t>
            </a:r>
          </a:p>
        </p:txBody>
      </p:sp>
      <p:sp>
        <p:nvSpPr>
          <p:cNvPr id="23" name="TextBox 22"/>
          <p:cNvSpPr txBox="1"/>
          <p:nvPr/>
        </p:nvSpPr>
        <p:spPr>
          <a:xfrm>
            <a:off x="8347882" y="5358547"/>
            <a:ext cx="2062332" cy="461665"/>
          </a:xfrm>
          <a:prstGeom prst="rect">
            <a:avLst/>
          </a:prstGeom>
          <a:noFill/>
        </p:spPr>
        <p:txBody>
          <a:bodyPr wrap="square" rtlCol="0">
            <a:spAutoFit/>
          </a:bodyPr>
          <a:lstStyle/>
          <a:p>
            <a:pPr algn="ctr" rtl="0"/>
            <a:r>
              <a:rPr lang="zh" sz="1200" b="1" i="1">
                <a:latin typeface="Arial" panose="020B0604020202020204" pitchFamily="34" charset="0"/>
                <a:cs typeface="Arial" panose="020B0604020202020204" pitchFamily="34" charset="0"/>
              </a:rPr>
              <a:t>双通气改良坑厕 </a:t>
            </a:r>
          </a:p>
        </p:txBody>
      </p:sp>
      <p:pic>
        <p:nvPicPr>
          <p:cNvPr id="24" name="Picture 12" descr="Image result for urine diverting dry toil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0047" y="3804887"/>
            <a:ext cx="1599710" cy="16200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4758542" y="5424887"/>
            <a:ext cx="1811215" cy="461665"/>
          </a:xfrm>
          <a:prstGeom prst="rect">
            <a:avLst/>
          </a:prstGeom>
          <a:noFill/>
        </p:spPr>
        <p:txBody>
          <a:bodyPr wrap="square" rtlCol="0">
            <a:spAutoFit/>
          </a:bodyPr>
          <a:lstStyle/>
          <a:p>
            <a:pPr algn="ctr" rtl="0"/>
            <a:r>
              <a:rPr lang="zh" sz="1200" b="1" i="1">
                <a:latin typeface="Arial" panose="020B0604020202020204" pitchFamily="34" charset="0"/>
                <a:cs typeface="Arial" panose="020B0604020202020204" pitchFamily="34" charset="0"/>
              </a:rPr>
              <a:t>尿液分流厕所</a:t>
            </a:r>
          </a:p>
        </p:txBody>
      </p:sp>
      <p:pic>
        <p:nvPicPr>
          <p:cNvPr id="13" name="Picture 18" descr="Image result for waterless urina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11938" y="3585838"/>
            <a:ext cx="1656000" cy="177270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808115" y="5594553"/>
            <a:ext cx="1599251" cy="276999"/>
          </a:xfrm>
          <a:prstGeom prst="rect">
            <a:avLst/>
          </a:prstGeom>
          <a:noFill/>
        </p:spPr>
        <p:txBody>
          <a:bodyPr wrap="square" rtlCol="0">
            <a:spAutoFit/>
          </a:bodyPr>
          <a:lstStyle/>
          <a:p>
            <a:pPr rtl="0"/>
            <a:r>
              <a:rPr lang="zh" sz="1200" b="1" i="1">
                <a:latin typeface="Arial" panose="020B0604020202020204" pitchFamily="34" charset="0"/>
                <a:cs typeface="Arial" panose="020B0604020202020204" pitchFamily="34" charset="0"/>
              </a:rPr>
              <a:t>无水小便池</a:t>
            </a:r>
          </a:p>
        </p:txBody>
      </p:sp>
    </p:spTree>
    <p:custDataLst>
      <p:tags r:id="rId1"/>
    </p:custDataLst>
    <p:extLst>
      <p:ext uri="{BB962C8B-B14F-4D97-AF65-F5344CB8AC3E}">
        <p14:creationId xmlns:p14="http://schemas.microsoft.com/office/powerpoint/2010/main" val="3269503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63036" y="466652"/>
            <a:ext cx="7334250" cy="493193"/>
          </a:xfrm>
        </p:spPr>
        <p:txBody>
          <a:bodyPr rtlCol="0"/>
          <a:lstStyle/>
          <a:p>
            <a:r>
              <a:rPr lang="zh-CN" altLang="en-US" dirty="0"/>
              <a:t>用户界面（围闭）</a:t>
            </a:r>
            <a:endParaRPr lang="en-ZA" dirty="0"/>
          </a:p>
        </p:txBody>
      </p:sp>
      <p:sp>
        <p:nvSpPr>
          <p:cNvPr id="4" name="Content Placeholder 3"/>
          <p:cNvSpPr>
            <a:spLocks noGrp="1"/>
          </p:cNvSpPr>
          <p:nvPr>
            <p:ph idx="1"/>
          </p:nvPr>
        </p:nvSpPr>
        <p:spPr>
          <a:xfrm>
            <a:off x="628650" y="1091155"/>
            <a:ext cx="9753600" cy="5095333"/>
          </a:xfrm>
        </p:spPr>
        <p:txBody>
          <a:bodyPr rtlCol="0"/>
          <a:lstStyle/>
          <a:p>
            <a:pPr marL="0" indent="0" rtl="0">
              <a:buNone/>
            </a:pPr>
            <a:endParaRPr lang="en-ZA" dirty="0"/>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27</a:t>
            </a:fld>
            <a:endParaRPr lang="en-Z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pic>
        <p:nvPicPr>
          <p:cNvPr id="11" name="Picture 10"/>
          <p:cNvPicPr/>
          <p:nvPr/>
        </p:nvPicPr>
        <p:blipFill>
          <a:blip r:embed="rId5"/>
          <a:stretch>
            <a:fillRect/>
          </a:stretch>
        </p:blipFill>
        <p:spPr>
          <a:xfrm>
            <a:off x="10663132" y="272687"/>
            <a:ext cx="955304" cy="1481944"/>
          </a:xfrm>
          <a:prstGeom prst="rect">
            <a:avLst/>
          </a:prstGeom>
        </p:spPr>
      </p:pic>
      <p:pic>
        <p:nvPicPr>
          <p:cNvPr id="12" name="Picture 11"/>
          <p:cNvPicPr/>
          <p:nvPr/>
        </p:nvPicPr>
        <p:blipFill>
          <a:blip r:embed="rId6"/>
          <a:stretch>
            <a:fillRect/>
          </a:stretch>
        </p:blipFill>
        <p:spPr>
          <a:xfrm>
            <a:off x="10663132" y="4869873"/>
            <a:ext cx="955304" cy="866305"/>
          </a:xfrm>
          <a:prstGeom prst="rect">
            <a:avLst/>
          </a:prstGeom>
        </p:spPr>
      </p:pic>
      <p:pic>
        <p:nvPicPr>
          <p:cNvPr id="14" name="Picture 13"/>
          <p:cNvPicPr>
            <a:picLocks noChangeAspect="1"/>
          </p:cNvPicPr>
          <p:nvPr/>
        </p:nvPicPr>
        <p:blipFill rotWithShape="1">
          <a:blip r:embed="rId7"/>
          <a:srcRect b="4776"/>
          <a:stretch/>
        </p:blipFill>
        <p:spPr>
          <a:xfrm>
            <a:off x="1475231" y="2445127"/>
            <a:ext cx="1800000" cy="1714018"/>
          </a:xfrm>
          <a:prstGeom prst="rect">
            <a:avLst/>
          </a:prstGeom>
        </p:spPr>
      </p:pic>
      <p:pic>
        <p:nvPicPr>
          <p:cNvPr id="19" name="Picture 20" descr="Image result for cistern flush toile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537" t="4019" r="13207" b="2046"/>
          <a:stretch/>
        </p:blipFill>
        <p:spPr bwMode="auto">
          <a:xfrm>
            <a:off x="5505450" y="2664452"/>
            <a:ext cx="1354015" cy="149469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2" descr="Image result for washing facilities"/>
          <p:cNvPicPr>
            <a:picLocks noChangeAspect="1" noChangeArrowheads="1"/>
          </p:cNvPicPr>
          <p:nvPr/>
        </p:nvPicPr>
        <p:blipFill rotWithShape="1">
          <a:blip r:embed="rId9">
            <a:extLst>
              <a:ext uri="{28A0092B-C50C-407E-A947-70E740481C1C}">
                <a14:useLocalDpi xmlns:a14="http://schemas.microsoft.com/office/drawing/2010/main" val="0"/>
              </a:ext>
            </a:extLst>
          </a:blip>
          <a:srcRect t="33676" r="8585"/>
          <a:stretch/>
        </p:blipFill>
        <p:spPr bwMode="auto">
          <a:xfrm>
            <a:off x="7711951" y="2909392"/>
            <a:ext cx="2152249" cy="11880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5113867" y="4641516"/>
            <a:ext cx="1996627" cy="369332"/>
          </a:xfrm>
          <a:prstGeom prst="rect">
            <a:avLst/>
          </a:prstGeom>
          <a:noFill/>
        </p:spPr>
        <p:txBody>
          <a:bodyPr wrap="square" rtlCol="0">
            <a:spAutoFit/>
          </a:bodyPr>
          <a:lstStyle/>
          <a:p>
            <a:r>
              <a:rPr lang="zh-CN" altLang="en-US" b="1" i="1" dirty="0">
                <a:latin typeface="Arial" panose="020B0604020202020204" pitchFamily="34" charset="0"/>
                <a:cs typeface="Arial" panose="020B0604020202020204" pitchFamily="34" charset="0"/>
              </a:rPr>
              <a:t>蓄水池冲水厕所</a:t>
            </a:r>
            <a:endParaRPr lang="en-ZA" b="1" i="1" dirty="0"/>
          </a:p>
        </p:txBody>
      </p:sp>
      <p:sp>
        <p:nvSpPr>
          <p:cNvPr id="23" name="TextBox 22"/>
          <p:cNvSpPr txBox="1"/>
          <p:nvPr/>
        </p:nvSpPr>
        <p:spPr>
          <a:xfrm>
            <a:off x="8229860" y="4660617"/>
            <a:ext cx="1752340" cy="369332"/>
          </a:xfrm>
          <a:prstGeom prst="rect">
            <a:avLst/>
          </a:prstGeom>
          <a:noFill/>
        </p:spPr>
        <p:txBody>
          <a:bodyPr wrap="square" rtlCol="0">
            <a:spAutoFit/>
          </a:bodyPr>
          <a:lstStyle/>
          <a:p>
            <a:r>
              <a:rPr lang="ja-JP" altLang="en-US" b="1" i="1" dirty="0">
                <a:latin typeface="Arial" panose="020B0604020202020204" pitchFamily="34" charset="0"/>
                <a:cs typeface="Arial" panose="020B0604020202020204" pitchFamily="34" charset="0"/>
              </a:rPr>
              <a:t>洗涤设施</a:t>
            </a:r>
            <a:endParaRPr lang="en-ZA" b="1" i="1" dirty="0"/>
          </a:p>
        </p:txBody>
      </p:sp>
      <p:sp>
        <p:nvSpPr>
          <p:cNvPr id="24" name="TextBox 23"/>
          <p:cNvSpPr txBox="1"/>
          <p:nvPr/>
        </p:nvSpPr>
        <p:spPr>
          <a:xfrm>
            <a:off x="1864315" y="4618818"/>
            <a:ext cx="1222363" cy="369332"/>
          </a:xfrm>
          <a:prstGeom prst="rect">
            <a:avLst/>
          </a:prstGeom>
          <a:noFill/>
        </p:spPr>
        <p:txBody>
          <a:bodyPr wrap="square" rtlCol="0">
            <a:spAutoFit/>
          </a:bodyPr>
          <a:lstStyle/>
          <a:p>
            <a:r>
              <a:rPr lang="ja-JP" altLang="en-US" b="1" i="1" dirty="0">
                <a:latin typeface="Arial" panose="020B0604020202020204" pitchFamily="34" charset="0"/>
                <a:cs typeface="Arial" panose="020B0604020202020204" pitchFamily="34" charset="0"/>
              </a:rPr>
              <a:t>堆肥旱厕</a:t>
            </a:r>
            <a:endParaRPr lang="zh" altLang="en-US" b="1" i="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465138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311" y="1702050"/>
            <a:ext cx="7793907" cy="3027298"/>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a:xfrm>
            <a:off x="3048001" y="430680"/>
            <a:ext cx="7334250" cy="471563"/>
          </a:xfrm>
        </p:spPr>
        <p:txBody>
          <a:bodyPr rtlCol="0"/>
          <a:lstStyle/>
          <a:p>
            <a:pPr rtl="0"/>
            <a:r>
              <a:rPr lang="zh"/>
              <a:t>收集和运输 </a:t>
            </a:r>
            <a:r>
              <a:rPr lang="en-ZA" dirty="0"/>
              <a:t/>
            </a:r>
            <a:br>
              <a:rPr lang="en-ZA" dirty="0"/>
            </a:br>
            <a:endParaRPr lang="en-ZA" dirty="0"/>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28</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grpSp>
        <p:nvGrpSpPr>
          <p:cNvPr id="19" name="Group 18"/>
          <p:cNvGrpSpPr/>
          <p:nvPr/>
        </p:nvGrpSpPr>
        <p:grpSpPr>
          <a:xfrm>
            <a:off x="2717943" y="2257425"/>
            <a:ext cx="2587482" cy="2381249"/>
            <a:chOff x="4018085" y="1899138"/>
            <a:chExt cx="2769577" cy="2066193"/>
          </a:xfrm>
        </p:grpSpPr>
        <p:cxnSp>
          <p:nvCxnSpPr>
            <p:cNvPr id="20" name="Straight Connector 19"/>
            <p:cNvCxnSpPr/>
            <p:nvPr/>
          </p:nvCxnSpPr>
          <p:spPr>
            <a:xfrm>
              <a:off x="4018085" y="1899138"/>
              <a:ext cx="2769577"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761285" y="1907931"/>
              <a:ext cx="26377" cy="20574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18085" y="1899138"/>
              <a:ext cx="0" cy="206619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018085" y="3938954"/>
              <a:ext cx="2769577" cy="2637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4" name="Rectangle 3"/>
          <p:cNvSpPr/>
          <p:nvPr/>
        </p:nvSpPr>
        <p:spPr>
          <a:xfrm>
            <a:off x="963265" y="5259312"/>
            <a:ext cx="9418986" cy="878574"/>
          </a:xfrm>
          <a:prstGeom prst="rect">
            <a:avLst/>
          </a:prstGeom>
        </p:spPr>
        <p:txBody>
          <a:bodyPr wrap="square" rtlCol="0">
            <a:spAutoFit/>
          </a:bodyPr>
          <a:lstStyle/>
          <a:p>
            <a:pPr rtl="0">
              <a:lnSpc>
                <a:spcPct val="150000"/>
              </a:lnSpc>
            </a:pPr>
            <a:r>
              <a:rPr lang="zh" b="1" dirty="0">
                <a:latin typeface="Arial" panose="020B0604020202020204" pitchFamily="34" charset="0"/>
                <a:cs typeface="Arial" panose="020B0604020202020204" pitchFamily="34" charset="0"/>
              </a:rPr>
              <a:t>收集设施</a:t>
            </a:r>
            <a:r>
              <a:rPr lang="zh" dirty="0">
                <a:latin typeface="Arial" panose="020B0604020202020204" pitchFamily="34" charset="0"/>
                <a:cs typeface="Arial" panose="020B0604020202020204" pitchFamily="34" charset="0"/>
              </a:rPr>
              <a:t>用于存放待运输的人体排泄物，包括桶、容器、坑和室以及双坑系统</a:t>
            </a:r>
            <a:endParaRPr lang="en-ZA" dirty="0"/>
          </a:p>
        </p:txBody>
      </p:sp>
      <p:sp>
        <p:nvSpPr>
          <p:cNvPr id="33" name="TextBox 32"/>
          <p:cNvSpPr txBox="1"/>
          <p:nvPr/>
        </p:nvSpPr>
        <p:spPr>
          <a:xfrm>
            <a:off x="854598" y="1849322"/>
            <a:ext cx="3157086" cy="338554"/>
          </a:xfrm>
          <a:prstGeom prst="rect">
            <a:avLst/>
          </a:prstGeom>
          <a:noFill/>
        </p:spPr>
        <p:txBody>
          <a:bodyPr wrap="square" rtlCol="0">
            <a:spAutoFit/>
          </a:bodyPr>
          <a:lstStyle/>
          <a:p>
            <a:pPr rtl="0"/>
            <a:r>
              <a:rPr lang="zh" sz="1600" b="1">
                <a:latin typeface="Arial" panose="020B0604020202020204" pitchFamily="34" charset="0"/>
                <a:cs typeface="Arial" panose="020B0604020202020204" pitchFamily="34" charset="0"/>
              </a:rPr>
              <a:t>卫生价值链</a:t>
            </a:r>
            <a:endParaRPr lang="ru-RU" sz="1600" b="1" dirty="0">
              <a:latin typeface="Arial" panose="020B0604020202020204" pitchFamily="34" charset="0"/>
              <a:cs typeface="Arial" panose="020B0604020202020204" pitchFamily="34" charset="0"/>
            </a:endParaRPr>
          </a:p>
        </p:txBody>
      </p:sp>
      <p:sp>
        <p:nvSpPr>
          <p:cNvPr id="34" name="TextBox 33"/>
          <p:cNvSpPr txBox="1"/>
          <p:nvPr/>
        </p:nvSpPr>
        <p:spPr>
          <a:xfrm>
            <a:off x="1190799" y="4254662"/>
            <a:ext cx="1164657" cy="230832"/>
          </a:xfrm>
          <a:prstGeom prst="rect">
            <a:avLst/>
          </a:prstGeom>
          <a:noFill/>
        </p:spPr>
        <p:txBody>
          <a:bodyPr wrap="square" rtlCol="0">
            <a:spAutoFit/>
          </a:bodyPr>
          <a:lstStyle/>
          <a:p>
            <a:pPr rtl="0"/>
            <a:r>
              <a:rPr lang="zh" sz="900" b="1">
                <a:latin typeface="Arial" panose="020B0604020202020204" pitchFamily="34" charset="0"/>
                <a:cs typeface="Arial" panose="020B0604020202020204" pitchFamily="34" charset="0"/>
              </a:rPr>
              <a:t>围闭</a:t>
            </a:r>
            <a:endParaRPr lang="ru-RU" sz="900" b="1" dirty="0">
              <a:latin typeface="Arial" panose="020B0604020202020204" pitchFamily="34" charset="0"/>
              <a:cs typeface="Arial" panose="020B0604020202020204" pitchFamily="34" charset="0"/>
            </a:endParaRPr>
          </a:p>
        </p:txBody>
      </p:sp>
      <p:sp>
        <p:nvSpPr>
          <p:cNvPr id="35" name="TextBox 34"/>
          <p:cNvSpPr txBox="1"/>
          <p:nvPr/>
        </p:nvSpPr>
        <p:spPr>
          <a:xfrm>
            <a:off x="3048001" y="4254662"/>
            <a:ext cx="848627" cy="230832"/>
          </a:xfrm>
          <a:prstGeom prst="rect">
            <a:avLst/>
          </a:prstGeom>
          <a:noFill/>
        </p:spPr>
        <p:txBody>
          <a:bodyPr wrap="square" rtlCol="0">
            <a:spAutoFit/>
          </a:bodyPr>
          <a:lstStyle/>
          <a:p>
            <a:pPr rtl="0"/>
            <a:r>
              <a:rPr lang="zh" sz="900" b="1">
                <a:latin typeface="Arial" panose="020B0604020202020204" pitchFamily="34" charset="0"/>
                <a:cs typeface="Arial" panose="020B0604020202020204" pitchFamily="34" charset="0"/>
              </a:rPr>
              <a:t>清掏</a:t>
            </a:r>
            <a:endParaRPr lang="ru-RU" sz="900" b="1" dirty="0">
              <a:latin typeface="Arial" panose="020B0604020202020204" pitchFamily="34" charset="0"/>
              <a:cs typeface="Arial" panose="020B0604020202020204" pitchFamily="34" charset="0"/>
            </a:endParaRPr>
          </a:p>
        </p:txBody>
      </p:sp>
      <p:sp>
        <p:nvSpPr>
          <p:cNvPr id="36" name="TextBox 35"/>
          <p:cNvSpPr txBox="1"/>
          <p:nvPr/>
        </p:nvSpPr>
        <p:spPr>
          <a:xfrm>
            <a:off x="4284435" y="4254662"/>
            <a:ext cx="985559" cy="230832"/>
          </a:xfrm>
          <a:prstGeom prst="rect">
            <a:avLst/>
          </a:prstGeom>
          <a:noFill/>
        </p:spPr>
        <p:txBody>
          <a:bodyPr wrap="square" rtlCol="0">
            <a:spAutoFit/>
          </a:bodyPr>
          <a:lstStyle/>
          <a:p>
            <a:pPr rtl="0"/>
            <a:r>
              <a:rPr lang="zh" sz="900" b="1">
                <a:latin typeface="Arial" panose="020B0604020202020204" pitchFamily="34" charset="0"/>
                <a:cs typeface="Arial" panose="020B0604020202020204" pitchFamily="34" charset="0"/>
              </a:rPr>
              <a:t>运输</a:t>
            </a:r>
            <a:endParaRPr lang="ru-RU" sz="900" b="1" dirty="0">
              <a:latin typeface="Arial" panose="020B0604020202020204" pitchFamily="34" charset="0"/>
              <a:cs typeface="Arial" panose="020B0604020202020204" pitchFamily="34" charset="0"/>
            </a:endParaRPr>
          </a:p>
        </p:txBody>
      </p:sp>
      <p:sp>
        <p:nvSpPr>
          <p:cNvPr id="37" name="TextBox 36"/>
          <p:cNvSpPr txBox="1"/>
          <p:nvPr/>
        </p:nvSpPr>
        <p:spPr>
          <a:xfrm>
            <a:off x="5484599" y="4254662"/>
            <a:ext cx="974867" cy="230832"/>
          </a:xfrm>
          <a:prstGeom prst="rect">
            <a:avLst/>
          </a:prstGeom>
          <a:noFill/>
        </p:spPr>
        <p:txBody>
          <a:bodyPr wrap="square" rtlCol="0">
            <a:spAutoFit/>
          </a:bodyPr>
          <a:lstStyle/>
          <a:p>
            <a:pPr rtl="0"/>
            <a:r>
              <a:rPr lang="zh" sz="900" b="1">
                <a:latin typeface="Arial" panose="020B0604020202020204" pitchFamily="34" charset="0"/>
                <a:cs typeface="Arial" panose="020B0604020202020204" pitchFamily="34" charset="0"/>
              </a:rPr>
              <a:t>处理</a:t>
            </a:r>
            <a:endParaRPr lang="ru-RU" sz="900" b="1" dirty="0">
              <a:latin typeface="Arial" panose="020B0604020202020204" pitchFamily="34" charset="0"/>
              <a:cs typeface="Arial" panose="020B0604020202020204" pitchFamily="34" charset="0"/>
            </a:endParaRPr>
          </a:p>
        </p:txBody>
      </p:sp>
      <p:sp>
        <p:nvSpPr>
          <p:cNvPr id="38" name="TextBox 37"/>
          <p:cNvSpPr txBox="1"/>
          <p:nvPr/>
        </p:nvSpPr>
        <p:spPr>
          <a:xfrm>
            <a:off x="6976958" y="4254662"/>
            <a:ext cx="1419197" cy="230832"/>
          </a:xfrm>
          <a:prstGeom prst="rect">
            <a:avLst/>
          </a:prstGeom>
          <a:noFill/>
        </p:spPr>
        <p:txBody>
          <a:bodyPr wrap="square" rtlCol="0">
            <a:spAutoFit/>
          </a:bodyPr>
          <a:lstStyle/>
          <a:p>
            <a:pPr rtl="0"/>
            <a:r>
              <a:rPr lang="zh" sz="900" b="1">
                <a:latin typeface="Arial" panose="020B0604020202020204" pitchFamily="34" charset="0"/>
                <a:cs typeface="Arial" panose="020B0604020202020204" pitchFamily="34" charset="0"/>
              </a:rPr>
              <a:t>回收/再利用</a:t>
            </a:r>
            <a:endParaRPr lang="ru-RU" sz="9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572577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3048001" y="459910"/>
            <a:ext cx="7334250" cy="442333"/>
          </a:xfrm>
        </p:spPr>
        <p:txBody>
          <a:bodyPr rtlCol="0"/>
          <a:lstStyle/>
          <a:p>
            <a:pPr rtl="0"/>
            <a:r>
              <a:rPr lang="zh"/>
              <a:t>收集和运输 </a:t>
            </a:r>
            <a:r>
              <a:rPr lang="en-ZA" dirty="0"/>
              <a:t/>
            </a:r>
            <a:br>
              <a:rPr lang="en-ZA" dirty="0"/>
            </a:br>
            <a:endParaRPr lang="en-ZA" dirty="0"/>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29</a:t>
            </a:fld>
            <a:endParaRPr lang="en-ZA" dirty="0"/>
          </a:p>
        </p:txBody>
      </p:sp>
      <p:sp>
        <p:nvSpPr>
          <p:cNvPr id="13" name="Content Placeholder 12"/>
          <p:cNvSpPr>
            <a:spLocks noGrp="1"/>
          </p:cNvSpPr>
          <p:nvPr>
            <p:ph sz="quarter" idx="4294967295"/>
          </p:nvPr>
        </p:nvSpPr>
        <p:spPr>
          <a:xfrm>
            <a:off x="5390336" y="1299373"/>
            <a:ext cx="4991916" cy="3607267"/>
          </a:xfrm>
        </p:spPr>
        <p:txBody>
          <a:bodyPr rtlCol="0">
            <a:normAutofit/>
          </a:bodyPr>
          <a:lstStyle/>
          <a:p>
            <a:pPr marL="0" indent="0" rtl="0">
              <a:buNone/>
            </a:pPr>
            <a:r>
              <a:rPr lang="zh" sz="1800" b="1">
                <a:latin typeface="Arial" panose="020B0604020202020204" pitchFamily="34" charset="0"/>
                <a:cs typeface="Arial" panose="020B0604020202020204" pitchFamily="34" charset="0"/>
              </a:rPr>
              <a:t>运输：</a:t>
            </a:r>
          </a:p>
          <a:p>
            <a:pPr rtl="0"/>
            <a:r>
              <a:rPr lang="zh" sz="1800">
                <a:latin typeface="Arial" panose="020B0604020202020204" pitchFamily="34" charset="0"/>
                <a:cs typeface="Arial" panose="020B0604020202020204" pitchFamily="34" charset="0"/>
              </a:rPr>
              <a:t>手推车</a:t>
            </a:r>
          </a:p>
          <a:p>
            <a:pPr rtl="0"/>
            <a:r>
              <a:rPr lang="zh" sz="1800">
                <a:latin typeface="Arial" panose="020B0604020202020204" pitchFamily="34" charset="0"/>
                <a:cs typeface="Arial" panose="020B0604020202020204" pitchFamily="34" charset="0"/>
              </a:rPr>
              <a:t>三轮车 </a:t>
            </a:r>
          </a:p>
          <a:p>
            <a:pPr rtl="0"/>
            <a:r>
              <a:rPr lang="zh" sz="1800">
                <a:latin typeface="Arial" panose="020B0604020202020204" pitchFamily="34" charset="0"/>
                <a:cs typeface="Arial" panose="020B0604020202020204" pitchFamily="34" charset="0"/>
              </a:rPr>
              <a:t>任何其他人力多轮车 </a:t>
            </a:r>
          </a:p>
          <a:p>
            <a:pPr rtl="0"/>
            <a:r>
              <a:rPr lang="zh" sz="1800">
                <a:latin typeface="Arial" panose="020B0604020202020204" pitchFamily="34" charset="0"/>
                <a:cs typeface="Arial" panose="020B0604020202020204" pitchFamily="34" charset="0"/>
              </a:rPr>
              <a:t>卡车</a:t>
            </a:r>
          </a:p>
          <a:p>
            <a:pPr rtl="0"/>
            <a:r>
              <a:rPr lang="zh" sz="1800">
                <a:latin typeface="Arial" panose="020B0604020202020204" pitchFamily="34" charset="0"/>
                <a:cs typeface="Arial" panose="020B0604020202020204" pitchFamily="34" charset="0"/>
              </a:rPr>
              <a:t>吸粪车</a:t>
            </a:r>
            <a:endParaRPr lang="en-ZA" sz="1800" dirty="0">
              <a:latin typeface="Arial" panose="020B0604020202020204" pitchFamily="34" charset="0"/>
              <a:cs typeface="Arial" panose="020B0604020202020204" pitchFamily="34" charset="0"/>
            </a:endParaRPr>
          </a:p>
          <a:p>
            <a:pPr rtl="0"/>
            <a:endParaRPr lang="en-ZA" dirty="0"/>
          </a:p>
        </p:txBody>
      </p:sp>
      <p:sp>
        <p:nvSpPr>
          <p:cNvPr id="9" name="Content Placeholder 8"/>
          <p:cNvSpPr>
            <a:spLocks noGrp="1"/>
          </p:cNvSpPr>
          <p:nvPr>
            <p:ph sz="half" idx="4294967295"/>
          </p:nvPr>
        </p:nvSpPr>
        <p:spPr>
          <a:xfrm>
            <a:off x="650786" y="1284727"/>
            <a:ext cx="4507002" cy="3571077"/>
          </a:xfrm>
        </p:spPr>
        <p:txBody>
          <a:bodyPr rtlCol="0"/>
          <a:lstStyle/>
          <a:p>
            <a:pPr marL="0" indent="0" rtl="0">
              <a:buNone/>
            </a:pPr>
            <a:r>
              <a:rPr lang="zh" sz="1800" b="1">
                <a:latin typeface="Arial" panose="020B0604020202020204" pitchFamily="34" charset="0"/>
                <a:cs typeface="Arial" panose="020B0604020202020204" pitchFamily="34" charset="0"/>
              </a:rPr>
              <a:t>收集设施包括： </a:t>
            </a:r>
          </a:p>
          <a:p>
            <a:pPr rtl="0">
              <a:lnSpc>
                <a:spcPct val="150000"/>
              </a:lnSpc>
            </a:pPr>
            <a:r>
              <a:rPr lang="zh" sz="1800">
                <a:latin typeface="Arial" panose="020B0604020202020204" pitchFamily="34" charset="0"/>
                <a:cs typeface="Arial" panose="020B0604020202020204" pitchFamily="34" charset="0"/>
              </a:rPr>
              <a:t>地上储罐 </a:t>
            </a:r>
          </a:p>
          <a:p>
            <a:pPr rtl="0">
              <a:lnSpc>
                <a:spcPct val="150000"/>
              </a:lnSpc>
            </a:pPr>
            <a:r>
              <a:rPr lang="zh" sz="1800">
                <a:latin typeface="Arial" panose="020B0604020202020204" pitchFamily="34" charset="0"/>
                <a:cs typeface="Arial" panose="020B0604020202020204" pitchFamily="34" charset="0"/>
              </a:rPr>
              <a:t>人力清掏</a:t>
            </a:r>
          </a:p>
          <a:p>
            <a:pPr rtl="0">
              <a:lnSpc>
                <a:spcPct val="150000"/>
              </a:lnSpc>
            </a:pPr>
            <a:r>
              <a:rPr lang="zh" sz="1800">
                <a:latin typeface="Arial" panose="020B0604020202020204" pitchFamily="34" charset="0"/>
                <a:cs typeface="Arial" panose="020B0604020202020204" pitchFamily="34" charset="0"/>
              </a:rPr>
              <a:t>机械清掏（泵或真空）</a:t>
            </a:r>
          </a:p>
          <a:p>
            <a:pPr rtl="0">
              <a:lnSpc>
                <a:spcPct val="150000"/>
              </a:lnSpc>
            </a:pPr>
            <a:endParaRPr lang="en-Z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pic>
        <p:nvPicPr>
          <p:cNvPr id="11" name="Picture 10"/>
          <p:cNvPicPr/>
          <p:nvPr/>
        </p:nvPicPr>
        <p:blipFill>
          <a:blip r:embed="rId5"/>
          <a:stretch>
            <a:fillRect/>
          </a:stretch>
        </p:blipFill>
        <p:spPr>
          <a:xfrm>
            <a:off x="10663132" y="272687"/>
            <a:ext cx="955304" cy="1481944"/>
          </a:xfrm>
          <a:prstGeom prst="rect">
            <a:avLst/>
          </a:prstGeom>
        </p:spPr>
      </p:pic>
      <p:pic>
        <p:nvPicPr>
          <p:cNvPr id="12" name="Picture 11"/>
          <p:cNvPicPr/>
          <p:nvPr/>
        </p:nvPicPr>
        <p:blipFill>
          <a:blip r:embed="rId6"/>
          <a:stretch>
            <a:fillRect/>
          </a:stretch>
        </p:blipFill>
        <p:spPr>
          <a:xfrm>
            <a:off x="10663132" y="4869873"/>
            <a:ext cx="955304" cy="866305"/>
          </a:xfrm>
          <a:prstGeom prst="rect">
            <a:avLst/>
          </a:prstGeom>
        </p:spPr>
      </p:pic>
      <p:pic>
        <p:nvPicPr>
          <p:cNvPr id="19" name="Picture 2" descr="Image result for Faecal sludge collection"/>
          <p:cNvPicPr>
            <a:picLocks noChangeAspect="1" noChangeArrowheads="1"/>
          </p:cNvPicPr>
          <p:nvPr/>
        </p:nvPicPr>
        <p:blipFill rotWithShape="1">
          <a:blip r:embed="rId7">
            <a:extLst>
              <a:ext uri="{28A0092B-C50C-407E-A947-70E740481C1C}">
                <a14:useLocalDpi xmlns:a14="http://schemas.microsoft.com/office/drawing/2010/main" val="0"/>
              </a:ext>
            </a:extLst>
          </a:blip>
          <a:srcRect l="38175" r="6248" b="13590"/>
          <a:stretch/>
        </p:blipFill>
        <p:spPr bwMode="auto">
          <a:xfrm>
            <a:off x="7844464" y="4204795"/>
            <a:ext cx="2196000" cy="174081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Image result for Faecal sludge collect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1623" y="4204796"/>
            <a:ext cx="2628000" cy="168913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Related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68373" y="4155358"/>
            <a:ext cx="2393746" cy="179531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6058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rtlCol="0"/>
          <a:lstStyle/>
          <a:p>
            <a:pPr rtl="0"/>
            <a:fld id="{3AF06680-C8A7-4B16-9D12-C8E67A63F5D0}" type="slidenum">
              <a:rPr lang="en-ZA" smtClean="0"/>
              <a:t>3</a:t>
            </a:fld>
            <a:endParaRPr lang="en-ZA" dirty="0"/>
          </a:p>
        </p:txBody>
      </p:sp>
      <p:sp>
        <p:nvSpPr>
          <p:cNvPr id="6" name="TextBox 5"/>
          <p:cNvSpPr txBox="1"/>
          <p:nvPr/>
        </p:nvSpPr>
        <p:spPr>
          <a:xfrm>
            <a:off x="4283022" y="461554"/>
            <a:ext cx="6037852" cy="461665"/>
          </a:xfrm>
          <a:prstGeom prst="rect">
            <a:avLst/>
          </a:prstGeom>
          <a:noFill/>
        </p:spPr>
        <p:txBody>
          <a:bodyPr wrap="square" rtlCol="0">
            <a:spAutoFit/>
          </a:bodyPr>
          <a:lstStyle/>
          <a:p>
            <a:pPr algn="r" rtl="0"/>
            <a:r>
              <a:rPr lang="zh" sz="2400" b="1" i="1">
                <a:latin typeface="Arial" panose="020B0604020202020204" pitchFamily="34" charset="0"/>
                <a:cs typeface="Arial" panose="020B0604020202020204" pitchFamily="34" charset="0"/>
              </a:rPr>
              <a:t>背景</a:t>
            </a:r>
            <a:endParaRPr lang="en-ZA" sz="2400" i="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pic>
        <p:nvPicPr>
          <p:cNvPr id="11" name="Picture 10"/>
          <p:cNvPicPr/>
          <p:nvPr/>
        </p:nvPicPr>
        <p:blipFill>
          <a:blip r:embed="rId5"/>
          <a:stretch>
            <a:fillRect/>
          </a:stretch>
        </p:blipFill>
        <p:spPr>
          <a:xfrm>
            <a:off x="10663132" y="272687"/>
            <a:ext cx="955304" cy="1481944"/>
          </a:xfrm>
          <a:prstGeom prst="rect">
            <a:avLst/>
          </a:prstGeom>
        </p:spPr>
      </p:pic>
      <p:sp>
        <p:nvSpPr>
          <p:cNvPr id="18" name="Footer Placeholder 2"/>
          <p:cNvSpPr>
            <a:spLocks noGrp="1"/>
          </p:cNvSpPr>
          <p:nvPr>
            <p:ph type="ftr" sz="quarter" idx="11"/>
          </p:nvPr>
        </p:nvSpPr>
        <p:spPr>
          <a:xfrm>
            <a:off x="650786" y="6356349"/>
            <a:ext cx="10967650" cy="365125"/>
          </a:xfrm>
        </p:spPr>
        <p:txBody>
          <a:bodyPr rtlCol="0"/>
          <a:lstStyle/>
          <a:p>
            <a:pPr rtl="0"/>
            <a:r>
              <a:rPr lang="zh" b="1" dirty="0">
                <a:latin typeface="Arial" panose="020B0604020202020204" pitchFamily="34" charset="0"/>
                <a:cs typeface="Arial" panose="020B0604020202020204" pitchFamily="34" charset="0"/>
              </a:rPr>
              <a:t>SABS和水资源研究委员会</a:t>
            </a:r>
          </a:p>
        </p:txBody>
      </p:sp>
      <p:pic>
        <p:nvPicPr>
          <p:cNvPr id="12" name="Picture 11"/>
          <p:cNvPicPr/>
          <p:nvPr/>
        </p:nvPicPr>
        <p:blipFill>
          <a:blip r:embed="rId6"/>
          <a:stretch>
            <a:fillRect/>
          </a:stretch>
        </p:blipFill>
        <p:spPr>
          <a:xfrm>
            <a:off x="10663132" y="4869873"/>
            <a:ext cx="955304" cy="866305"/>
          </a:xfrm>
          <a:prstGeom prst="rect">
            <a:avLst/>
          </a:prstGeom>
        </p:spPr>
      </p:pic>
      <p:sp>
        <p:nvSpPr>
          <p:cNvPr id="13" name="Rectangle 12"/>
          <p:cNvSpPr/>
          <p:nvPr/>
        </p:nvSpPr>
        <p:spPr>
          <a:xfrm>
            <a:off x="650786" y="1285874"/>
            <a:ext cx="9769739" cy="4154984"/>
          </a:xfrm>
          <a:prstGeom prst="rect">
            <a:avLst/>
          </a:prstGeom>
        </p:spPr>
        <p:txBody>
          <a:bodyPr wrap="square" rtlCol="0">
            <a:spAutoFit/>
          </a:bodyPr>
          <a:lstStyle/>
          <a:p>
            <a:pPr rtl="0"/>
            <a:endParaRPr lang="en-ZA" dirty="0">
              <a:solidFill>
                <a:schemeClr val="accent1">
                  <a:lumMod val="75000"/>
                </a:schemeClr>
              </a:solidFill>
            </a:endParaRPr>
          </a:p>
          <a:p>
            <a:pPr marL="342900" indent="-342900" rtl="0">
              <a:lnSpc>
                <a:spcPct val="150000"/>
              </a:lnSpc>
              <a:buFont typeface="Arial" panose="020B0604020202020204" pitchFamily="34" charset="0"/>
              <a:buChar char="•"/>
            </a:pPr>
            <a:r>
              <a:rPr lang="zh" sz="2000" b="1" dirty="0">
                <a:latin typeface="Arial" panose="020B0604020202020204" pitchFamily="34" charset="0"/>
                <a:cs typeface="Arial" panose="020B0604020202020204" pitchFamily="34" charset="0"/>
              </a:rPr>
              <a:t>ISO 24521</a:t>
            </a:r>
            <a:r>
              <a:rPr lang="zh" sz="2000" dirty="0">
                <a:latin typeface="Arial" panose="020B0604020202020204" pitchFamily="34" charset="0"/>
                <a:cs typeface="Arial" panose="020B0604020202020204" pitchFamily="34" charset="0"/>
              </a:rPr>
              <a:t>标准是从操作人员的角度编写的国际管理标准。 </a:t>
            </a:r>
          </a:p>
          <a:p>
            <a:pPr marL="342900" indent="-342900" rtl="0">
              <a:lnSpc>
                <a:spcPct val="150000"/>
              </a:lnSpc>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rtl="0">
              <a:lnSpc>
                <a:spcPct val="150000"/>
              </a:lnSpc>
              <a:buFont typeface="Arial" panose="020B0604020202020204" pitchFamily="34" charset="0"/>
              <a:buChar char="•"/>
            </a:pPr>
            <a:r>
              <a:rPr lang="zh" sz="2000" dirty="0">
                <a:latin typeface="Arial" panose="020B0604020202020204" pitchFamily="34" charset="0"/>
                <a:cs typeface="Arial" panose="020B0604020202020204" pitchFamily="34" charset="0"/>
              </a:rPr>
              <a:t>本文本文充分利用各种发展水平的技术，制定了基础性生活污水就地处理服务管理指南。</a:t>
            </a:r>
          </a:p>
          <a:p>
            <a:pPr marL="342900" indent="-342900" rtl="0">
              <a:lnSpc>
                <a:spcPct val="150000"/>
              </a:lnSpc>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rtl="0">
              <a:lnSpc>
                <a:spcPct val="150000"/>
              </a:lnSpc>
              <a:buFont typeface="Arial" panose="020B0604020202020204" pitchFamily="34" charset="0"/>
              <a:buChar char="•"/>
            </a:pPr>
            <a:r>
              <a:rPr lang="zh" sz="2000" b="1" dirty="0">
                <a:latin typeface="Arial" panose="020B0604020202020204" pitchFamily="34" charset="0"/>
                <a:cs typeface="Arial" panose="020B0604020202020204" pitchFamily="34" charset="0"/>
              </a:rPr>
              <a:t>ISO 24521</a:t>
            </a:r>
            <a:r>
              <a:rPr lang="zh" sz="2000" dirty="0">
                <a:latin typeface="Arial" panose="020B0604020202020204" pitchFamily="34" charset="0"/>
                <a:cs typeface="Arial" panose="020B0604020202020204" pitchFamily="34" charset="0"/>
              </a:rPr>
              <a:t>适用于有一个或多个住宅的公共和私有的生活污水（黑水和灰水）就地处理服务</a:t>
            </a:r>
            <a:r>
              <a:rPr lang="zh" dirty="0">
                <a:latin typeface="Arial" panose="020B0604020202020204" pitchFamily="34" charset="0"/>
                <a:cs typeface="Arial" panose="020B0604020202020204" pitchFamily="34" charset="0"/>
              </a:rPr>
              <a:t>。</a:t>
            </a:r>
          </a:p>
          <a:p>
            <a:pPr rtl="0"/>
            <a:endParaRPr lang="en-ZA" dirty="0">
              <a:solidFill>
                <a:schemeClr val="accent1">
                  <a:lumMod val="75000"/>
                </a:schemeClr>
              </a:solidFill>
            </a:endParaRPr>
          </a:p>
          <a:p>
            <a:pPr rtl="0"/>
            <a:endParaRPr lang="en-ZA" dirty="0">
              <a:solidFill>
                <a:schemeClr val="accent1">
                  <a:lumMod val="75000"/>
                </a:schemeClr>
              </a:solidFill>
            </a:endParaRPr>
          </a:p>
        </p:txBody>
      </p:sp>
    </p:spTree>
    <p:custDataLst>
      <p:tags r:id="rId1"/>
    </p:custDataLst>
    <p:extLst>
      <p:ext uri="{BB962C8B-B14F-4D97-AF65-F5344CB8AC3E}">
        <p14:creationId xmlns:p14="http://schemas.microsoft.com/office/powerpoint/2010/main" val="344133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5526" y="2178099"/>
            <a:ext cx="7433996" cy="2887502"/>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a:xfrm>
            <a:off x="3048001" y="455480"/>
            <a:ext cx="7334250" cy="446764"/>
          </a:xfrm>
        </p:spPr>
        <p:txBody>
          <a:bodyPr rtlCol="0"/>
          <a:lstStyle/>
          <a:p>
            <a:pPr rtl="0"/>
            <a:r>
              <a:rPr lang="zh"/>
              <a:t>处理</a:t>
            </a:r>
            <a:r>
              <a:rPr lang="en-ZA" dirty="0"/>
              <a:t/>
            </a:r>
            <a:br>
              <a:rPr lang="en-ZA" dirty="0"/>
            </a:br>
            <a:endParaRPr lang="en-ZA" dirty="0"/>
          </a:p>
        </p:txBody>
      </p:sp>
      <p:sp>
        <p:nvSpPr>
          <p:cNvPr id="4" name="Content Placeholder 3"/>
          <p:cNvSpPr>
            <a:spLocks noGrp="1"/>
          </p:cNvSpPr>
          <p:nvPr>
            <p:ph idx="1"/>
          </p:nvPr>
        </p:nvSpPr>
        <p:spPr>
          <a:xfrm>
            <a:off x="650787" y="1337217"/>
            <a:ext cx="9753600" cy="5095333"/>
          </a:xfrm>
        </p:spPr>
        <p:txBody>
          <a:bodyPr rtlCol="0">
            <a:normAutofit/>
          </a:bodyPr>
          <a:lstStyle/>
          <a:p>
            <a:pPr marL="0" indent="0" rtl="0">
              <a:buNone/>
            </a:pPr>
            <a:endParaRPr lang="en-ZA" sz="1800" b="1" dirty="0">
              <a:latin typeface="Arial" panose="020B0604020202020204" pitchFamily="34" charset="0"/>
              <a:cs typeface="Arial" panose="020B0604020202020204" pitchFamily="34" charset="0"/>
            </a:endParaRPr>
          </a:p>
          <a:p>
            <a:pPr marL="0" indent="0" rtl="0">
              <a:buNone/>
            </a:pPr>
            <a:endParaRPr lang="en-ZA" sz="1800" b="1" dirty="0"/>
          </a:p>
          <a:p>
            <a:pPr marL="0" indent="0" rtl="0">
              <a:buNone/>
            </a:pPr>
            <a:endParaRPr lang="en-ZA" sz="1800" b="1" dirty="0">
              <a:latin typeface="Arial" panose="020B0604020202020204" pitchFamily="34" charset="0"/>
              <a:cs typeface="Arial" panose="020B0604020202020204" pitchFamily="34" charset="0"/>
            </a:endParaRPr>
          </a:p>
          <a:p>
            <a:pPr marL="0" indent="0" rtl="0">
              <a:buNone/>
            </a:pPr>
            <a:endParaRPr lang="en-ZA" sz="1800" b="1" dirty="0"/>
          </a:p>
          <a:p>
            <a:pPr marL="0" indent="0" rtl="0">
              <a:buNone/>
            </a:pPr>
            <a:endParaRPr lang="en-ZA" sz="1800" b="1" dirty="0">
              <a:latin typeface="Arial" panose="020B0604020202020204" pitchFamily="34" charset="0"/>
              <a:cs typeface="Arial" panose="020B0604020202020204" pitchFamily="34" charset="0"/>
            </a:endParaRPr>
          </a:p>
          <a:p>
            <a:pPr marL="0" indent="0" rtl="0">
              <a:buNone/>
            </a:pPr>
            <a:endParaRPr lang="en-ZA" sz="1800" b="1" dirty="0"/>
          </a:p>
          <a:p>
            <a:pPr marL="0" indent="0" rtl="0">
              <a:buNone/>
            </a:pPr>
            <a:endParaRPr lang="en-ZA" sz="1800" b="1" dirty="0">
              <a:latin typeface="Arial" panose="020B0604020202020204" pitchFamily="34" charset="0"/>
              <a:cs typeface="Arial" panose="020B0604020202020204" pitchFamily="34" charset="0"/>
            </a:endParaRPr>
          </a:p>
          <a:p>
            <a:pPr marL="0" indent="0" rtl="0">
              <a:buNone/>
            </a:pPr>
            <a:endParaRPr lang="en-ZA" sz="1800" b="1" dirty="0"/>
          </a:p>
          <a:p>
            <a:pPr marL="0" indent="0" rtl="0">
              <a:buNone/>
            </a:pPr>
            <a:endParaRPr lang="en-ZA" sz="1800" b="1" dirty="0">
              <a:latin typeface="Arial" panose="020B0604020202020204" pitchFamily="34" charset="0"/>
              <a:cs typeface="Arial" panose="020B0604020202020204" pitchFamily="34" charset="0"/>
            </a:endParaRPr>
          </a:p>
          <a:p>
            <a:pPr marL="0" indent="0" rtl="0">
              <a:buNone/>
            </a:pPr>
            <a:endParaRPr lang="en-ZA" sz="1800" b="1" dirty="0"/>
          </a:p>
          <a:p>
            <a:pPr marL="0" indent="0" rtl="0">
              <a:buNone/>
            </a:pPr>
            <a:endParaRPr lang="en-ZA" sz="1800" b="1" dirty="0">
              <a:latin typeface="Arial" panose="020B0604020202020204" pitchFamily="34" charset="0"/>
              <a:cs typeface="Arial" panose="020B0604020202020204" pitchFamily="34" charset="0"/>
            </a:endParaRPr>
          </a:p>
          <a:p>
            <a:pPr rtl="0"/>
            <a:endParaRPr lang="en-ZA" dirty="0"/>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30</a:t>
            </a:fld>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grpSp>
        <p:nvGrpSpPr>
          <p:cNvPr id="22" name="Group 21"/>
          <p:cNvGrpSpPr/>
          <p:nvPr/>
        </p:nvGrpSpPr>
        <p:grpSpPr>
          <a:xfrm>
            <a:off x="5527588" y="2664101"/>
            <a:ext cx="1111338" cy="2286000"/>
            <a:chOff x="4018085" y="1899138"/>
            <a:chExt cx="2769577" cy="2066193"/>
          </a:xfrm>
        </p:grpSpPr>
        <p:cxnSp>
          <p:nvCxnSpPr>
            <p:cNvPr id="23" name="Straight Connector 22"/>
            <p:cNvCxnSpPr/>
            <p:nvPr/>
          </p:nvCxnSpPr>
          <p:spPr>
            <a:xfrm>
              <a:off x="4018085" y="1899138"/>
              <a:ext cx="2769577"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761285" y="1907931"/>
              <a:ext cx="26377" cy="20574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018085" y="1899138"/>
              <a:ext cx="0" cy="206619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018085" y="3938954"/>
              <a:ext cx="2769577" cy="2637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1364737" y="2342153"/>
            <a:ext cx="3157086" cy="338554"/>
          </a:xfrm>
          <a:prstGeom prst="rect">
            <a:avLst/>
          </a:prstGeom>
          <a:noFill/>
        </p:spPr>
        <p:txBody>
          <a:bodyPr wrap="square" rtlCol="0">
            <a:spAutoFit/>
          </a:bodyPr>
          <a:lstStyle/>
          <a:p>
            <a:pPr rtl="0"/>
            <a:r>
              <a:rPr lang="zh" sz="1600" b="1">
                <a:latin typeface="Arial" panose="020B0604020202020204" pitchFamily="34" charset="0"/>
                <a:cs typeface="Arial" panose="020B0604020202020204" pitchFamily="34" charset="0"/>
              </a:rPr>
              <a:t>卫生价值链</a:t>
            </a:r>
            <a:endParaRPr lang="ru-RU" sz="1600" b="1" dirty="0">
              <a:latin typeface="Arial" panose="020B0604020202020204" pitchFamily="34" charset="0"/>
              <a:cs typeface="Arial" panose="020B0604020202020204" pitchFamily="34" charset="0"/>
            </a:endParaRPr>
          </a:p>
        </p:txBody>
      </p:sp>
      <p:sp>
        <p:nvSpPr>
          <p:cNvPr id="19" name="TextBox 18"/>
          <p:cNvSpPr txBox="1"/>
          <p:nvPr/>
        </p:nvSpPr>
        <p:spPr>
          <a:xfrm>
            <a:off x="1700938" y="4631993"/>
            <a:ext cx="1164657" cy="230832"/>
          </a:xfrm>
          <a:prstGeom prst="rect">
            <a:avLst/>
          </a:prstGeom>
          <a:noFill/>
        </p:spPr>
        <p:txBody>
          <a:bodyPr wrap="square" rtlCol="0">
            <a:spAutoFit/>
          </a:bodyPr>
          <a:lstStyle/>
          <a:p>
            <a:pPr rtl="0"/>
            <a:r>
              <a:rPr lang="zh" sz="900" b="1">
                <a:latin typeface="Arial" panose="020B0604020202020204" pitchFamily="34" charset="0"/>
                <a:cs typeface="Arial" panose="020B0604020202020204" pitchFamily="34" charset="0"/>
              </a:rPr>
              <a:t>围闭</a:t>
            </a:r>
            <a:endParaRPr lang="ru-RU" sz="900" b="1" dirty="0">
              <a:latin typeface="Arial" panose="020B0604020202020204" pitchFamily="34" charset="0"/>
              <a:cs typeface="Arial" panose="020B0604020202020204" pitchFamily="34" charset="0"/>
            </a:endParaRPr>
          </a:p>
        </p:txBody>
      </p:sp>
      <p:sp>
        <p:nvSpPr>
          <p:cNvPr id="21" name="TextBox 20"/>
          <p:cNvSpPr txBox="1"/>
          <p:nvPr/>
        </p:nvSpPr>
        <p:spPr>
          <a:xfrm>
            <a:off x="3384884" y="4631993"/>
            <a:ext cx="848627" cy="230832"/>
          </a:xfrm>
          <a:prstGeom prst="rect">
            <a:avLst/>
          </a:prstGeom>
          <a:noFill/>
        </p:spPr>
        <p:txBody>
          <a:bodyPr wrap="square" rtlCol="0">
            <a:spAutoFit/>
          </a:bodyPr>
          <a:lstStyle/>
          <a:p>
            <a:pPr rtl="0"/>
            <a:r>
              <a:rPr lang="zh" sz="900" b="1">
                <a:latin typeface="Arial" panose="020B0604020202020204" pitchFamily="34" charset="0"/>
                <a:cs typeface="Arial" panose="020B0604020202020204" pitchFamily="34" charset="0"/>
              </a:rPr>
              <a:t>清掏</a:t>
            </a:r>
            <a:endParaRPr lang="ru-RU" sz="900" b="1" dirty="0">
              <a:latin typeface="Arial" panose="020B0604020202020204" pitchFamily="34" charset="0"/>
              <a:cs typeface="Arial" panose="020B0604020202020204" pitchFamily="34" charset="0"/>
            </a:endParaRPr>
          </a:p>
        </p:txBody>
      </p:sp>
      <p:sp>
        <p:nvSpPr>
          <p:cNvPr id="27" name="TextBox 26"/>
          <p:cNvSpPr txBox="1"/>
          <p:nvPr/>
        </p:nvSpPr>
        <p:spPr>
          <a:xfrm>
            <a:off x="4611695" y="4631993"/>
            <a:ext cx="985559" cy="230832"/>
          </a:xfrm>
          <a:prstGeom prst="rect">
            <a:avLst/>
          </a:prstGeom>
          <a:noFill/>
        </p:spPr>
        <p:txBody>
          <a:bodyPr wrap="square" rtlCol="0">
            <a:spAutoFit/>
          </a:bodyPr>
          <a:lstStyle/>
          <a:p>
            <a:pPr rtl="0"/>
            <a:r>
              <a:rPr lang="zh" sz="900" b="1">
                <a:latin typeface="Arial" panose="020B0604020202020204" pitchFamily="34" charset="0"/>
                <a:cs typeface="Arial" panose="020B0604020202020204" pitchFamily="34" charset="0"/>
              </a:rPr>
              <a:t>运输</a:t>
            </a:r>
            <a:endParaRPr lang="ru-RU" sz="900" b="1" dirty="0">
              <a:latin typeface="Arial" panose="020B0604020202020204" pitchFamily="34" charset="0"/>
              <a:cs typeface="Arial" panose="020B0604020202020204" pitchFamily="34" charset="0"/>
            </a:endParaRPr>
          </a:p>
        </p:txBody>
      </p:sp>
      <p:sp>
        <p:nvSpPr>
          <p:cNvPr id="28" name="TextBox 27"/>
          <p:cNvSpPr txBox="1"/>
          <p:nvPr/>
        </p:nvSpPr>
        <p:spPr>
          <a:xfrm>
            <a:off x="5782986" y="4631993"/>
            <a:ext cx="974867" cy="230832"/>
          </a:xfrm>
          <a:prstGeom prst="rect">
            <a:avLst/>
          </a:prstGeom>
          <a:noFill/>
        </p:spPr>
        <p:txBody>
          <a:bodyPr wrap="square" rtlCol="0">
            <a:spAutoFit/>
          </a:bodyPr>
          <a:lstStyle/>
          <a:p>
            <a:pPr rtl="0"/>
            <a:r>
              <a:rPr lang="zh" sz="900" b="1">
                <a:latin typeface="Arial" panose="020B0604020202020204" pitchFamily="34" charset="0"/>
                <a:cs typeface="Arial" panose="020B0604020202020204" pitchFamily="34" charset="0"/>
              </a:rPr>
              <a:t>处理</a:t>
            </a:r>
            <a:endParaRPr lang="ru-RU" sz="900" b="1" dirty="0">
              <a:latin typeface="Arial" panose="020B0604020202020204" pitchFamily="34" charset="0"/>
              <a:cs typeface="Arial" panose="020B0604020202020204" pitchFamily="34" charset="0"/>
            </a:endParaRPr>
          </a:p>
        </p:txBody>
      </p:sp>
      <p:sp>
        <p:nvSpPr>
          <p:cNvPr id="29" name="TextBox 28"/>
          <p:cNvSpPr txBox="1"/>
          <p:nvPr/>
        </p:nvSpPr>
        <p:spPr>
          <a:xfrm>
            <a:off x="7111706" y="4631993"/>
            <a:ext cx="1419197" cy="230832"/>
          </a:xfrm>
          <a:prstGeom prst="rect">
            <a:avLst/>
          </a:prstGeom>
          <a:noFill/>
        </p:spPr>
        <p:txBody>
          <a:bodyPr wrap="square" rtlCol="0">
            <a:spAutoFit/>
          </a:bodyPr>
          <a:lstStyle/>
          <a:p>
            <a:pPr rtl="0"/>
            <a:r>
              <a:rPr lang="zh" sz="900" b="1">
                <a:latin typeface="Arial" panose="020B0604020202020204" pitchFamily="34" charset="0"/>
                <a:cs typeface="Arial" panose="020B0604020202020204" pitchFamily="34" charset="0"/>
              </a:rPr>
              <a:t>回收/再利用</a:t>
            </a:r>
            <a:endParaRPr lang="ru-RU" sz="9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319270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455480"/>
            <a:ext cx="7334250" cy="446764"/>
          </a:xfrm>
        </p:spPr>
        <p:txBody>
          <a:bodyPr rtlCol="0"/>
          <a:lstStyle/>
          <a:p>
            <a:pPr rtl="0"/>
            <a:r>
              <a:rPr lang="zh"/>
              <a:t>处理</a:t>
            </a:r>
            <a:r>
              <a:rPr lang="en-ZA" dirty="0"/>
              <a:t/>
            </a:r>
            <a:br>
              <a:rPr lang="en-ZA" dirty="0"/>
            </a:br>
            <a:endParaRPr lang="en-ZA" dirty="0"/>
          </a:p>
        </p:txBody>
      </p:sp>
      <p:sp>
        <p:nvSpPr>
          <p:cNvPr id="4" name="Content Placeholder 3"/>
          <p:cNvSpPr>
            <a:spLocks noGrp="1"/>
          </p:cNvSpPr>
          <p:nvPr>
            <p:ph idx="1"/>
          </p:nvPr>
        </p:nvSpPr>
        <p:spPr>
          <a:xfrm>
            <a:off x="650787" y="1337217"/>
            <a:ext cx="9753600" cy="5095333"/>
          </a:xfrm>
        </p:spPr>
        <p:txBody>
          <a:bodyPr rtlCol="0">
            <a:normAutofit/>
          </a:bodyPr>
          <a:lstStyle/>
          <a:p>
            <a:pPr marL="0" indent="0" rtl="0">
              <a:buNone/>
            </a:pPr>
            <a:endParaRPr lang="en-ZA" sz="1800" b="1" dirty="0">
              <a:latin typeface="Arial" panose="020B0604020202020204" pitchFamily="34" charset="0"/>
              <a:cs typeface="Arial" panose="020B0604020202020204" pitchFamily="34" charset="0"/>
            </a:endParaRPr>
          </a:p>
          <a:p>
            <a:pPr marL="0" indent="0" rtl="0">
              <a:buNone/>
            </a:pPr>
            <a:r>
              <a:rPr lang="zh" sz="1800" b="1" dirty="0"/>
              <a:t>两组处理技术：</a:t>
            </a:r>
          </a:p>
          <a:p>
            <a:pPr marL="0" indent="0" rtl="0">
              <a:buNone/>
            </a:pPr>
            <a:endParaRPr lang="en-ZA" sz="1800" b="1" dirty="0"/>
          </a:p>
          <a:p>
            <a:pPr rtl="0">
              <a:lnSpc>
                <a:spcPct val="170000"/>
              </a:lnSpc>
            </a:pPr>
            <a:r>
              <a:rPr lang="zh" sz="1800" b="1" dirty="0"/>
              <a:t>主要的污水处理技术可包括</a:t>
            </a:r>
          </a:p>
          <a:p>
            <a:pPr lvl="1" rtl="0">
              <a:lnSpc>
                <a:spcPct val="150000"/>
              </a:lnSpc>
            </a:pPr>
            <a:r>
              <a:rPr lang="zh" sz="1800" dirty="0">
                <a:latin typeface="Arial" panose="020B0604020202020204" pitchFamily="34" charset="0"/>
                <a:cs typeface="Arial" panose="020B0604020202020204" pitchFamily="34" charset="0"/>
              </a:rPr>
              <a:t>密封的单格或多格式化粪池</a:t>
            </a:r>
          </a:p>
          <a:p>
            <a:pPr lvl="1" rtl="0">
              <a:lnSpc>
                <a:spcPct val="150000"/>
              </a:lnSpc>
            </a:pPr>
            <a:r>
              <a:rPr lang="zh" sz="1800" dirty="0">
                <a:latin typeface="Arial" panose="020B0604020202020204" pitchFamily="34" charset="0"/>
                <a:cs typeface="Arial" panose="020B0604020202020204" pitchFamily="34" charset="0"/>
              </a:rPr>
              <a:t>有排放口和具有充分过滤功能的化粪池</a:t>
            </a:r>
          </a:p>
          <a:p>
            <a:pPr lvl="1" rtl="0">
              <a:lnSpc>
                <a:spcPct val="150000"/>
              </a:lnSpc>
            </a:pPr>
            <a:r>
              <a:rPr lang="zh" sz="1800" dirty="0">
                <a:latin typeface="Arial" panose="020B0604020202020204" pitchFamily="34" charset="0"/>
                <a:cs typeface="Arial" panose="020B0604020202020204" pitchFamily="34" charset="0"/>
              </a:rPr>
              <a:t>上流式厌氧污泥床反应</a:t>
            </a:r>
            <a:r>
              <a:rPr lang="zh" sz="1800" dirty="0" smtClean="0">
                <a:latin typeface="Arial" panose="020B0604020202020204" pitchFamily="34" charset="0"/>
                <a:cs typeface="Arial" panose="020B0604020202020204" pitchFamily="34" charset="0"/>
              </a:rPr>
              <a:t>器（U</a:t>
            </a:r>
            <a:r>
              <a:rPr lang="zh" sz="1800" dirty="0">
                <a:latin typeface="Arial" panose="020B0604020202020204" pitchFamily="34" charset="0"/>
                <a:cs typeface="Arial" panose="020B0604020202020204" pitchFamily="34" charset="0"/>
              </a:rPr>
              <a:t>ASB） </a:t>
            </a:r>
          </a:p>
          <a:p>
            <a:pPr lvl="1" rtl="0">
              <a:lnSpc>
                <a:spcPct val="170000"/>
              </a:lnSpc>
            </a:pPr>
            <a:endParaRPr lang="en-US" sz="1900" dirty="0">
              <a:latin typeface="Arial" panose="020B0604020202020204" pitchFamily="34" charset="0"/>
              <a:cs typeface="Arial" panose="020B0604020202020204" pitchFamily="34" charset="0"/>
            </a:endParaRPr>
          </a:p>
          <a:p>
            <a:pPr rtl="0"/>
            <a:endParaRPr lang="en-ZA" dirty="0"/>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31</a:t>
            </a:fld>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Tree>
    <p:custDataLst>
      <p:tags r:id="rId1"/>
    </p:custDataLst>
    <p:extLst>
      <p:ext uri="{BB962C8B-B14F-4D97-AF65-F5344CB8AC3E}">
        <p14:creationId xmlns:p14="http://schemas.microsoft.com/office/powerpoint/2010/main" val="1805121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455480"/>
            <a:ext cx="7334250" cy="446764"/>
          </a:xfrm>
        </p:spPr>
        <p:txBody>
          <a:bodyPr rtlCol="0"/>
          <a:lstStyle/>
          <a:p>
            <a:pPr rtl="0"/>
            <a:r>
              <a:rPr lang="zh"/>
              <a:t>处理</a:t>
            </a:r>
            <a:r>
              <a:rPr lang="en-ZA" dirty="0"/>
              <a:t/>
            </a:r>
            <a:br>
              <a:rPr lang="en-ZA" dirty="0"/>
            </a:br>
            <a:endParaRPr lang="en-ZA" dirty="0"/>
          </a:p>
        </p:txBody>
      </p:sp>
      <p:sp>
        <p:nvSpPr>
          <p:cNvPr id="4" name="Content Placeholder 3"/>
          <p:cNvSpPr>
            <a:spLocks noGrp="1"/>
          </p:cNvSpPr>
          <p:nvPr>
            <p:ph idx="1"/>
          </p:nvPr>
        </p:nvSpPr>
        <p:spPr>
          <a:xfrm>
            <a:off x="644896" y="1261017"/>
            <a:ext cx="9753600" cy="5095333"/>
          </a:xfrm>
        </p:spPr>
        <p:txBody>
          <a:bodyPr rtlCol="0">
            <a:normAutofit/>
          </a:bodyPr>
          <a:lstStyle/>
          <a:p>
            <a:pPr marL="0" indent="0" rtl="0">
              <a:buNone/>
            </a:pPr>
            <a:endParaRPr lang="en-US" sz="1900" b="1" dirty="0">
              <a:latin typeface="Arial" panose="020B0604020202020204" pitchFamily="34" charset="0"/>
              <a:cs typeface="Arial" panose="020B0604020202020204" pitchFamily="34" charset="0"/>
            </a:endParaRPr>
          </a:p>
          <a:p>
            <a:pPr rtl="0"/>
            <a:r>
              <a:rPr lang="zh" sz="1900" b="1">
                <a:latin typeface="Arial" panose="020B0604020202020204" pitchFamily="34" charset="0"/>
                <a:cs typeface="Arial" panose="020B0604020202020204" pitchFamily="34" charset="0"/>
              </a:rPr>
              <a:t>主要的污泥处理技术可包括：</a:t>
            </a:r>
          </a:p>
          <a:p>
            <a:pPr marL="0" indent="0" rtl="0">
              <a:buNone/>
            </a:pPr>
            <a:endParaRPr lang="en-ZA" sz="1900" dirty="0">
              <a:latin typeface="Arial" panose="020B0604020202020204" pitchFamily="34" charset="0"/>
              <a:cs typeface="Arial" panose="020B0604020202020204" pitchFamily="34" charset="0"/>
            </a:endParaRPr>
          </a:p>
          <a:p>
            <a:pPr lvl="1" rtl="0">
              <a:lnSpc>
                <a:spcPct val="150000"/>
              </a:lnSpc>
            </a:pPr>
            <a:r>
              <a:rPr lang="zh" sz="1900">
                <a:latin typeface="Arial" panose="020B0604020202020204" pitchFamily="34" charset="0"/>
                <a:cs typeface="Arial" panose="020B0604020202020204" pitchFamily="34" charset="0"/>
              </a:rPr>
              <a:t>沉淀/浓缩池</a:t>
            </a:r>
          </a:p>
          <a:p>
            <a:pPr lvl="1" rtl="0">
              <a:lnSpc>
                <a:spcPct val="150000"/>
              </a:lnSpc>
            </a:pPr>
            <a:r>
              <a:rPr lang="zh" sz="1900">
                <a:latin typeface="Arial" panose="020B0604020202020204" pitchFamily="34" charset="0"/>
                <a:cs typeface="Arial" panose="020B0604020202020204" pitchFamily="34" charset="0"/>
              </a:rPr>
              <a:t>无植被干化床</a:t>
            </a:r>
          </a:p>
          <a:p>
            <a:pPr lvl="1" rtl="0">
              <a:lnSpc>
                <a:spcPct val="150000"/>
              </a:lnSpc>
            </a:pPr>
            <a:r>
              <a:rPr lang="zh" sz="1900">
                <a:latin typeface="Arial" panose="020B0604020202020204" pitchFamily="34" charset="0"/>
                <a:cs typeface="Arial" panose="020B0604020202020204" pitchFamily="34" charset="0"/>
              </a:rPr>
              <a:t>有植被干化床</a:t>
            </a:r>
          </a:p>
          <a:p>
            <a:pPr lvl="1" rtl="0">
              <a:lnSpc>
                <a:spcPct val="150000"/>
              </a:lnSpc>
            </a:pPr>
            <a:r>
              <a:rPr lang="zh" sz="1900">
                <a:latin typeface="Arial" panose="020B0604020202020204" pitchFamily="34" charset="0"/>
                <a:cs typeface="Arial" panose="020B0604020202020204" pitchFamily="34" charset="0"/>
              </a:rPr>
              <a:t>混合堆肥 </a:t>
            </a:r>
          </a:p>
          <a:p>
            <a:pPr lvl="1" rtl="0">
              <a:lnSpc>
                <a:spcPct val="150000"/>
              </a:lnSpc>
            </a:pPr>
            <a:r>
              <a:rPr lang="zh" sz="1900">
                <a:latin typeface="Arial" panose="020B0604020202020204" pitchFamily="34" charset="0"/>
                <a:cs typeface="Arial" panose="020B0604020202020204" pitchFamily="34" charset="0"/>
              </a:rPr>
              <a:t>厌氧沼气反应器</a:t>
            </a:r>
          </a:p>
          <a:p>
            <a:pPr rtl="0"/>
            <a:endParaRPr lang="en-ZA" dirty="0"/>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32</a:t>
            </a:fld>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pic>
        <p:nvPicPr>
          <p:cNvPr id="14" name="Picture 10"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1567" y="4382494"/>
            <a:ext cx="2556000" cy="17151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0150" y="4382494"/>
            <a:ext cx="2630488" cy="17992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77701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5475" y="1971267"/>
            <a:ext cx="7436138" cy="2888334"/>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a:xfrm>
            <a:off x="3048001" y="513816"/>
            <a:ext cx="7334250" cy="388428"/>
          </a:xfrm>
        </p:spPr>
        <p:txBody>
          <a:bodyPr rtlCol="0"/>
          <a:lstStyle/>
          <a:p>
            <a:pPr rtl="0"/>
            <a:r>
              <a:rPr lang="zh"/>
              <a:t>处置/再利用 </a:t>
            </a:r>
            <a:r>
              <a:rPr lang="en-ZA" dirty="0"/>
              <a:t/>
            </a:r>
            <a:br>
              <a:rPr lang="en-ZA" dirty="0"/>
            </a:br>
            <a:endParaRPr lang="en-ZA" dirty="0"/>
          </a:p>
        </p:txBody>
      </p:sp>
      <p:sp>
        <p:nvSpPr>
          <p:cNvPr id="4" name="Content Placeholder 3"/>
          <p:cNvSpPr>
            <a:spLocks noGrp="1"/>
          </p:cNvSpPr>
          <p:nvPr>
            <p:ph idx="1"/>
          </p:nvPr>
        </p:nvSpPr>
        <p:spPr>
          <a:xfrm>
            <a:off x="628651" y="1261017"/>
            <a:ext cx="9753600" cy="5095333"/>
          </a:xfrm>
        </p:spPr>
        <p:txBody>
          <a:bodyPr rtlCol="0">
            <a:normAutofit/>
          </a:bodyPr>
          <a:lstStyle/>
          <a:p>
            <a:pPr marL="0" indent="0" rtl="0">
              <a:lnSpc>
                <a:spcPct val="150000"/>
              </a:lnSpc>
              <a:buNone/>
            </a:pPr>
            <a:endParaRPr lang="en-ZA" sz="1800" dirty="0">
              <a:latin typeface="Arial" panose="020B0604020202020204" pitchFamily="34" charset="0"/>
              <a:cs typeface="Arial" panose="020B0604020202020204" pitchFamily="34" charset="0"/>
            </a:endParaRPr>
          </a:p>
          <a:p>
            <a:pPr marL="0" indent="0" rtl="0">
              <a:lnSpc>
                <a:spcPct val="150000"/>
              </a:lnSpc>
              <a:buNone/>
            </a:pPr>
            <a:endParaRPr lang="en-ZA" sz="1800" dirty="0"/>
          </a:p>
          <a:p>
            <a:pPr marL="0" indent="0" rtl="0">
              <a:lnSpc>
                <a:spcPct val="150000"/>
              </a:lnSpc>
              <a:buNone/>
            </a:pPr>
            <a:endParaRPr lang="en-ZA" sz="1800" dirty="0">
              <a:latin typeface="Arial" panose="020B0604020202020204" pitchFamily="34" charset="0"/>
              <a:cs typeface="Arial" panose="020B0604020202020204" pitchFamily="34" charset="0"/>
            </a:endParaRPr>
          </a:p>
          <a:p>
            <a:pPr marL="0" indent="0" rtl="0">
              <a:lnSpc>
                <a:spcPct val="150000"/>
              </a:lnSpc>
              <a:buNone/>
            </a:pPr>
            <a:endParaRPr lang="en-ZA" sz="1800" dirty="0">
              <a:latin typeface="Arial" panose="020B0604020202020204" pitchFamily="34" charset="0"/>
              <a:cs typeface="Arial" panose="020B0604020202020204" pitchFamily="34" charset="0"/>
            </a:endParaRPr>
          </a:p>
          <a:p>
            <a:pPr marL="0" indent="0" rtl="0">
              <a:lnSpc>
                <a:spcPct val="150000"/>
              </a:lnSpc>
              <a:buNone/>
            </a:pPr>
            <a:endParaRPr lang="en-ZA" sz="1800" dirty="0"/>
          </a:p>
          <a:p>
            <a:pPr marL="0" indent="0" rtl="0">
              <a:lnSpc>
                <a:spcPct val="150000"/>
              </a:lnSpc>
              <a:buNone/>
            </a:pPr>
            <a:endParaRPr lang="en-ZA" sz="1800" dirty="0">
              <a:latin typeface="Arial" panose="020B0604020202020204" pitchFamily="34" charset="0"/>
              <a:cs typeface="Arial" panose="020B0604020202020204" pitchFamily="34" charset="0"/>
            </a:endParaRPr>
          </a:p>
          <a:p>
            <a:pPr marL="0" indent="0" rtl="0">
              <a:lnSpc>
                <a:spcPct val="150000"/>
              </a:lnSpc>
              <a:buNone/>
            </a:pPr>
            <a:endParaRPr lang="en-ZA" sz="1800" dirty="0"/>
          </a:p>
          <a:p>
            <a:pPr marL="0" indent="0" rtl="0">
              <a:lnSpc>
                <a:spcPct val="150000"/>
              </a:lnSpc>
              <a:buNone/>
            </a:pPr>
            <a:endParaRPr lang="en-ZA" sz="1800" dirty="0">
              <a:latin typeface="Arial" panose="020B0604020202020204" pitchFamily="34" charset="0"/>
              <a:cs typeface="Arial" panose="020B0604020202020204" pitchFamily="34" charset="0"/>
            </a:endParaRPr>
          </a:p>
          <a:p>
            <a:pPr marL="0" indent="0" rtl="0">
              <a:buNone/>
            </a:pPr>
            <a:endParaRPr lang="en-ZA" sz="1800" dirty="0"/>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33</a:t>
            </a:fld>
            <a:endParaRPr lang="en-ZA"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pic>
        <p:nvPicPr>
          <p:cNvPr id="11" name="Picture 10"/>
          <p:cNvPicPr/>
          <p:nvPr/>
        </p:nvPicPr>
        <p:blipFill>
          <a:blip r:embed="rId6"/>
          <a:stretch>
            <a:fillRect/>
          </a:stretch>
        </p:blipFill>
        <p:spPr>
          <a:xfrm>
            <a:off x="10663132" y="272687"/>
            <a:ext cx="955304" cy="1481944"/>
          </a:xfrm>
          <a:prstGeom prst="rect">
            <a:avLst/>
          </a:prstGeom>
        </p:spPr>
      </p:pic>
      <p:pic>
        <p:nvPicPr>
          <p:cNvPr id="12" name="Picture 11"/>
          <p:cNvPicPr/>
          <p:nvPr/>
        </p:nvPicPr>
        <p:blipFill>
          <a:blip r:embed="rId7"/>
          <a:stretch>
            <a:fillRect/>
          </a:stretch>
        </p:blipFill>
        <p:spPr>
          <a:xfrm>
            <a:off x="10663132" y="5045554"/>
            <a:ext cx="955304" cy="866305"/>
          </a:xfrm>
          <a:prstGeom prst="rect">
            <a:avLst/>
          </a:prstGeom>
        </p:spPr>
      </p:pic>
      <p:grpSp>
        <p:nvGrpSpPr>
          <p:cNvPr id="19" name="Group 18"/>
          <p:cNvGrpSpPr/>
          <p:nvPr/>
        </p:nvGrpSpPr>
        <p:grpSpPr>
          <a:xfrm>
            <a:off x="6638925" y="2533650"/>
            <a:ext cx="1876425" cy="2325950"/>
            <a:chOff x="4018085" y="1899138"/>
            <a:chExt cx="2769577" cy="2066193"/>
          </a:xfrm>
        </p:grpSpPr>
        <p:cxnSp>
          <p:nvCxnSpPr>
            <p:cNvPr id="20" name="Straight Connector 19"/>
            <p:cNvCxnSpPr/>
            <p:nvPr/>
          </p:nvCxnSpPr>
          <p:spPr>
            <a:xfrm>
              <a:off x="4018085" y="1899138"/>
              <a:ext cx="2769577"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761285" y="1907931"/>
              <a:ext cx="26377" cy="20574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18085" y="1899138"/>
              <a:ext cx="0" cy="206619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018085" y="3938954"/>
              <a:ext cx="2769577" cy="2637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1331312" y="2185770"/>
            <a:ext cx="3157086" cy="338554"/>
          </a:xfrm>
          <a:prstGeom prst="rect">
            <a:avLst/>
          </a:prstGeom>
          <a:noFill/>
        </p:spPr>
        <p:txBody>
          <a:bodyPr wrap="square" rtlCol="0">
            <a:spAutoFit/>
          </a:bodyPr>
          <a:lstStyle/>
          <a:p>
            <a:pPr rtl="0"/>
            <a:r>
              <a:rPr lang="zh" sz="1600" b="1">
                <a:latin typeface="Arial" panose="020B0604020202020204" pitchFamily="34" charset="0"/>
                <a:cs typeface="Arial" panose="020B0604020202020204" pitchFamily="34" charset="0"/>
              </a:rPr>
              <a:t>卫生价值链</a:t>
            </a:r>
            <a:endParaRPr lang="ru-RU" sz="1600" b="1" dirty="0">
              <a:latin typeface="Arial" panose="020B0604020202020204" pitchFamily="34" charset="0"/>
              <a:cs typeface="Arial" panose="020B0604020202020204" pitchFamily="34" charset="0"/>
            </a:endParaRPr>
          </a:p>
        </p:txBody>
      </p:sp>
      <p:sp>
        <p:nvSpPr>
          <p:cNvPr id="25" name="TextBox 24"/>
          <p:cNvSpPr txBox="1"/>
          <p:nvPr/>
        </p:nvSpPr>
        <p:spPr>
          <a:xfrm>
            <a:off x="1667513" y="4475610"/>
            <a:ext cx="1164657" cy="230832"/>
          </a:xfrm>
          <a:prstGeom prst="rect">
            <a:avLst/>
          </a:prstGeom>
          <a:noFill/>
        </p:spPr>
        <p:txBody>
          <a:bodyPr wrap="square" rtlCol="0">
            <a:spAutoFit/>
          </a:bodyPr>
          <a:lstStyle/>
          <a:p>
            <a:pPr rtl="0"/>
            <a:r>
              <a:rPr lang="zh" sz="900" b="1">
                <a:latin typeface="Arial" panose="020B0604020202020204" pitchFamily="34" charset="0"/>
                <a:cs typeface="Arial" panose="020B0604020202020204" pitchFamily="34" charset="0"/>
              </a:rPr>
              <a:t>围闭</a:t>
            </a:r>
            <a:endParaRPr lang="ru-RU" sz="900" b="1" dirty="0">
              <a:latin typeface="Arial" panose="020B0604020202020204" pitchFamily="34" charset="0"/>
              <a:cs typeface="Arial" panose="020B0604020202020204" pitchFamily="34" charset="0"/>
            </a:endParaRPr>
          </a:p>
        </p:txBody>
      </p:sp>
      <p:sp>
        <p:nvSpPr>
          <p:cNvPr id="26" name="TextBox 25"/>
          <p:cNvSpPr txBox="1"/>
          <p:nvPr/>
        </p:nvSpPr>
        <p:spPr>
          <a:xfrm>
            <a:off x="3351459" y="4475610"/>
            <a:ext cx="848627" cy="230832"/>
          </a:xfrm>
          <a:prstGeom prst="rect">
            <a:avLst/>
          </a:prstGeom>
          <a:noFill/>
        </p:spPr>
        <p:txBody>
          <a:bodyPr wrap="square" rtlCol="0">
            <a:spAutoFit/>
          </a:bodyPr>
          <a:lstStyle/>
          <a:p>
            <a:pPr rtl="0"/>
            <a:r>
              <a:rPr lang="zh" sz="900" b="1">
                <a:latin typeface="Arial" panose="020B0604020202020204" pitchFamily="34" charset="0"/>
                <a:cs typeface="Arial" panose="020B0604020202020204" pitchFamily="34" charset="0"/>
              </a:rPr>
              <a:t>清掏</a:t>
            </a:r>
            <a:endParaRPr lang="ru-RU" sz="900" b="1" dirty="0">
              <a:latin typeface="Arial" panose="020B0604020202020204" pitchFamily="34" charset="0"/>
              <a:cs typeface="Arial" panose="020B0604020202020204" pitchFamily="34" charset="0"/>
            </a:endParaRPr>
          </a:p>
        </p:txBody>
      </p:sp>
      <p:sp>
        <p:nvSpPr>
          <p:cNvPr id="27" name="TextBox 26"/>
          <p:cNvSpPr txBox="1"/>
          <p:nvPr/>
        </p:nvSpPr>
        <p:spPr>
          <a:xfrm>
            <a:off x="4578270" y="4475610"/>
            <a:ext cx="985559" cy="230832"/>
          </a:xfrm>
          <a:prstGeom prst="rect">
            <a:avLst/>
          </a:prstGeom>
          <a:noFill/>
        </p:spPr>
        <p:txBody>
          <a:bodyPr wrap="square" rtlCol="0">
            <a:spAutoFit/>
          </a:bodyPr>
          <a:lstStyle/>
          <a:p>
            <a:pPr rtl="0"/>
            <a:r>
              <a:rPr lang="zh" sz="900" b="1">
                <a:latin typeface="Arial" panose="020B0604020202020204" pitchFamily="34" charset="0"/>
                <a:cs typeface="Arial" panose="020B0604020202020204" pitchFamily="34" charset="0"/>
              </a:rPr>
              <a:t>运输</a:t>
            </a:r>
            <a:endParaRPr lang="ru-RU" sz="900" b="1" dirty="0">
              <a:latin typeface="Arial" panose="020B0604020202020204" pitchFamily="34" charset="0"/>
              <a:cs typeface="Arial" panose="020B0604020202020204" pitchFamily="34" charset="0"/>
            </a:endParaRPr>
          </a:p>
        </p:txBody>
      </p:sp>
      <p:sp>
        <p:nvSpPr>
          <p:cNvPr id="28" name="TextBox 27"/>
          <p:cNvSpPr txBox="1"/>
          <p:nvPr/>
        </p:nvSpPr>
        <p:spPr>
          <a:xfrm>
            <a:off x="5749561" y="4475610"/>
            <a:ext cx="974867" cy="230832"/>
          </a:xfrm>
          <a:prstGeom prst="rect">
            <a:avLst/>
          </a:prstGeom>
          <a:noFill/>
        </p:spPr>
        <p:txBody>
          <a:bodyPr wrap="square" rtlCol="0">
            <a:spAutoFit/>
          </a:bodyPr>
          <a:lstStyle/>
          <a:p>
            <a:pPr rtl="0"/>
            <a:r>
              <a:rPr lang="zh" sz="900" b="1">
                <a:latin typeface="Arial" panose="020B0604020202020204" pitchFamily="34" charset="0"/>
                <a:cs typeface="Arial" panose="020B0604020202020204" pitchFamily="34" charset="0"/>
              </a:rPr>
              <a:t>处理</a:t>
            </a:r>
            <a:endParaRPr lang="ru-RU" sz="900" b="1" dirty="0">
              <a:latin typeface="Arial" panose="020B0604020202020204" pitchFamily="34" charset="0"/>
              <a:cs typeface="Arial" panose="020B0604020202020204" pitchFamily="34" charset="0"/>
            </a:endParaRPr>
          </a:p>
        </p:txBody>
      </p:sp>
      <p:sp>
        <p:nvSpPr>
          <p:cNvPr id="29" name="TextBox 28"/>
          <p:cNvSpPr txBox="1"/>
          <p:nvPr/>
        </p:nvSpPr>
        <p:spPr>
          <a:xfrm>
            <a:off x="7078281" y="4475610"/>
            <a:ext cx="1419197" cy="230832"/>
          </a:xfrm>
          <a:prstGeom prst="rect">
            <a:avLst/>
          </a:prstGeom>
          <a:noFill/>
        </p:spPr>
        <p:txBody>
          <a:bodyPr wrap="square" rtlCol="0">
            <a:spAutoFit/>
          </a:bodyPr>
          <a:lstStyle/>
          <a:p>
            <a:pPr rtl="0"/>
            <a:r>
              <a:rPr lang="zh" sz="900" b="1">
                <a:latin typeface="Arial" panose="020B0604020202020204" pitchFamily="34" charset="0"/>
                <a:cs typeface="Arial" panose="020B0604020202020204" pitchFamily="34" charset="0"/>
              </a:rPr>
              <a:t>回收/再利用</a:t>
            </a:r>
            <a:endParaRPr lang="ru-RU" sz="9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8724225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513816"/>
            <a:ext cx="7334250" cy="388428"/>
          </a:xfrm>
        </p:spPr>
        <p:txBody>
          <a:bodyPr rtlCol="0"/>
          <a:lstStyle/>
          <a:p>
            <a:pPr rtl="0"/>
            <a:r>
              <a:rPr lang="zh"/>
              <a:t>处置/再利用 </a:t>
            </a:r>
            <a:r>
              <a:rPr lang="en-ZA" dirty="0"/>
              <a:t/>
            </a:r>
            <a:br>
              <a:rPr lang="en-ZA" dirty="0"/>
            </a:br>
            <a:endParaRPr lang="en-ZA" dirty="0"/>
          </a:p>
        </p:txBody>
      </p:sp>
      <p:sp>
        <p:nvSpPr>
          <p:cNvPr id="4" name="Content Placeholder 3"/>
          <p:cNvSpPr>
            <a:spLocks noGrp="1"/>
          </p:cNvSpPr>
          <p:nvPr>
            <p:ph idx="1"/>
          </p:nvPr>
        </p:nvSpPr>
        <p:spPr>
          <a:xfrm>
            <a:off x="628651" y="1261017"/>
            <a:ext cx="9753600" cy="5095333"/>
          </a:xfrm>
        </p:spPr>
        <p:txBody>
          <a:bodyPr rtlCol="0">
            <a:normAutofit/>
          </a:bodyPr>
          <a:lstStyle/>
          <a:p>
            <a:pPr rtl="0">
              <a:lnSpc>
                <a:spcPct val="200000"/>
              </a:lnSpc>
            </a:pPr>
            <a:r>
              <a:rPr lang="zh" sz="1800">
                <a:latin typeface="Arial" panose="020B0604020202020204" pitchFamily="34" charset="0"/>
                <a:cs typeface="Arial" panose="020B0604020202020204" pitchFamily="34" charset="0"/>
              </a:rPr>
              <a:t>在设计基础性生活污水就地处理系统时，应考虑通过后续处理来回收有经济效益的资源。</a:t>
            </a:r>
          </a:p>
          <a:p>
            <a:pPr lvl="2" rtl="0">
              <a:lnSpc>
                <a:spcPct val="200000"/>
              </a:lnSpc>
            </a:pPr>
            <a:r>
              <a:rPr lang="zh" sz="1800">
                <a:latin typeface="Arial" panose="020B0604020202020204" pitchFamily="34" charset="0"/>
                <a:cs typeface="Arial" panose="020B0604020202020204" pitchFamily="34" charset="0"/>
              </a:rPr>
              <a:t>从粪便和尿液中回收养分</a:t>
            </a:r>
          </a:p>
          <a:p>
            <a:pPr lvl="2" rtl="0">
              <a:lnSpc>
                <a:spcPct val="200000"/>
              </a:lnSpc>
            </a:pPr>
            <a:r>
              <a:rPr lang="zh" sz="1800">
                <a:latin typeface="Arial" panose="020B0604020202020204" pitchFamily="34" charset="0"/>
                <a:cs typeface="Arial" panose="020B0604020202020204" pitchFamily="34" charset="0"/>
              </a:rPr>
              <a:t>用于灌溉</a:t>
            </a:r>
          </a:p>
          <a:p>
            <a:pPr lvl="2" rtl="0">
              <a:lnSpc>
                <a:spcPct val="200000"/>
              </a:lnSpc>
            </a:pPr>
            <a:r>
              <a:rPr lang="zh" sz="1800">
                <a:latin typeface="Arial" panose="020B0604020202020204" pitchFamily="34" charset="0"/>
                <a:cs typeface="Arial" panose="020B0604020202020204" pitchFamily="34" charset="0"/>
              </a:rPr>
              <a:t>经处理/稳定后的污泥（生物固体）作为肥料/土壤改良剂在土地上施用</a:t>
            </a:r>
          </a:p>
          <a:p>
            <a:pPr lvl="2" rtl="0">
              <a:lnSpc>
                <a:spcPct val="200000"/>
              </a:lnSpc>
            </a:pPr>
            <a:r>
              <a:rPr lang="zh" sz="1800">
                <a:latin typeface="Arial" panose="020B0604020202020204" pitchFamily="34" charset="0"/>
                <a:cs typeface="Arial" panose="020B0604020202020204" pitchFamily="34" charset="0"/>
              </a:rPr>
              <a:t>污泥处理的能源回收方案  </a:t>
            </a:r>
            <a:endParaRPr lang="en-US" sz="1800" dirty="0">
              <a:latin typeface="Arial" panose="020B0604020202020204" pitchFamily="34" charset="0"/>
              <a:cs typeface="Arial" panose="020B0604020202020204" pitchFamily="34" charset="0"/>
            </a:endParaRPr>
          </a:p>
          <a:p>
            <a:pPr marL="0" indent="0" rtl="0">
              <a:lnSpc>
                <a:spcPct val="200000"/>
              </a:lnSpc>
              <a:buNone/>
            </a:pPr>
            <a:endParaRPr lang="en-ZA" sz="1800" dirty="0"/>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34</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Tree>
    <p:custDataLst>
      <p:tags r:id="rId1"/>
    </p:custDataLst>
    <p:extLst>
      <p:ext uri="{BB962C8B-B14F-4D97-AF65-F5344CB8AC3E}">
        <p14:creationId xmlns:p14="http://schemas.microsoft.com/office/powerpoint/2010/main" val="1135382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3352" y="1567115"/>
            <a:ext cx="6981090" cy="4344828"/>
          </a:xfrm>
          <a:prstGeom prst="rect">
            <a:avLst/>
          </a:prstGeom>
        </p:spPr>
      </p:pic>
      <p:sp>
        <p:nvSpPr>
          <p:cNvPr id="3" name="Slide Number Placeholder 2"/>
          <p:cNvSpPr>
            <a:spLocks noGrp="1"/>
          </p:cNvSpPr>
          <p:nvPr>
            <p:ph type="sldNum" sz="quarter" idx="12"/>
          </p:nvPr>
        </p:nvSpPr>
        <p:spPr/>
        <p:txBody>
          <a:bodyPr rtlCol="0"/>
          <a:lstStyle/>
          <a:p>
            <a:pPr rtl="0"/>
            <a:fld id="{3AF06680-C8A7-4B16-9D12-C8E67A63F5D0}" type="slidenum">
              <a:rPr lang="en-ZA" smtClean="0"/>
              <a:t>35</a:t>
            </a:fld>
            <a:endParaRPr lang="en-ZA" dirty="0"/>
          </a:p>
        </p:txBody>
      </p:sp>
      <p:sp>
        <p:nvSpPr>
          <p:cNvPr id="6" name="TextBox 5"/>
          <p:cNvSpPr txBox="1"/>
          <p:nvPr/>
        </p:nvSpPr>
        <p:spPr>
          <a:xfrm>
            <a:off x="3490756" y="398493"/>
            <a:ext cx="6152008" cy="830997"/>
          </a:xfrm>
          <a:prstGeom prst="rect">
            <a:avLst/>
          </a:prstGeom>
          <a:noFill/>
        </p:spPr>
        <p:txBody>
          <a:bodyPr wrap="square" rtlCol="0">
            <a:spAutoFit/>
          </a:bodyPr>
          <a:lstStyle/>
          <a:p>
            <a:pPr algn="r" rtl="0"/>
            <a:r>
              <a:rPr lang="zh" sz="2400" b="1" i="1">
                <a:latin typeface="Arial" panose="020B0604020202020204" pitchFamily="34" charset="0"/>
                <a:cs typeface="Arial" panose="020B0604020202020204" pitchFamily="34" charset="0"/>
              </a:rPr>
              <a:t>处置/再利用 </a:t>
            </a:r>
            <a:endParaRPr lang="en-ZA" sz="2400" i="1" dirty="0">
              <a:latin typeface="Arial" panose="020B0604020202020204" pitchFamily="34" charset="0"/>
              <a:cs typeface="Arial" panose="020B0604020202020204" pitchFamily="34" charset="0"/>
            </a:endParaRPr>
          </a:p>
          <a:p>
            <a:pPr algn="r" rtl="0"/>
            <a:endParaRPr lang="en-ZA" sz="2400" i="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pic>
        <p:nvPicPr>
          <p:cNvPr id="11" name="Picture 10"/>
          <p:cNvPicPr/>
          <p:nvPr/>
        </p:nvPicPr>
        <p:blipFill>
          <a:blip r:embed="rId6"/>
          <a:stretch>
            <a:fillRect/>
          </a:stretch>
        </p:blipFill>
        <p:spPr>
          <a:xfrm>
            <a:off x="10663132" y="272687"/>
            <a:ext cx="955304" cy="1481944"/>
          </a:xfrm>
          <a:prstGeom prst="rect">
            <a:avLst/>
          </a:prstGeom>
        </p:spPr>
      </p:pic>
      <p:sp>
        <p:nvSpPr>
          <p:cNvPr id="18" name="Footer Placeholder 2"/>
          <p:cNvSpPr>
            <a:spLocks noGrp="1"/>
          </p:cNvSpPr>
          <p:nvPr>
            <p:ph type="ftr" sz="quarter" idx="11"/>
          </p:nvPr>
        </p:nvSpPr>
        <p:spPr>
          <a:xfrm>
            <a:off x="650786" y="6356349"/>
            <a:ext cx="10967650" cy="365125"/>
          </a:xfrm>
        </p:spPr>
        <p:txBody>
          <a:bodyPr rtlCol="0"/>
          <a:lstStyle/>
          <a:p>
            <a:pPr rtl="0"/>
            <a:r>
              <a:rPr lang="zh" b="1" dirty="0">
                <a:latin typeface="Arial" panose="020B0604020202020204" pitchFamily="34" charset="0"/>
                <a:cs typeface="Arial" panose="020B0604020202020204" pitchFamily="34" charset="0"/>
              </a:rPr>
              <a:t>SABS和水资源研究委员会</a:t>
            </a:r>
          </a:p>
        </p:txBody>
      </p:sp>
      <p:pic>
        <p:nvPicPr>
          <p:cNvPr id="12" name="Picture 11"/>
          <p:cNvPicPr/>
          <p:nvPr/>
        </p:nvPicPr>
        <p:blipFill>
          <a:blip r:embed="rId7"/>
          <a:stretch>
            <a:fillRect/>
          </a:stretch>
        </p:blipFill>
        <p:spPr>
          <a:xfrm>
            <a:off x="10663132" y="5045554"/>
            <a:ext cx="955304" cy="866305"/>
          </a:xfrm>
          <a:prstGeom prst="rect">
            <a:avLst/>
          </a:prstGeom>
        </p:spPr>
      </p:pic>
      <p:sp>
        <p:nvSpPr>
          <p:cNvPr id="2" name="Rectangle 1"/>
          <p:cNvSpPr/>
          <p:nvPr/>
        </p:nvSpPr>
        <p:spPr>
          <a:xfrm>
            <a:off x="1053574" y="1314314"/>
            <a:ext cx="4621778" cy="507831"/>
          </a:xfrm>
          <a:prstGeom prst="rect">
            <a:avLst/>
          </a:prstGeom>
        </p:spPr>
        <p:txBody>
          <a:bodyPr wrap="none" rtlCol="0">
            <a:spAutoFit/>
          </a:bodyPr>
          <a:lstStyle/>
          <a:p>
            <a:pPr rtl="0">
              <a:lnSpc>
                <a:spcPct val="150000"/>
              </a:lnSpc>
            </a:pPr>
            <a:r>
              <a:rPr lang="zh" b="1">
                <a:latin typeface="Arial" panose="020B0604020202020204" pitchFamily="34" charset="0"/>
                <a:cs typeface="Arial" panose="020B0604020202020204" pitchFamily="34" charset="0"/>
              </a:rPr>
              <a:t>UKZN研究团队及其合作伙伴： </a:t>
            </a:r>
          </a:p>
        </p:txBody>
      </p:sp>
      <p:sp>
        <p:nvSpPr>
          <p:cNvPr id="4" name="TextBox 3"/>
          <p:cNvSpPr txBox="1"/>
          <p:nvPr/>
        </p:nvSpPr>
        <p:spPr>
          <a:xfrm>
            <a:off x="5409363" y="6070514"/>
            <a:ext cx="4233402" cy="261610"/>
          </a:xfrm>
          <a:prstGeom prst="rect">
            <a:avLst/>
          </a:prstGeom>
          <a:noFill/>
        </p:spPr>
        <p:txBody>
          <a:bodyPr wrap="square" rtlCol="0">
            <a:spAutoFit/>
          </a:bodyPr>
          <a:lstStyle/>
          <a:p>
            <a:pPr rtl="0"/>
            <a:r>
              <a:rPr lang="zh" sz="1100" b="1" i="1">
                <a:latin typeface="Arial" panose="020B0604020202020204" pitchFamily="34" charset="0"/>
                <a:cs typeface="Arial" panose="020B0604020202020204" pitchFamily="34" charset="0"/>
              </a:rPr>
              <a:t>PRG, UKZN 2019</a:t>
            </a:r>
          </a:p>
        </p:txBody>
      </p:sp>
      <p:sp>
        <p:nvSpPr>
          <p:cNvPr id="9" name="TextBox 8"/>
          <p:cNvSpPr txBox="1"/>
          <p:nvPr/>
        </p:nvSpPr>
        <p:spPr>
          <a:xfrm>
            <a:off x="4321739" y="1849365"/>
            <a:ext cx="3147461" cy="276999"/>
          </a:xfrm>
          <a:prstGeom prst="rect">
            <a:avLst/>
          </a:prstGeom>
          <a:noFill/>
        </p:spPr>
        <p:txBody>
          <a:bodyPr wrap="square" rtlCol="0">
            <a:spAutoFit/>
          </a:bodyPr>
          <a:lstStyle/>
          <a:p>
            <a:pPr rtl="0"/>
            <a:r>
              <a:rPr lang="zh" sz="1200" b="1">
                <a:latin typeface="Times New Roman" panose="02020603050405020304" pitchFamily="18" charset="0"/>
                <a:cs typeface="Times New Roman" panose="02020603050405020304" pitchFamily="18" charset="0"/>
              </a:rPr>
              <a:t>基础性生活污水就地处理服务</a:t>
            </a:r>
            <a:endParaRPr lang="ru-RU" sz="1200" b="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7732605" y="1900707"/>
            <a:ext cx="1387332" cy="235282"/>
          </a:xfrm>
          <a:prstGeom prst="rect">
            <a:avLst/>
          </a:prstGeom>
          <a:noFill/>
        </p:spPr>
        <p:txBody>
          <a:bodyPr wrap="square" rtlCol="0">
            <a:spAutoFit/>
          </a:bodyPr>
          <a:lstStyle/>
          <a:p>
            <a:pPr rtl="0"/>
            <a:r>
              <a:rPr lang="zh" sz="900" b="1">
                <a:latin typeface="Times New Roman" panose="02020603050405020304" pitchFamily="18" charset="0"/>
                <a:cs typeface="Times New Roman" panose="02020603050405020304" pitchFamily="18" charset="0"/>
              </a:rPr>
              <a:t>分散式卫生处理</a:t>
            </a:r>
            <a:endParaRPr lang="ru-RU" sz="900" b="1"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2246852" y="2668195"/>
            <a:ext cx="1258348" cy="230832"/>
          </a:xfrm>
          <a:prstGeom prst="rect">
            <a:avLst/>
          </a:prstGeom>
          <a:noFill/>
        </p:spPr>
        <p:txBody>
          <a:bodyPr wrap="square" rtlCol="0">
            <a:spAutoFit/>
          </a:bodyPr>
          <a:lstStyle/>
          <a:p>
            <a:pPr algn="ctr" rtl="0"/>
            <a:r>
              <a:rPr lang="zh" sz="900" b="1" dirty="0">
                <a:latin typeface="Times New Roman" panose="02020603050405020304" pitchFamily="18" charset="0"/>
                <a:cs typeface="Times New Roman" panose="02020603050405020304" pitchFamily="18" charset="0"/>
              </a:rPr>
              <a:t>处理工艺</a:t>
            </a:r>
            <a:endParaRPr lang="ru-RU" sz="9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2227802" y="3739529"/>
            <a:ext cx="1015711" cy="369332"/>
          </a:xfrm>
          <a:prstGeom prst="rect">
            <a:avLst/>
          </a:prstGeom>
          <a:noFill/>
        </p:spPr>
        <p:txBody>
          <a:bodyPr wrap="square" rtlCol="0">
            <a:spAutoFit/>
          </a:bodyPr>
          <a:lstStyle/>
          <a:p>
            <a:pPr algn="ctr" rtl="0"/>
            <a:r>
              <a:rPr lang="zh" sz="900" b="1" dirty="0">
                <a:latin typeface="Times New Roman" panose="02020603050405020304" pitchFamily="18" charset="0"/>
                <a:cs typeface="Times New Roman" panose="02020603050405020304" pitchFamily="18" charset="0"/>
              </a:rPr>
              <a:t>产品/有机肥料</a:t>
            </a:r>
            <a:endParaRPr lang="ru-RU" sz="900" b="1"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2227802" y="5170957"/>
            <a:ext cx="1220248" cy="366243"/>
          </a:xfrm>
          <a:prstGeom prst="rect">
            <a:avLst/>
          </a:prstGeom>
          <a:noFill/>
        </p:spPr>
        <p:txBody>
          <a:bodyPr wrap="square" rtlCol="0">
            <a:spAutoFit/>
          </a:bodyPr>
          <a:lstStyle/>
          <a:p>
            <a:pPr algn="ctr" rtl="0"/>
            <a:r>
              <a:rPr lang="zh" sz="900" b="1">
                <a:latin typeface="Times New Roman" panose="02020603050405020304" pitchFamily="18" charset="0"/>
                <a:cs typeface="Times New Roman" panose="02020603050405020304" pitchFamily="18" charset="0"/>
              </a:rPr>
              <a:t>农作物生长试验</a:t>
            </a:r>
            <a:endParaRPr lang="ru-RU" sz="900" b="1"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3782905" y="4060947"/>
            <a:ext cx="922445" cy="369332"/>
          </a:xfrm>
          <a:prstGeom prst="rect">
            <a:avLst/>
          </a:prstGeom>
          <a:noFill/>
        </p:spPr>
        <p:txBody>
          <a:bodyPr wrap="square" rtlCol="0">
            <a:spAutoFit/>
          </a:bodyPr>
          <a:lstStyle/>
          <a:p>
            <a:pPr algn="ctr" rtl="0"/>
            <a:r>
              <a:rPr lang="zh" sz="900" b="1">
                <a:latin typeface="Times New Roman" panose="02020603050405020304" pitchFamily="18" charset="0"/>
                <a:cs typeface="Times New Roman" panose="02020603050405020304" pitchFamily="18" charset="0"/>
              </a:rPr>
              <a:t>蛋白质、油和生物炭</a:t>
            </a:r>
            <a:endParaRPr lang="ru-RU" sz="9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4952575" y="4120961"/>
            <a:ext cx="584334" cy="230832"/>
          </a:xfrm>
          <a:prstGeom prst="rect">
            <a:avLst/>
          </a:prstGeom>
          <a:noFill/>
        </p:spPr>
        <p:txBody>
          <a:bodyPr wrap="square" rtlCol="0">
            <a:spAutoFit/>
          </a:bodyPr>
          <a:lstStyle/>
          <a:p>
            <a:pPr rtl="0"/>
            <a:r>
              <a:rPr lang="zh" sz="900" b="1">
                <a:latin typeface="Times New Roman" panose="02020603050405020304" pitchFamily="18" charset="0"/>
                <a:cs typeface="Times New Roman" panose="02020603050405020304" pitchFamily="18" charset="0"/>
              </a:rPr>
              <a:t>鸟粪石</a:t>
            </a:r>
            <a:endParaRPr lang="ru-RU" sz="900" b="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5805886" y="4108861"/>
            <a:ext cx="916858" cy="369332"/>
          </a:xfrm>
          <a:prstGeom prst="rect">
            <a:avLst/>
          </a:prstGeom>
          <a:noFill/>
        </p:spPr>
        <p:txBody>
          <a:bodyPr wrap="square" rtlCol="0">
            <a:spAutoFit/>
          </a:bodyPr>
          <a:lstStyle/>
          <a:p>
            <a:pPr algn="ctr" rtl="0"/>
            <a:r>
              <a:rPr lang="zh" sz="900" b="1" dirty="0">
                <a:latin typeface="Times New Roman" panose="02020603050405020304" pitchFamily="18" charset="0"/>
                <a:cs typeface="Times New Roman" panose="02020603050405020304" pitchFamily="18" charset="0"/>
              </a:rPr>
              <a:t>硝化尿浓缩物</a:t>
            </a:r>
            <a:endParaRPr lang="ru-RU" sz="900" b="1"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7040235" y="4139990"/>
            <a:ext cx="604711" cy="230832"/>
          </a:xfrm>
          <a:prstGeom prst="rect">
            <a:avLst/>
          </a:prstGeom>
          <a:noFill/>
        </p:spPr>
        <p:txBody>
          <a:bodyPr wrap="square" rtlCol="0">
            <a:spAutoFit/>
          </a:bodyPr>
          <a:lstStyle/>
          <a:p>
            <a:pPr rtl="0"/>
            <a:r>
              <a:rPr lang="zh" sz="900" b="1">
                <a:latin typeface="Times New Roman" panose="02020603050405020304" pitchFamily="18" charset="0"/>
                <a:cs typeface="Times New Roman" panose="02020603050405020304" pitchFamily="18" charset="0"/>
              </a:rPr>
              <a:t>粒料</a:t>
            </a:r>
            <a:endParaRPr lang="ru-RU" sz="900" b="1"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8015914" y="4139990"/>
            <a:ext cx="594686" cy="230832"/>
          </a:xfrm>
          <a:prstGeom prst="rect">
            <a:avLst/>
          </a:prstGeom>
          <a:noFill/>
        </p:spPr>
        <p:txBody>
          <a:bodyPr wrap="square" rtlCol="0">
            <a:spAutoFit/>
          </a:bodyPr>
          <a:lstStyle/>
          <a:p>
            <a:pPr rtl="0"/>
            <a:r>
              <a:rPr lang="zh" sz="900" b="1">
                <a:latin typeface="Times New Roman" panose="02020603050405020304" pitchFamily="18" charset="0"/>
                <a:cs typeface="Times New Roman" panose="02020603050405020304" pitchFamily="18" charset="0"/>
              </a:rPr>
              <a:t>出水</a:t>
            </a:r>
            <a:endParaRPr lang="ru-RU" sz="9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3782905" y="5504106"/>
            <a:ext cx="725595" cy="230832"/>
          </a:xfrm>
          <a:prstGeom prst="rect">
            <a:avLst/>
          </a:prstGeom>
          <a:noFill/>
        </p:spPr>
        <p:txBody>
          <a:bodyPr wrap="square" rtlCol="0">
            <a:spAutoFit/>
          </a:bodyPr>
          <a:lstStyle/>
          <a:p>
            <a:pPr rtl="0"/>
            <a:r>
              <a:rPr lang="zh" sz="900" b="1">
                <a:latin typeface="Times New Roman" panose="02020603050405020304" pitchFamily="18" charset="0"/>
                <a:cs typeface="Times New Roman" panose="02020603050405020304" pitchFamily="18" charset="0"/>
              </a:rPr>
              <a:t>西红柿</a:t>
            </a:r>
            <a:endParaRPr lang="ru-RU" sz="900" b="1"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4799339" y="5524500"/>
            <a:ext cx="496526" cy="230832"/>
          </a:xfrm>
          <a:prstGeom prst="rect">
            <a:avLst/>
          </a:prstGeom>
          <a:noFill/>
        </p:spPr>
        <p:txBody>
          <a:bodyPr wrap="square" rtlCol="0">
            <a:spAutoFit/>
          </a:bodyPr>
          <a:lstStyle/>
          <a:p>
            <a:pPr rtl="0"/>
            <a:r>
              <a:rPr lang="zh" sz="900" b="1">
                <a:latin typeface="Times New Roman" panose="02020603050405020304" pitchFamily="18" charset="0"/>
                <a:cs typeface="Times New Roman" panose="02020603050405020304" pitchFamily="18" charset="0"/>
              </a:rPr>
              <a:t>稻米</a:t>
            </a:r>
            <a:endParaRPr lang="ru-RU" sz="900" b="1"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5474199" y="5504106"/>
            <a:ext cx="767851" cy="307777"/>
          </a:xfrm>
          <a:prstGeom prst="rect">
            <a:avLst/>
          </a:prstGeom>
          <a:noFill/>
        </p:spPr>
        <p:txBody>
          <a:bodyPr wrap="square" rtlCol="0">
            <a:spAutoFit/>
          </a:bodyPr>
          <a:lstStyle/>
          <a:p>
            <a:pPr algn="ctr" rtl="0"/>
            <a:r>
              <a:rPr lang="zh" sz="700" b="1" dirty="0">
                <a:latin typeface="Times New Roman" panose="02020603050405020304" pitchFamily="18" charset="0"/>
                <a:cs typeface="Times New Roman" panose="02020603050405020304" pitchFamily="18" charset="0"/>
              </a:rPr>
              <a:t>非洲马铃薯（山药）</a:t>
            </a:r>
            <a:endParaRPr lang="ru-RU" sz="700" b="1"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6420384" y="5504106"/>
            <a:ext cx="604721" cy="230832"/>
          </a:xfrm>
          <a:prstGeom prst="rect">
            <a:avLst/>
          </a:prstGeom>
          <a:noFill/>
        </p:spPr>
        <p:txBody>
          <a:bodyPr wrap="square" rtlCol="0">
            <a:spAutoFit/>
          </a:bodyPr>
          <a:lstStyle/>
          <a:p>
            <a:pPr rtl="0"/>
            <a:r>
              <a:rPr lang="zh" sz="900" b="1" dirty="0">
                <a:latin typeface="Times New Roman" panose="02020603050405020304" pitchFamily="18" charset="0"/>
                <a:cs typeface="Times New Roman" panose="02020603050405020304" pitchFamily="18" charset="0"/>
              </a:rPr>
              <a:t>香焦</a:t>
            </a:r>
            <a:endParaRPr lang="ru-RU" sz="900" b="1"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7247435" y="5504106"/>
            <a:ext cx="616253" cy="230832"/>
          </a:xfrm>
          <a:prstGeom prst="rect">
            <a:avLst/>
          </a:prstGeom>
          <a:noFill/>
        </p:spPr>
        <p:txBody>
          <a:bodyPr wrap="square" rtlCol="0">
            <a:spAutoFit/>
          </a:bodyPr>
          <a:lstStyle/>
          <a:p>
            <a:pPr rtl="0"/>
            <a:r>
              <a:rPr lang="zh" sz="900" b="1">
                <a:latin typeface="Times New Roman" panose="02020603050405020304" pitchFamily="18" charset="0"/>
                <a:cs typeface="Times New Roman" panose="02020603050405020304" pitchFamily="18" charset="0"/>
              </a:rPr>
              <a:t>卷心菜</a:t>
            </a:r>
            <a:endParaRPr lang="ru-RU" sz="900" b="1"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8131578" y="5504106"/>
            <a:ext cx="587101" cy="230832"/>
          </a:xfrm>
          <a:prstGeom prst="rect">
            <a:avLst/>
          </a:prstGeom>
          <a:noFill/>
        </p:spPr>
        <p:txBody>
          <a:bodyPr wrap="square" rtlCol="0">
            <a:spAutoFit/>
          </a:bodyPr>
          <a:lstStyle/>
          <a:p>
            <a:pPr rtl="0"/>
            <a:r>
              <a:rPr lang="zh" sz="900" b="1">
                <a:latin typeface="Times New Roman" panose="02020603050405020304" pitchFamily="18" charset="0"/>
                <a:cs typeface="Times New Roman" panose="02020603050405020304" pitchFamily="18" charset="0"/>
              </a:rPr>
              <a:t>菠菜</a:t>
            </a:r>
            <a:endParaRPr lang="ru-RU" sz="900" b="1"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3770205" y="2668195"/>
            <a:ext cx="899068" cy="215444"/>
          </a:xfrm>
          <a:prstGeom prst="rect">
            <a:avLst/>
          </a:prstGeom>
          <a:noFill/>
        </p:spPr>
        <p:txBody>
          <a:bodyPr wrap="square" rtlCol="0">
            <a:spAutoFit/>
          </a:bodyPr>
          <a:lstStyle/>
          <a:p>
            <a:pPr algn="ctr" rtl="0"/>
            <a:r>
              <a:rPr lang="zh" sz="800" dirty="0">
                <a:solidFill>
                  <a:schemeClr val="bg1"/>
                </a:solidFill>
                <a:latin typeface="Times New Roman" panose="02020603050405020304" pitchFamily="18" charset="0"/>
                <a:cs typeface="Times New Roman" panose="02020603050405020304" pitchFamily="18" charset="0"/>
              </a:rPr>
              <a:t>黑水虻</a:t>
            </a:r>
            <a:endParaRPr lang="ru-RU" sz="800" dirty="0">
              <a:solidFill>
                <a:schemeClr val="bg1"/>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4882257" y="2668195"/>
            <a:ext cx="730852" cy="215444"/>
          </a:xfrm>
          <a:prstGeom prst="rect">
            <a:avLst/>
          </a:prstGeom>
          <a:noFill/>
        </p:spPr>
        <p:txBody>
          <a:bodyPr wrap="square" rtlCol="0">
            <a:spAutoFit/>
          </a:bodyPr>
          <a:lstStyle/>
          <a:p>
            <a:pPr algn="ctr" rtl="0"/>
            <a:r>
              <a:rPr lang="zh" sz="800" dirty="0">
                <a:solidFill>
                  <a:schemeClr val="bg1"/>
                </a:solidFill>
                <a:latin typeface="Times New Roman" panose="02020603050405020304" pitchFamily="18" charset="0"/>
                <a:cs typeface="Times New Roman" panose="02020603050405020304" pitchFamily="18" charset="0"/>
              </a:rPr>
              <a:t>沉淀</a:t>
            </a:r>
            <a:endParaRPr lang="ru-RU" sz="800" dirty="0">
              <a:solidFill>
                <a:schemeClr val="bg1"/>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5786668" y="2675889"/>
            <a:ext cx="976081" cy="215444"/>
          </a:xfrm>
          <a:prstGeom prst="rect">
            <a:avLst/>
          </a:prstGeom>
          <a:noFill/>
        </p:spPr>
        <p:txBody>
          <a:bodyPr wrap="square" rtlCol="0">
            <a:spAutoFit/>
          </a:bodyPr>
          <a:lstStyle/>
          <a:p>
            <a:pPr algn="ctr" rtl="0"/>
            <a:r>
              <a:rPr lang="zh" sz="800" dirty="0">
                <a:solidFill>
                  <a:schemeClr val="bg1"/>
                </a:solidFill>
                <a:latin typeface="Times New Roman" panose="02020603050405020304" pitchFamily="18" charset="0"/>
                <a:cs typeface="Times New Roman" panose="02020603050405020304" pitchFamily="18" charset="0"/>
              </a:rPr>
              <a:t>尿硝化作用</a:t>
            </a:r>
            <a:endParaRPr lang="ru-RU" sz="800" dirty="0">
              <a:solidFill>
                <a:schemeClr val="bg1"/>
              </a:solidFill>
              <a:latin typeface="Times New Roman" panose="02020603050405020304" pitchFamily="18" charset="0"/>
              <a:cs typeface="Times New Roman" panose="02020603050405020304" pitchFamily="18" charset="0"/>
            </a:endParaRPr>
          </a:p>
        </p:txBody>
      </p:sp>
      <p:sp>
        <p:nvSpPr>
          <p:cNvPr id="37" name="TextBox 36"/>
          <p:cNvSpPr txBox="1"/>
          <p:nvPr/>
        </p:nvSpPr>
        <p:spPr>
          <a:xfrm>
            <a:off x="7084122" y="2670734"/>
            <a:ext cx="518459" cy="215444"/>
          </a:xfrm>
          <a:prstGeom prst="rect">
            <a:avLst/>
          </a:prstGeom>
          <a:noFill/>
        </p:spPr>
        <p:txBody>
          <a:bodyPr wrap="square" rtlCol="0">
            <a:spAutoFit/>
          </a:bodyPr>
          <a:lstStyle/>
          <a:p>
            <a:pPr rtl="0"/>
            <a:r>
              <a:rPr lang="zh" sz="800">
                <a:solidFill>
                  <a:schemeClr val="bg1"/>
                </a:solidFill>
                <a:latin typeface="Times New Roman" panose="02020603050405020304" pitchFamily="18" charset="0"/>
                <a:cs typeface="Times New Roman" panose="02020603050405020304" pitchFamily="18" charset="0"/>
              </a:rPr>
              <a:t>LaDePa</a:t>
            </a:r>
            <a:endParaRPr lang="ru-RU" sz="800" dirty="0">
              <a:solidFill>
                <a:schemeClr val="bg1"/>
              </a:solidFill>
              <a:latin typeface="Times New Roman" panose="02020603050405020304" pitchFamily="18" charset="0"/>
              <a:cs typeface="Times New Roman" panose="02020603050405020304" pitchFamily="18" charset="0"/>
            </a:endParaRPr>
          </a:p>
        </p:txBody>
      </p:sp>
      <p:sp>
        <p:nvSpPr>
          <p:cNvPr id="38" name="TextBox 37"/>
          <p:cNvSpPr txBox="1"/>
          <p:nvPr/>
        </p:nvSpPr>
        <p:spPr>
          <a:xfrm>
            <a:off x="8084606" y="2683583"/>
            <a:ext cx="634073" cy="215444"/>
          </a:xfrm>
          <a:prstGeom prst="rect">
            <a:avLst/>
          </a:prstGeom>
          <a:noFill/>
        </p:spPr>
        <p:txBody>
          <a:bodyPr wrap="square" rtlCol="0">
            <a:spAutoFit/>
          </a:bodyPr>
          <a:lstStyle/>
          <a:p>
            <a:pPr rtl="0"/>
            <a:r>
              <a:rPr lang="zh" sz="800">
                <a:solidFill>
                  <a:schemeClr val="bg1"/>
                </a:solidFill>
                <a:latin typeface="Times New Roman" panose="02020603050405020304" pitchFamily="18" charset="0"/>
                <a:cs typeface="Times New Roman" panose="02020603050405020304" pitchFamily="18" charset="0"/>
              </a:rPr>
              <a:t>DEWATS</a:t>
            </a:r>
            <a:endParaRPr lang="ru-RU" sz="800" dirty="0">
              <a:solidFill>
                <a:schemeClr val="bg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8888145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3938" y="2495549"/>
            <a:ext cx="9144000" cy="1419597"/>
          </a:xfrm>
        </p:spPr>
        <p:txBody>
          <a:bodyPr rtlCol="0">
            <a:normAutofit/>
          </a:bodyPr>
          <a:lstStyle/>
          <a:p>
            <a:pPr rtl="0"/>
            <a:r>
              <a:rPr lang="zh" sz="3200" b="1">
                <a:latin typeface="Arial" panose="020B0604020202020204" pitchFamily="34" charset="0"/>
                <a:cs typeface="Arial" panose="020B0604020202020204" pitchFamily="34" charset="0"/>
              </a:rPr>
              <a:t>基础性生活污水就地处理系统的管理</a:t>
            </a:r>
            <a:endParaRPr lang="en-ZA" sz="3200" dirty="0"/>
          </a:p>
        </p:txBody>
      </p:sp>
      <p:sp>
        <p:nvSpPr>
          <p:cNvPr id="18" name="Footer Placeholder 2"/>
          <p:cNvSpPr>
            <a:spLocks noGrp="1"/>
          </p:cNvSpPr>
          <p:nvPr>
            <p:ph type="ftr" sz="quarter" idx="11"/>
          </p:nvPr>
        </p:nvSpPr>
        <p:spPr>
          <a:xfrm>
            <a:off x="650786" y="6356350"/>
            <a:ext cx="10967650" cy="365125"/>
          </a:xfrm>
        </p:spPr>
        <p:txBody>
          <a:bodyPr rtlCol="0"/>
          <a:lstStyle/>
          <a:p>
            <a:pPr rtl="0"/>
            <a:r>
              <a:rPr lang="zh" b="1" dirty="0">
                <a:latin typeface="Arial" panose="020B0604020202020204" pitchFamily="34" charset="0"/>
                <a:cs typeface="Arial" panose="020B0604020202020204" pitchFamily="34" charset="0"/>
              </a:rPr>
              <a:t>SABS和水资源研究委员会</a:t>
            </a:r>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36</a:t>
            </a:fld>
            <a:endParaRPr lang="en-Z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pic>
        <p:nvPicPr>
          <p:cNvPr id="11" name="Picture 10"/>
          <p:cNvPicPr/>
          <p:nvPr/>
        </p:nvPicPr>
        <p:blipFill>
          <a:blip r:embed="rId5"/>
          <a:stretch>
            <a:fillRect/>
          </a:stretch>
        </p:blipFill>
        <p:spPr>
          <a:xfrm>
            <a:off x="10663132" y="272687"/>
            <a:ext cx="955304" cy="1481944"/>
          </a:xfrm>
          <a:prstGeom prst="rect">
            <a:avLst/>
          </a:prstGeom>
        </p:spPr>
      </p:pic>
      <p:pic>
        <p:nvPicPr>
          <p:cNvPr id="12" name="Picture 11"/>
          <p:cNvPicPr/>
          <p:nvPr/>
        </p:nvPicPr>
        <p:blipFill>
          <a:blip r:embed="rId6"/>
          <a:stretch>
            <a:fillRect/>
          </a:stretch>
        </p:blipFill>
        <p:spPr>
          <a:xfrm>
            <a:off x="10663132" y="5045554"/>
            <a:ext cx="955304" cy="866305"/>
          </a:xfrm>
          <a:prstGeom prst="rect">
            <a:avLst/>
          </a:prstGeom>
        </p:spPr>
      </p:pic>
    </p:spTree>
    <p:custDataLst>
      <p:tags r:id="rId1"/>
    </p:custDataLst>
    <p:extLst>
      <p:ext uri="{BB962C8B-B14F-4D97-AF65-F5344CB8AC3E}">
        <p14:creationId xmlns:p14="http://schemas.microsoft.com/office/powerpoint/2010/main" val="39506934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3645" y="1982381"/>
            <a:ext cx="6102752" cy="3669489"/>
          </a:xfrm>
          <a:prstGeom prst="rect">
            <a:avLst/>
          </a:prstGeom>
        </p:spPr>
      </p:pic>
      <p:sp>
        <p:nvSpPr>
          <p:cNvPr id="2" name="Title 1"/>
          <p:cNvSpPr>
            <a:spLocks noGrp="1"/>
          </p:cNvSpPr>
          <p:nvPr>
            <p:ph type="title"/>
          </p:nvPr>
        </p:nvSpPr>
        <p:spPr>
          <a:xfrm>
            <a:off x="3048001" y="513816"/>
            <a:ext cx="7334250" cy="388428"/>
          </a:xfrm>
        </p:spPr>
        <p:txBody>
          <a:bodyPr rtlCol="0"/>
          <a:lstStyle/>
          <a:p>
            <a:pPr rtl="0"/>
            <a:r>
              <a:rPr lang="zh" dirty="0"/>
              <a:t>基础性生活污水就地处理系统的管理</a:t>
            </a:r>
            <a:endParaRPr lang="en-ZA" dirty="0"/>
          </a:p>
        </p:txBody>
      </p:sp>
      <p:sp>
        <p:nvSpPr>
          <p:cNvPr id="5" name="Content Placeholder 4"/>
          <p:cNvSpPr>
            <a:spLocks noGrp="1"/>
          </p:cNvSpPr>
          <p:nvPr>
            <p:ph idx="1"/>
          </p:nvPr>
        </p:nvSpPr>
        <p:spPr>
          <a:xfrm>
            <a:off x="656945" y="1261017"/>
            <a:ext cx="9753600" cy="5095333"/>
          </a:xfrm>
        </p:spPr>
        <p:txBody>
          <a:bodyPr rtlCol="0">
            <a:normAutofit/>
          </a:bodyPr>
          <a:lstStyle/>
          <a:p>
            <a:pPr marL="0" indent="0" rtl="0">
              <a:buNone/>
            </a:pPr>
            <a:r>
              <a:rPr lang="zh" sz="2000" b="1"/>
              <a:t>对于系统功能和利益相关方的管理：</a:t>
            </a:r>
          </a:p>
          <a:p>
            <a:pPr marL="0" indent="0" rtl="0">
              <a:buNone/>
            </a:pPr>
            <a:endParaRPr lang="en-ZA" sz="2000" dirty="0"/>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37</a:t>
            </a:fld>
            <a:endParaRPr lang="en-ZA"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pic>
        <p:nvPicPr>
          <p:cNvPr id="11" name="Picture 10"/>
          <p:cNvPicPr/>
          <p:nvPr/>
        </p:nvPicPr>
        <p:blipFill>
          <a:blip r:embed="rId6"/>
          <a:stretch>
            <a:fillRect/>
          </a:stretch>
        </p:blipFill>
        <p:spPr>
          <a:xfrm>
            <a:off x="10663132" y="272687"/>
            <a:ext cx="955304" cy="1481944"/>
          </a:xfrm>
          <a:prstGeom prst="rect">
            <a:avLst/>
          </a:prstGeom>
        </p:spPr>
      </p:pic>
      <p:sp>
        <p:nvSpPr>
          <p:cNvPr id="6" name="TextBox 5"/>
          <p:cNvSpPr txBox="1"/>
          <p:nvPr/>
        </p:nvSpPr>
        <p:spPr>
          <a:xfrm>
            <a:off x="4519025" y="2261938"/>
            <a:ext cx="1780674" cy="523220"/>
          </a:xfrm>
          <a:prstGeom prst="rect">
            <a:avLst/>
          </a:prstGeom>
          <a:noFill/>
        </p:spPr>
        <p:txBody>
          <a:bodyPr wrap="square" rtlCol="0">
            <a:spAutoFit/>
          </a:bodyPr>
          <a:lstStyle/>
          <a:p>
            <a:pPr algn="ctr" rtl="0"/>
            <a:r>
              <a:rPr lang="zh" sz="1400" b="1">
                <a:latin typeface="Times New Roman" panose="02020603050405020304" pitchFamily="18" charset="0"/>
                <a:cs typeface="Times New Roman" panose="02020603050405020304" pitchFamily="18" charset="0"/>
              </a:rPr>
              <a:t>独立的公用事业</a:t>
            </a:r>
            <a:endParaRPr lang="ru-RU" sz="1400"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3237260" y="3648548"/>
            <a:ext cx="1780674" cy="307777"/>
          </a:xfrm>
          <a:prstGeom prst="rect">
            <a:avLst/>
          </a:prstGeom>
          <a:noFill/>
        </p:spPr>
        <p:txBody>
          <a:bodyPr wrap="square" rtlCol="0">
            <a:spAutoFit/>
          </a:bodyPr>
          <a:lstStyle/>
          <a:p>
            <a:pPr algn="ctr" rtl="0"/>
            <a:r>
              <a:rPr lang="zh" sz="1400" b="1">
                <a:latin typeface="Times New Roman" panose="02020603050405020304" pitchFamily="18" charset="0"/>
                <a:cs typeface="Times New Roman" panose="02020603050405020304" pitchFamily="18" charset="0"/>
              </a:rPr>
              <a:t>资产功能</a:t>
            </a:r>
            <a:endParaRPr lang="ru-RU" sz="14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6354396" y="3598181"/>
            <a:ext cx="1872079" cy="307777"/>
          </a:xfrm>
          <a:prstGeom prst="rect">
            <a:avLst/>
          </a:prstGeom>
          <a:noFill/>
        </p:spPr>
        <p:txBody>
          <a:bodyPr wrap="square" rtlCol="0">
            <a:spAutoFit/>
          </a:bodyPr>
          <a:lstStyle/>
          <a:p>
            <a:pPr algn="ctr" rtl="0"/>
            <a:r>
              <a:rPr lang="zh" sz="1400" b="1" dirty="0">
                <a:latin typeface="Times New Roman" panose="02020603050405020304" pitchFamily="18" charset="0"/>
                <a:cs typeface="Times New Roman" panose="02020603050405020304" pitchFamily="18" charset="0"/>
              </a:rPr>
              <a:t>用户和公用事业数据</a:t>
            </a:r>
            <a:endParaRPr lang="ru-RU" sz="1400" b="1"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2173645" y="4832208"/>
            <a:ext cx="1780674" cy="523220"/>
          </a:xfrm>
          <a:prstGeom prst="rect">
            <a:avLst/>
          </a:prstGeom>
          <a:noFill/>
        </p:spPr>
        <p:txBody>
          <a:bodyPr wrap="square" rtlCol="0">
            <a:spAutoFit/>
          </a:bodyPr>
          <a:lstStyle/>
          <a:p>
            <a:pPr algn="ctr" rtl="0"/>
            <a:r>
              <a:rPr lang="zh" sz="1400" b="1">
                <a:latin typeface="Times New Roman" panose="02020603050405020304" pitchFamily="18" charset="0"/>
                <a:cs typeface="Times New Roman" panose="02020603050405020304" pitchFamily="18" charset="0"/>
              </a:rPr>
              <a:t>按设计运行</a:t>
            </a:r>
            <a:endParaRPr lang="ru-RU" sz="14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4199348" y="4939929"/>
            <a:ext cx="1942901" cy="307777"/>
          </a:xfrm>
          <a:prstGeom prst="rect">
            <a:avLst/>
          </a:prstGeom>
          <a:noFill/>
        </p:spPr>
        <p:txBody>
          <a:bodyPr wrap="square" rtlCol="0">
            <a:spAutoFit/>
          </a:bodyPr>
          <a:lstStyle/>
          <a:p>
            <a:pPr algn="ctr" rtl="0"/>
            <a:r>
              <a:rPr lang="zh" sz="1400" b="1" dirty="0">
                <a:latin typeface="Times New Roman" panose="02020603050405020304" pitchFamily="18" charset="0"/>
                <a:cs typeface="Times New Roman" panose="02020603050405020304" pitchFamily="18" charset="0"/>
              </a:rPr>
              <a:t>训练有素的工作人员</a:t>
            </a:r>
            <a:endParaRPr lang="ru-RU" sz="1400" b="1"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6304476" y="4939929"/>
            <a:ext cx="1971921" cy="523220"/>
          </a:xfrm>
          <a:prstGeom prst="rect">
            <a:avLst/>
          </a:prstGeom>
          <a:noFill/>
        </p:spPr>
        <p:txBody>
          <a:bodyPr wrap="square" rtlCol="0">
            <a:spAutoFit/>
          </a:bodyPr>
          <a:lstStyle/>
          <a:p>
            <a:pPr algn="ctr" rtl="0"/>
            <a:r>
              <a:rPr lang="zh" sz="1400" b="1" dirty="0">
                <a:latin typeface="Times New Roman" panose="02020603050405020304" pitchFamily="18" charset="0"/>
                <a:cs typeface="Times New Roman" panose="02020603050405020304" pitchFamily="18" charset="0"/>
              </a:rPr>
              <a:t>客户沟通</a:t>
            </a:r>
            <a:endParaRPr lang="ru-RU" sz="14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100088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513816"/>
            <a:ext cx="7334250" cy="388428"/>
          </a:xfrm>
        </p:spPr>
        <p:txBody>
          <a:bodyPr rtlCol="0"/>
          <a:lstStyle/>
          <a:p>
            <a:pPr rtl="0"/>
            <a:r>
              <a:rPr lang="zh"/>
              <a:t>基本管理 </a:t>
            </a:r>
            <a:r>
              <a:rPr lang="en-ZA" dirty="0"/>
              <a:t/>
            </a:r>
            <a:br>
              <a:rPr lang="en-ZA" dirty="0"/>
            </a:br>
            <a:endParaRPr lang="en-ZA" dirty="0"/>
          </a:p>
        </p:txBody>
      </p:sp>
      <p:sp>
        <p:nvSpPr>
          <p:cNvPr id="4" name="Content Placeholder 3"/>
          <p:cNvSpPr>
            <a:spLocks noGrp="1"/>
          </p:cNvSpPr>
          <p:nvPr>
            <p:ph idx="1"/>
          </p:nvPr>
        </p:nvSpPr>
        <p:spPr>
          <a:xfrm>
            <a:off x="666925" y="1261017"/>
            <a:ext cx="9753600" cy="5095333"/>
          </a:xfrm>
        </p:spPr>
        <p:txBody>
          <a:bodyPr rtlCol="0">
            <a:normAutofit/>
          </a:bodyPr>
          <a:lstStyle/>
          <a:p>
            <a:pPr rtl="0"/>
            <a:endParaRPr lang="en-US" sz="1900" b="1" dirty="0">
              <a:latin typeface="Arial" panose="020B0604020202020204" pitchFamily="34" charset="0"/>
              <a:cs typeface="Arial" panose="020B0604020202020204" pitchFamily="34" charset="0"/>
            </a:endParaRPr>
          </a:p>
          <a:p>
            <a:pPr rtl="0"/>
            <a:r>
              <a:rPr lang="zh" sz="1900" b="1">
                <a:latin typeface="Arial" panose="020B0604020202020204" pitchFamily="34" charset="0"/>
                <a:cs typeface="Arial" panose="020B0604020202020204" pitchFamily="34" charset="0"/>
              </a:rPr>
              <a:t>制定目标和行动计划 </a:t>
            </a:r>
          </a:p>
          <a:p>
            <a:pPr marL="0" indent="0" rtl="0">
              <a:buNone/>
            </a:pPr>
            <a:r>
              <a:rPr lang="zh" sz="1900">
                <a:latin typeface="Arial" panose="020B0604020202020204" pitchFamily="34" charset="0"/>
                <a:cs typeface="Arial" panose="020B0604020202020204" pitchFamily="34" charset="0"/>
              </a:rPr>
              <a:t>必须明确系统和用户的目标、战略和流程。</a:t>
            </a:r>
          </a:p>
          <a:p>
            <a:pPr marL="0" indent="0" rtl="0">
              <a:buNone/>
            </a:pPr>
            <a:endParaRPr lang="en-US" sz="1900" dirty="0">
              <a:latin typeface="Arial" panose="020B0604020202020204" pitchFamily="34" charset="0"/>
              <a:cs typeface="Arial" panose="020B0604020202020204" pitchFamily="34" charset="0"/>
            </a:endParaRPr>
          </a:p>
          <a:p>
            <a:pPr rtl="0">
              <a:lnSpc>
                <a:spcPct val="170000"/>
              </a:lnSpc>
            </a:pPr>
            <a:r>
              <a:rPr lang="zh" sz="1900" b="1">
                <a:latin typeface="Arial" panose="020B0604020202020204" pitchFamily="34" charset="0"/>
                <a:cs typeface="Arial" panose="020B0604020202020204" pitchFamily="34" charset="0"/>
              </a:rPr>
              <a:t>系统的财政可持续性</a:t>
            </a:r>
          </a:p>
          <a:p>
            <a:pPr marL="0" indent="0" rtl="0">
              <a:lnSpc>
                <a:spcPct val="170000"/>
              </a:lnSpc>
              <a:buNone/>
            </a:pPr>
            <a:r>
              <a:rPr lang="zh" sz="1900">
                <a:latin typeface="Arial" panose="020B0604020202020204" pitchFamily="34" charset="0"/>
                <a:cs typeface="Arial" panose="020B0604020202020204" pitchFamily="34" charset="0"/>
              </a:rPr>
              <a:t>所有资源的财政稳定对于确保系统按设计运行，按预期操作，并达到可持续性目标和使用寿命很重要。</a:t>
            </a:r>
          </a:p>
          <a:p>
            <a:pPr marL="0" indent="0" rtl="0">
              <a:lnSpc>
                <a:spcPct val="170000"/>
              </a:lnSpc>
              <a:buNone/>
            </a:pPr>
            <a:endParaRPr lang="en-US" sz="19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38</a:t>
            </a:fld>
            <a:endParaRPr lang="en-Z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pic>
        <p:nvPicPr>
          <p:cNvPr id="11" name="Picture 10"/>
          <p:cNvPicPr/>
          <p:nvPr/>
        </p:nvPicPr>
        <p:blipFill>
          <a:blip r:embed="rId5"/>
          <a:stretch>
            <a:fillRect/>
          </a:stretch>
        </p:blipFill>
        <p:spPr>
          <a:xfrm>
            <a:off x="10663132" y="272687"/>
            <a:ext cx="955304" cy="1481944"/>
          </a:xfrm>
          <a:prstGeom prst="rect">
            <a:avLst/>
          </a:prstGeom>
        </p:spPr>
      </p:pic>
    </p:spTree>
    <p:custDataLst>
      <p:tags r:id="rId1"/>
    </p:custDataLst>
    <p:extLst>
      <p:ext uri="{BB962C8B-B14F-4D97-AF65-F5344CB8AC3E}">
        <p14:creationId xmlns:p14="http://schemas.microsoft.com/office/powerpoint/2010/main" val="14409362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513816"/>
            <a:ext cx="7334250" cy="388428"/>
          </a:xfrm>
        </p:spPr>
        <p:txBody>
          <a:bodyPr rtlCol="0"/>
          <a:lstStyle/>
          <a:p>
            <a:pPr rtl="0"/>
            <a:r>
              <a:rPr lang="zh"/>
              <a:t>基本管理 </a:t>
            </a:r>
            <a:r>
              <a:rPr lang="en-ZA" dirty="0"/>
              <a:t/>
            </a:r>
            <a:br>
              <a:rPr lang="en-ZA" dirty="0"/>
            </a:br>
            <a:endParaRPr lang="en-ZA" dirty="0"/>
          </a:p>
        </p:txBody>
      </p:sp>
      <p:sp>
        <p:nvSpPr>
          <p:cNvPr id="4" name="Content Placeholder 3"/>
          <p:cNvSpPr>
            <a:spLocks noGrp="1"/>
          </p:cNvSpPr>
          <p:nvPr>
            <p:ph idx="1"/>
          </p:nvPr>
        </p:nvSpPr>
        <p:spPr>
          <a:xfrm>
            <a:off x="650787" y="1261017"/>
            <a:ext cx="9753600" cy="5095333"/>
          </a:xfrm>
        </p:spPr>
        <p:txBody>
          <a:bodyPr rtlCol="0">
            <a:normAutofit/>
          </a:bodyPr>
          <a:lstStyle/>
          <a:p>
            <a:pPr rtl="0">
              <a:lnSpc>
                <a:spcPct val="150000"/>
              </a:lnSpc>
            </a:pPr>
            <a:r>
              <a:rPr lang="zh" sz="1900" b="1">
                <a:latin typeface="Arial" panose="020B0604020202020204" pitchFamily="34" charset="0"/>
                <a:cs typeface="Arial" panose="020B0604020202020204" pitchFamily="34" charset="0"/>
              </a:rPr>
              <a:t>资产的可持续性</a:t>
            </a:r>
          </a:p>
          <a:p>
            <a:pPr marL="0" indent="0" algn="just" rtl="0">
              <a:lnSpc>
                <a:spcPct val="150000"/>
              </a:lnSpc>
              <a:buNone/>
            </a:pPr>
            <a:r>
              <a:rPr lang="zh" sz="1900">
                <a:latin typeface="Arial" panose="020B0604020202020204" pitchFamily="34" charset="0"/>
                <a:cs typeface="Arial" panose="020B0604020202020204" pitchFamily="34" charset="0"/>
              </a:rPr>
              <a:t>必须包括监管和规划技术持续运作以及持续获得财政资源，这样用户的需求可以得到满足，同时生活废水/污水的处理和资产使用寿命方面的要求也能得到满足。</a:t>
            </a:r>
          </a:p>
          <a:p>
            <a:pPr marL="0" indent="0" algn="just" rtl="0">
              <a:lnSpc>
                <a:spcPct val="150000"/>
              </a:lnSpc>
              <a:buNone/>
            </a:pPr>
            <a:endParaRPr lang="en-US" sz="1900" dirty="0">
              <a:latin typeface="Arial" panose="020B0604020202020204" pitchFamily="34" charset="0"/>
              <a:cs typeface="Arial" panose="020B0604020202020204" pitchFamily="34" charset="0"/>
            </a:endParaRPr>
          </a:p>
          <a:p>
            <a:pPr rtl="0">
              <a:lnSpc>
                <a:spcPct val="150000"/>
              </a:lnSpc>
            </a:pPr>
            <a:r>
              <a:rPr lang="zh" sz="2000" b="1">
                <a:latin typeface="Arial" panose="020B0604020202020204" pitchFamily="34" charset="0"/>
                <a:cs typeface="Arial" panose="020B0604020202020204" pitchFamily="34" charset="0"/>
              </a:rPr>
              <a:t>客户关系</a:t>
            </a:r>
          </a:p>
          <a:p>
            <a:pPr marL="0" indent="0" algn="just" rtl="0">
              <a:lnSpc>
                <a:spcPct val="150000"/>
              </a:lnSpc>
              <a:buNone/>
            </a:pPr>
            <a:r>
              <a:rPr lang="zh" sz="1800">
                <a:latin typeface="Arial" panose="020B0604020202020204" pitchFamily="34" charset="0"/>
                <a:cs typeface="Arial" panose="020B0604020202020204" pitchFamily="34" charset="0"/>
              </a:rPr>
              <a:t>凡是系统是由非房屋业主管理的，客户关系管理就要保证客户（用户）能接受系统，并感到他们的需求和顾虑会被了解和解决。</a:t>
            </a:r>
            <a:endParaRPr lang="en-ZA" sz="1800" dirty="0">
              <a:latin typeface="Arial" panose="020B0604020202020204" pitchFamily="34" charset="0"/>
              <a:cs typeface="Arial" panose="020B0604020202020204" pitchFamily="34" charset="0"/>
            </a:endParaRPr>
          </a:p>
          <a:p>
            <a:pPr rtl="0"/>
            <a:endParaRPr lang="en-ZA" sz="1800" dirty="0"/>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39</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Tree>
    <p:custDataLst>
      <p:tags r:id="rId1"/>
    </p:custDataLst>
    <p:extLst>
      <p:ext uri="{BB962C8B-B14F-4D97-AF65-F5344CB8AC3E}">
        <p14:creationId xmlns:p14="http://schemas.microsoft.com/office/powerpoint/2010/main" val="21468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rtlCol="0"/>
          <a:lstStyle/>
          <a:p>
            <a:pPr rtl="0"/>
            <a:fld id="{3AF06680-C8A7-4B16-9D12-C8E67A63F5D0}" type="slidenum">
              <a:rPr lang="en-ZA" smtClean="0"/>
              <a:t>4</a:t>
            </a:fld>
            <a:endParaRPr lang="en-ZA" dirty="0"/>
          </a:p>
        </p:txBody>
      </p:sp>
      <p:sp>
        <p:nvSpPr>
          <p:cNvPr id="6" name="TextBox 5"/>
          <p:cNvSpPr txBox="1"/>
          <p:nvPr/>
        </p:nvSpPr>
        <p:spPr>
          <a:xfrm>
            <a:off x="3490755" y="398493"/>
            <a:ext cx="6919789" cy="830997"/>
          </a:xfrm>
          <a:prstGeom prst="rect">
            <a:avLst/>
          </a:prstGeom>
          <a:noFill/>
        </p:spPr>
        <p:txBody>
          <a:bodyPr wrap="square" rtlCol="0">
            <a:spAutoFit/>
          </a:bodyPr>
          <a:lstStyle/>
          <a:p>
            <a:pPr algn="r" rtl="0"/>
            <a:r>
              <a:rPr lang="zh" sz="2400" b="1" i="1">
                <a:latin typeface="Arial" panose="020B0604020202020204" pitchFamily="34" charset="0"/>
                <a:cs typeface="Arial" panose="020B0604020202020204" pitchFamily="34" charset="0"/>
              </a:rPr>
              <a:t>背景</a:t>
            </a:r>
            <a:endParaRPr lang="en-ZA" sz="2400" i="1" dirty="0">
              <a:latin typeface="Arial" panose="020B0604020202020204" pitchFamily="34" charset="0"/>
              <a:cs typeface="Arial" panose="020B0604020202020204" pitchFamily="34" charset="0"/>
            </a:endParaRPr>
          </a:p>
          <a:p>
            <a:pPr algn="r" rtl="0"/>
            <a:endParaRPr lang="en-ZA" sz="2400" i="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pic>
        <p:nvPicPr>
          <p:cNvPr id="11" name="Picture 10"/>
          <p:cNvPicPr/>
          <p:nvPr/>
        </p:nvPicPr>
        <p:blipFill>
          <a:blip r:embed="rId5"/>
          <a:stretch>
            <a:fillRect/>
          </a:stretch>
        </p:blipFill>
        <p:spPr>
          <a:xfrm>
            <a:off x="10663132" y="272687"/>
            <a:ext cx="955304" cy="1481944"/>
          </a:xfrm>
          <a:prstGeom prst="rect">
            <a:avLst/>
          </a:prstGeom>
        </p:spPr>
      </p:pic>
      <p:sp>
        <p:nvSpPr>
          <p:cNvPr id="18" name="Footer Placeholder 2"/>
          <p:cNvSpPr>
            <a:spLocks noGrp="1"/>
          </p:cNvSpPr>
          <p:nvPr>
            <p:ph type="ftr" sz="quarter" idx="11"/>
          </p:nvPr>
        </p:nvSpPr>
        <p:spPr>
          <a:xfrm>
            <a:off x="650786" y="6356349"/>
            <a:ext cx="10967650" cy="365125"/>
          </a:xfrm>
        </p:spPr>
        <p:txBody>
          <a:bodyPr rtlCol="0"/>
          <a:lstStyle/>
          <a:p>
            <a:pPr rtl="0"/>
            <a:r>
              <a:rPr lang="zh" b="1" dirty="0">
                <a:latin typeface="Arial" panose="020B0604020202020204" pitchFamily="34" charset="0"/>
                <a:cs typeface="Arial" panose="020B0604020202020204" pitchFamily="34" charset="0"/>
              </a:rPr>
              <a:t>SABS和水资源研究委员会</a:t>
            </a:r>
          </a:p>
        </p:txBody>
      </p:sp>
      <p:pic>
        <p:nvPicPr>
          <p:cNvPr id="12" name="Picture 11"/>
          <p:cNvPicPr/>
          <p:nvPr/>
        </p:nvPicPr>
        <p:blipFill>
          <a:blip r:embed="rId6"/>
          <a:stretch>
            <a:fillRect/>
          </a:stretch>
        </p:blipFill>
        <p:spPr>
          <a:xfrm>
            <a:off x="10663132" y="4869873"/>
            <a:ext cx="955304" cy="866305"/>
          </a:xfrm>
          <a:prstGeom prst="rect">
            <a:avLst/>
          </a:prstGeom>
        </p:spPr>
      </p:pic>
      <p:sp>
        <p:nvSpPr>
          <p:cNvPr id="2" name="Rectangle 1"/>
          <p:cNvSpPr/>
          <p:nvPr/>
        </p:nvSpPr>
        <p:spPr>
          <a:xfrm>
            <a:off x="650786" y="1268974"/>
            <a:ext cx="9035934" cy="4385816"/>
          </a:xfrm>
          <a:prstGeom prst="rect">
            <a:avLst/>
          </a:prstGeom>
        </p:spPr>
        <p:txBody>
          <a:bodyPr wrap="square" rtlCol="0">
            <a:spAutoFit/>
          </a:bodyPr>
          <a:lstStyle/>
          <a:p>
            <a:pPr rtl="0"/>
            <a:r>
              <a:rPr lang="zh" b="1">
                <a:latin typeface="Arial" panose="020B0604020202020204" pitchFamily="34" charset="0"/>
                <a:cs typeface="Arial" panose="020B0604020202020204" pitchFamily="34" charset="0"/>
              </a:rPr>
              <a:t>该标准涉及： </a:t>
            </a:r>
          </a:p>
          <a:p>
            <a:pPr rtl="0"/>
            <a:endParaRPr lang="en-ZA" dirty="0">
              <a:latin typeface="Arial" panose="020B0604020202020204" pitchFamily="34" charset="0"/>
              <a:cs typeface="Arial" panose="020B0604020202020204" pitchFamily="34" charset="0"/>
            </a:endParaRPr>
          </a:p>
          <a:p>
            <a:pPr marL="285750" lvl="0" indent="-285750" rtl="0">
              <a:lnSpc>
                <a:spcPct val="150000"/>
              </a:lnSpc>
              <a:buFont typeface="Arial" panose="020B0604020202020204" pitchFamily="34" charset="0"/>
              <a:buChar char="•"/>
            </a:pPr>
            <a:r>
              <a:rPr lang="zh">
                <a:latin typeface="Arial" panose="020B0604020202020204" pitchFamily="34" charset="0"/>
                <a:cs typeface="Arial" panose="020B0604020202020204" pitchFamily="34" charset="0"/>
              </a:rPr>
              <a:t>从操作人员的角度出发提出的基础性生活污水就地处理服务管理指南，包括维护技术、人员培训和风险考虑；</a:t>
            </a:r>
          </a:p>
          <a:p>
            <a:pPr marL="285750" lvl="0" indent="-285750" rtl="0">
              <a:lnSpc>
                <a:spcPct val="150000"/>
              </a:lnSpc>
              <a:buFont typeface="Arial" panose="020B0604020202020204" pitchFamily="34" charset="0"/>
              <a:buChar char="•"/>
            </a:pPr>
            <a:r>
              <a:rPr lang="zh">
                <a:latin typeface="Arial" panose="020B0604020202020204" pitchFamily="34" charset="0"/>
                <a:cs typeface="Arial" panose="020B0604020202020204" pitchFamily="34" charset="0"/>
              </a:rPr>
              <a:t>从用户角度提出对基础性生活污水就地处理服务管理的指导；</a:t>
            </a:r>
          </a:p>
          <a:p>
            <a:pPr marL="285750" indent="-285750" rtl="0">
              <a:lnSpc>
                <a:spcPct val="150000"/>
              </a:lnSpc>
              <a:buFont typeface="Arial" panose="020B0604020202020204" pitchFamily="34" charset="0"/>
              <a:buChar char="•"/>
            </a:pPr>
            <a:r>
              <a:rPr lang="zh">
                <a:latin typeface="Arial" panose="020B0604020202020204" pitchFamily="34" charset="0"/>
                <a:cs typeface="Arial" panose="020B0604020202020204" pitchFamily="34" charset="0"/>
              </a:rPr>
              <a:t>对基础性生活污水就地处理系统的设计和建设的指导；</a:t>
            </a:r>
          </a:p>
          <a:p>
            <a:pPr marL="285750" lvl="0" indent="-285750" rtl="0">
              <a:lnSpc>
                <a:spcPct val="150000"/>
              </a:lnSpc>
              <a:buFont typeface="Arial" panose="020B0604020202020204" pitchFamily="34" charset="0"/>
              <a:buChar char="•"/>
            </a:pPr>
            <a:r>
              <a:rPr lang="zh">
                <a:latin typeface="Arial" panose="020B0604020202020204" pitchFamily="34" charset="0"/>
                <a:cs typeface="Arial" panose="020B0604020202020204" pitchFamily="34" charset="0"/>
              </a:rPr>
              <a:t>对规划、操作、维护和健康与安全方面的指导。</a:t>
            </a:r>
          </a:p>
          <a:p>
            <a:pPr marL="285750" indent="-285750" rtl="0">
              <a:lnSpc>
                <a:spcPct val="150000"/>
              </a:lnSpc>
              <a:buFont typeface="Arial" panose="020B0604020202020204" pitchFamily="34" charset="0"/>
              <a:buChar char="•"/>
            </a:pPr>
            <a:endParaRPr lang="en-ZA"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5796692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8548" y="1863757"/>
            <a:ext cx="6479512" cy="3888926"/>
          </a:xfrm>
          <a:prstGeom prst="rect">
            <a:avLst/>
          </a:prstGeom>
        </p:spPr>
      </p:pic>
      <p:sp>
        <p:nvSpPr>
          <p:cNvPr id="2" name="Title 1"/>
          <p:cNvSpPr>
            <a:spLocks noGrp="1"/>
          </p:cNvSpPr>
          <p:nvPr>
            <p:ph type="title"/>
          </p:nvPr>
        </p:nvSpPr>
        <p:spPr>
          <a:xfrm>
            <a:off x="3048001" y="400050"/>
            <a:ext cx="7334250" cy="502194"/>
          </a:xfrm>
        </p:spPr>
        <p:txBody>
          <a:bodyPr rtlCol="0"/>
          <a:lstStyle/>
          <a:p>
            <a:pPr rtl="0"/>
            <a:r>
              <a:rPr lang="zh"/>
              <a:t>利益相关方的关系</a:t>
            </a:r>
            <a:r>
              <a:rPr lang="en-ZA" dirty="0"/>
              <a:t/>
            </a:r>
            <a:br>
              <a:rPr lang="en-ZA" dirty="0"/>
            </a:br>
            <a:endParaRPr lang="en-ZA" dirty="0"/>
          </a:p>
        </p:txBody>
      </p:sp>
      <p:sp>
        <p:nvSpPr>
          <p:cNvPr id="14" name="Content Placeholder 2"/>
          <p:cNvSpPr>
            <a:spLocks noGrp="1"/>
          </p:cNvSpPr>
          <p:nvPr>
            <p:ph idx="1"/>
          </p:nvPr>
        </p:nvSpPr>
        <p:spPr>
          <a:xfrm>
            <a:off x="695219" y="1261017"/>
            <a:ext cx="9753600" cy="5095333"/>
          </a:xfrm>
        </p:spPr>
        <p:txBody>
          <a:bodyPr rtlCol="0">
            <a:normAutofit/>
          </a:bodyPr>
          <a:lstStyle/>
          <a:p>
            <a:pPr rtl="0"/>
            <a:r>
              <a:rPr lang="zh" sz="1800" b="1" dirty="0">
                <a:solidFill>
                  <a:schemeClr val="tx1"/>
                </a:solidFill>
                <a:latin typeface="Arial" panose="020B0604020202020204" pitchFamily="34" charset="0"/>
                <a:cs typeface="Arial" panose="020B0604020202020204" pitchFamily="34" charset="0"/>
              </a:rPr>
              <a:t>制定支持利益相关方的计划</a:t>
            </a:r>
          </a:p>
          <a:p>
            <a:pPr rtl="0">
              <a:buFont typeface="Wingdings" panose="05000000000000000000" pitchFamily="2" charset="2"/>
              <a:buChar char="§"/>
            </a:pPr>
            <a:endParaRPr lang="en-US" dirty="0"/>
          </a:p>
          <a:p>
            <a:pPr rtl="0">
              <a:buFont typeface="Wingdings" panose="05000000000000000000" pitchFamily="2" charset="2"/>
              <a:buChar char="§"/>
            </a:pPr>
            <a:endParaRPr lang="en-US" dirty="0"/>
          </a:p>
          <a:p>
            <a:pPr rtl="0">
              <a:buFont typeface="Wingdings" panose="05000000000000000000" pitchFamily="2" charset="2"/>
              <a:buChar char="§"/>
            </a:pPr>
            <a:endParaRPr lang="en-US" dirty="0"/>
          </a:p>
          <a:p>
            <a:pPr rtl="0">
              <a:buFont typeface="Wingdings" panose="05000000000000000000" pitchFamily="2" charset="2"/>
              <a:buChar char="§"/>
            </a:pPr>
            <a:endParaRPr lang="en-US" dirty="0"/>
          </a:p>
          <a:p>
            <a:pPr rtl="0">
              <a:buFont typeface="Wingdings" panose="05000000000000000000" pitchFamily="2" charset="2"/>
              <a:buChar char="§"/>
            </a:pPr>
            <a:endParaRPr lang="en-US" dirty="0"/>
          </a:p>
          <a:p>
            <a:pPr rtl="0">
              <a:buFont typeface="Wingdings" panose="05000000000000000000" pitchFamily="2" charset="2"/>
              <a:buChar char="§"/>
            </a:pPr>
            <a:endParaRPr lang="en-US" dirty="0"/>
          </a:p>
          <a:p>
            <a:pPr rtl="0">
              <a:buFont typeface="Wingdings" panose="05000000000000000000" pitchFamily="2" charset="2"/>
              <a:buChar char="§"/>
            </a:pPr>
            <a:endParaRPr lang="en-US" dirty="0"/>
          </a:p>
          <a:p>
            <a:pPr rtl="0">
              <a:buFont typeface="Wingdings" panose="05000000000000000000" pitchFamily="2" charset="2"/>
              <a:buChar char="§"/>
            </a:pPr>
            <a:endParaRPr lang="en-US" dirty="0"/>
          </a:p>
          <a:p>
            <a:pPr marL="0" indent="0" rtl="0">
              <a:buNone/>
            </a:pPr>
            <a:endParaRPr lang="en-US" dirty="0"/>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40</a:t>
            </a:fld>
            <a:endParaRPr lang="en-ZA"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pic>
        <p:nvPicPr>
          <p:cNvPr id="11" name="Picture 10"/>
          <p:cNvPicPr/>
          <p:nvPr/>
        </p:nvPicPr>
        <p:blipFill>
          <a:blip r:embed="rId6"/>
          <a:stretch>
            <a:fillRect/>
          </a:stretch>
        </p:blipFill>
        <p:spPr>
          <a:xfrm>
            <a:off x="10663132" y="272687"/>
            <a:ext cx="955304" cy="1481944"/>
          </a:xfrm>
          <a:prstGeom prst="rect">
            <a:avLst/>
          </a:prstGeom>
        </p:spPr>
      </p:pic>
      <p:sp>
        <p:nvSpPr>
          <p:cNvPr id="5" name="TextBox 4"/>
          <p:cNvSpPr txBox="1"/>
          <p:nvPr/>
        </p:nvSpPr>
        <p:spPr>
          <a:xfrm>
            <a:off x="1584961" y="2685449"/>
            <a:ext cx="2926080" cy="338554"/>
          </a:xfrm>
          <a:prstGeom prst="rect">
            <a:avLst/>
          </a:prstGeom>
          <a:noFill/>
        </p:spPr>
        <p:txBody>
          <a:bodyPr wrap="square" rtlCol="0">
            <a:spAutoFit/>
          </a:bodyPr>
          <a:lstStyle/>
          <a:p>
            <a:pPr algn="ctr" rtl="0"/>
            <a:r>
              <a:rPr lang="zh" sz="1600" b="1" dirty="0">
                <a:latin typeface="Times New Roman" panose="02020603050405020304" pitchFamily="18" charset="0"/>
                <a:cs typeface="Times New Roman" panose="02020603050405020304" pitchFamily="18" charset="0"/>
              </a:rPr>
              <a:t>功能目标</a:t>
            </a:r>
            <a:endParaRPr lang="ru-RU" sz="16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4795649" y="2695655"/>
            <a:ext cx="2926080" cy="338554"/>
          </a:xfrm>
          <a:prstGeom prst="rect">
            <a:avLst/>
          </a:prstGeom>
          <a:noFill/>
        </p:spPr>
        <p:txBody>
          <a:bodyPr wrap="square" rtlCol="0">
            <a:spAutoFit/>
          </a:bodyPr>
          <a:lstStyle/>
          <a:p>
            <a:pPr algn="ctr" rtl="0"/>
            <a:r>
              <a:rPr lang="zh" sz="1600" b="1" dirty="0">
                <a:latin typeface="Times New Roman" panose="02020603050405020304" pitchFamily="18" charset="0"/>
                <a:cs typeface="Times New Roman" panose="02020603050405020304" pitchFamily="18" charset="0"/>
              </a:rPr>
              <a:t>清晰的沟通</a:t>
            </a:r>
            <a:endParaRPr lang="ru-RU" sz="1600" b="1"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1553513" y="4798981"/>
            <a:ext cx="3044791" cy="338554"/>
          </a:xfrm>
          <a:prstGeom prst="rect">
            <a:avLst/>
          </a:prstGeom>
          <a:noFill/>
        </p:spPr>
        <p:txBody>
          <a:bodyPr wrap="square" rtlCol="0">
            <a:spAutoFit/>
          </a:bodyPr>
          <a:lstStyle/>
          <a:p>
            <a:pPr algn="ctr" rtl="0"/>
            <a:r>
              <a:rPr lang="zh" sz="1600" b="1" dirty="0">
                <a:latin typeface="Times New Roman" panose="02020603050405020304" pitchFamily="18" charset="0"/>
                <a:cs typeface="Times New Roman" panose="02020603050405020304" pitchFamily="18" charset="0"/>
              </a:rPr>
              <a:t>教育和培训</a:t>
            </a:r>
            <a:endParaRPr lang="ru-RU" sz="16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3664431" y="3638735"/>
            <a:ext cx="1867746" cy="338554"/>
          </a:xfrm>
          <a:prstGeom prst="rect">
            <a:avLst/>
          </a:prstGeom>
          <a:noFill/>
        </p:spPr>
        <p:txBody>
          <a:bodyPr wrap="square" rtlCol="0">
            <a:spAutoFit/>
          </a:bodyPr>
          <a:lstStyle/>
          <a:p>
            <a:pPr algn="ctr" rtl="0"/>
            <a:r>
              <a:rPr lang="zh" sz="1600" b="1" dirty="0">
                <a:latin typeface="Times New Roman" panose="02020603050405020304" pitchFamily="18" charset="0"/>
                <a:cs typeface="Times New Roman" panose="02020603050405020304" pitchFamily="18" charset="0"/>
              </a:rPr>
              <a:t>利益相关方</a:t>
            </a:r>
            <a:endParaRPr lang="ru-RU" sz="1600" b="1"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5154021" y="4783352"/>
            <a:ext cx="2100414" cy="338554"/>
          </a:xfrm>
          <a:prstGeom prst="rect">
            <a:avLst/>
          </a:prstGeom>
          <a:noFill/>
        </p:spPr>
        <p:txBody>
          <a:bodyPr wrap="square" rtlCol="0">
            <a:spAutoFit/>
          </a:bodyPr>
          <a:lstStyle/>
          <a:p>
            <a:pPr algn="ctr" rtl="0"/>
            <a:r>
              <a:rPr lang="zh" sz="1600" b="1" dirty="0">
                <a:latin typeface="Times New Roman" panose="02020603050405020304" pitchFamily="18" charset="0"/>
                <a:cs typeface="Times New Roman" panose="02020603050405020304" pitchFamily="18" charset="0"/>
              </a:rPr>
              <a:t>社会经济目标</a:t>
            </a:r>
            <a:endParaRPr lang="ru-RU" sz="16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1108717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513816"/>
            <a:ext cx="7334250" cy="388428"/>
          </a:xfrm>
        </p:spPr>
        <p:txBody>
          <a:bodyPr rtlCol="0"/>
          <a:lstStyle/>
          <a:p>
            <a:pPr rtl="0"/>
            <a:r>
              <a:rPr lang="zh">
                <a:solidFill>
                  <a:prstClr val="black"/>
                </a:solidFill>
              </a:rPr>
              <a:t>利益相关方的教育和/或培训</a:t>
            </a:r>
            <a:r>
              <a:rPr lang="en-US" dirty="0">
                <a:solidFill>
                  <a:prstClr val="black"/>
                </a:solidFill>
              </a:rPr>
              <a:t/>
            </a:r>
            <a:br>
              <a:rPr lang="en-US" dirty="0">
                <a:solidFill>
                  <a:prstClr val="black"/>
                </a:solidFill>
              </a:rPr>
            </a:br>
            <a:endParaRPr lang="en-ZA" dirty="0"/>
          </a:p>
        </p:txBody>
      </p:sp>
      <p:sp>
        <p:nvSpPr>
          <p:cNvPr id="4" name="Content Placeholder 3"/>
          <p:cNvSpPr>
            <a:spLocks noGrp="1"/>
          </p:cNvSpPr>
          <p:nvPr>
            <p:ph idx="1"/>
          </p:nvPr>
        </p:nvSpPr>
        <p:spPr>
          <a:xfrm>
            <a:off x="650786" y="1329281"/>
            <a:ext cx="9747709" cy="5027070"/>
          </a:xfrm>
        </p:spPr>
        <p:txBody>
          <a:bodyPr rtlCol="0">
            <a:normAutofit/>
          </a:bodyPr>
          <a:lstStyle/>
          <a:p>
            <a:pPr lvl="0" rtl="0">
              <a:lnSpc>
                <a:spcPct val="100000"/>
              </a:lnSpc>
              <a:spcBef>
                <a:spcPts val="1200"/>
              </a:spcBef>
              <a:spcAft>
                <a:spcPts val="200"/>
              </a:spcAft>
              <a:buClr>
                <a:srgbClr val="000000"/>
              </a:buClr>
              <a:buSzPct val="100000"/>
            </a:pPr>
            <a:r>
              <a:rPr lang="zh" sz="1800">
                <a:solidFill>
                  <a:prstClr val="black"/>
                </a:solidFill>
                <a:latin typeface="Arial" panose="020B0604020202020204" pitchFamily="34" charset="0"/>
                <a:cs typeface="Arial" panose="020B0604020202020204" pitchFamily="34" charset="0"/>
              </a:rPr>
              <a:t>教育和/或培训应有良好的规划和持续性</a:t>
            </a:r>
          </a:p>
          <a:p>
            <a:pPr lvl="0" rtl="0">
              <a:lnSpc>
                <a:spcPct val="100000"/>
              </a:lnSpc>
              <a:spcBef>
                <a:spcPts val="1200"/>
              </a:spcBef>
              <a:spcAft>
                <a:spcPts val="200"/>
              </a:spcAft>
              <a:buClr>
                <a:srgbClr val="000000"/>
              </a:buClr>
              <a:buSzPct val="100000"/>
            </a:pPr>
            <a:r>
              <a:rPr lang="zh" sz="1800">
                <a:solidFill>
                  <a:prstClr val="black"/>
                </a:solidFill>
                <a:latin typeface="Arial" panose="020B0604020202020204" pitchFamily="34" charset="0"/>
                <a:cs typeface="Arial" panose="020B0604020202020204" pitchFamily="34" charset="0"/>
              </a:rPr>
              <a:t>教育和/或培训应包括系统操作的健康和卫生标准，可包括以下内容：</a:t>
            </a:r>
          </a:p>
          <a:p>
            <a:pPr marL="1035558" lvl="4" indent="-285750" rtl="0">
              <a:lnSpc>
                <a:spcPct val="150000"/>
              </a:lnSpc>
              <a:spcBef>
                <a:spcPts val="200"/>
              </a:spcBef>
              <a:spcAft>
                <a:spcPts val="400"/>
              </a:spcAft>
              <a:buClr>
                <a:srgbClr val="000000"/>
              </a:buClr>
            </a:pPr>
            <a:r>
              <a:rPr lang="zh" b="1">
                <a:solidFill>
                  <a:prstClr val="black"/>
                </a:solidFill>
                <a:latin typeface="Arial" panose="020B0604020202020204" pitchFamily="34" charset="0"/>
                <a:cs typeface="Arial" panose="020B0604020202020204" pitchFamily="34" charset="0"/>
              </a:rPr>
              <a:t>对于主要的地方部门和现场工作人员：</a:t>
            </a:r>
            <a:r>
              <a:rPr lang="zh">
                <a:solidFill>
                  <a:prstClr val="black"/>
                </a:solidFill>
                <a:latin typeface="Arial" panose="020B0604020202020204" pitchFamily="34" charset="0"/>
                <a:cs typeface="Arial" panose="020B0604020202020204" pitchFamily="34" charset="0"/>
              </a:rPr>
              <a:t>适当培训原理和技术解决方案</a:t>
            </a:r>
          </a:p>
          <a:p>
            <a:pPr marL="1035558" lvl="4" indent="-285750" rtl="0">
              <a:lnSpc>
                <a:spcPct val="150000"/>
              </a:lnSpc>
              <a:spcBef>
                <a:spcPts val="200"/>
              </a:spcBef>
              <a:spcAft>
                <a:spcPts val="400"/>
              </a:spcAft>
              <a:buClr>
                <a:srgbClr val="000000"/>
              </a:buClr>
            </a:pPr>
            <a:r>
              <a:rPr lang="zh" b="1">
                <a:solidFill>
                  <a:prstClr val="black"/>
                </a:solidFill>
                <a:latin typeface="Arial" panose="020B0604020202020204" pitchFamily="34" charset="0"/>
                <a:cs typeface="Arial" panose="020B0604020202020204" pitchFamily="34" charset="0"/>
              </a:rPr>
              <a:t>对于现场工人：</a:t>
            </a:r>
            <a:r>
              <a:rPr lang="zh">
                <a:solidFill>
                  <a:prstClr val="black"/>
                </a:solidFill>
                <a:latin typeface="Arial" panose="020B0604020202020204" pitchFamily="34" charset="0"/>
                <a:cs typeface="Arial" panose="020B0604020202020204" pitchFamily="34" charset="0"/>
              </a:rPr>
              <a:t>培训系统的建设和管理方法</a:t>
            </a:r>
          </a:p>
          <a:p>
            <a:pPr marL="1035558" lvl="4" indent="-285750" rtl="0">
              <a:lnSpc>
                <a:spcPct val="150000"/>
              </a:lnSpc>
              <a:spcBef>
                <a:spcPts val="200"/>
              </a:spcBef>
              <a:spcAft>
                <a:spcPts val="400"/>
              </a:spcAft>
              <a:buClr>
                <a:srgbClr val="000000"/>
              </a:buClr>
            </a:pPr>
            <a:r>
              <a:rPr lang="zh" b="1">
                <a:solidFill>
                  <a:prstClr val="black"/>
                </a:solidFill>
                <a:latin typeface="Arial" panose="020B0604020202020204" pitchFamily="34" charset="0"/>
                <a:cs typeface="Arial" panose="020B0604020202020204" pitchFamily="34" charset="0"/>
              </a:rPr>
              <a:t>对于家庭和社区成员：</a:t>
            </a:r>
            <a:r>
              <a:rPr lang="zh">
                <a:solidFill>
                  <a:prstClr val="black"/>
                </a:solidFill>
                <a:latin typeface="Arial" panose="020B0604020202020204" pitchFamily="34" charset="0"/>
                <a:cs typeface="Arial" panose="020B0604020202020204" pitchFamily="34" charset="0"/>
              </a:rPr>
              <a:t>掌握建立、操作和维护基础性生活污水就地处理系统的技能，提高对系统的卫生方面的认识</a:t>
            </a:r>
            <a:endParaRPr lang="en-ZA" dirty="0"/>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41</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pic>
        <p:nvPicPr>
          <p:cNvPr id="11" name="Picture 10"/>
          <p:cNvPicPr/>
          <p:nvPr/>
        </p:nvPicPr>
        <p:blipFill>
          <a:blip r:embed="rId4"/>
          <a:stretch>
            <a:fillRect/>
          </a:stretch>
        </p:blipFill>
        <p:spPr>
          <a:xfrm>
            <a:off x="10663132" y="272687"/>
            <a:ext cx="955304" cy="1481944"/>
          </a:xfrm>
          <a:prstGeom prst="rect">
            <a:avLst/>
          </a:prstGeom>
        </p:spPr>
      </p:pic>
    </p:spTree>
    <p:custDataLst>
      <p:tags r:id="rId1"/>
    </p:custDataLst>
    <p:extLst>
      <p:ext uri="{BB962C8B-B14F-4D97-AF65-F5344CB8AC3E}">
        <p14:creationId xmlns:p14="http://schemas.microsoft.com/office/powerpoint/2010/main" val="21619804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513816"/>
            <a:ext cx="7334250" cy="388428"/>
          </a:xfrm>
        </p:spPr>
        <p:txBody>
          <a:bodyPr rtlCol="0"/>
          <a:lstStyle/>
          <a:p>
            <a:pPr rtl="0"/>
            <a:r>
              <a:rPr lang="zh">
                <a:solidFill>
                  <a:prstClr val="black"/>
                </a:solidFill>
              </a:rPr>
              <a:t>利益相关方的教育和/或培训</a:t>
            </a:r>
            <a:r>
              <a:rPr lang="en-US" dirty="0">
                <a:solidFill>
                  <a:prstClr val="black"/>
                </a:solidFill>
              </a:rPr>
              <a:t/>
            </a:r>
            <a:br>
              <a:rPr lang="en-US" dirty="0">
                <a:solidFill>
                  <a:prstClr val="black"/>
                </a:solidFill>
              </a:rPr>
            </a:br>
            <a:endParaRPr lang="en-ZA" dirty="0"/>
          </a:p>
        </p:txBody>
      </p:sp>
      <p:sp>
        <p:nvSpPr>
          <p:cNvPr id="4" name="Content Placeholder 3"/>
          <p:cNvSpPr>
            <a:spLocks noGrp="1"/>
          </p:cNvSpPr>
          <p:nvPr>
            <p:ph idx="1"/>
          </p:nvPr>
        </p:nvSpPr>
        <p:spPr>
          <a:xfrm>
            <a:off x="656945" y="1261017"/>
            <a:ext cx="9753600" cy="5095333"/>
          </a:xfrm>
        </p:spPr>
        <p:txBody>
          <a:bodyPr rtlCol="0">
            <a:normAutofit/>
          </a:bodyPr>
          <a:lstStyle/>
          <a:p>
            <a:pPr marL="0" indent="0" rtl="0">
              <a:lnSpc>
                <a:spcPct val="150000"/>
              </a:lnSpc>
              <a:buNone/>
            </a:pPr>
            <a:r>
              <a:rPr lang="zh" sz="1800" b="1">
                <a:latin typeface="Arial" panose="020B0604020202020204" pitchFamily="34" charset="0"/>
                <a:cs typeface="Arial" panose="020B0604020202020204" pitchFamily="34" charset="0"/>
              </a:rPr>
              <a:t>教育可以通过以下方式进行： </a:t>
            </a:r>
          </a:p>
          <a:p>
            <a:pPr rtl="0">
              <a:lnSpc>
                <a:spcPct val="150000"/>
              </a:lnSpc>
            </a:pPr>
            <a:r>
              <a:rPr lang="zh" sz="1800">
                <a:latin typeface="Arial" panose="020B0604020202020204" pitchFamily="34" charset="0"/>
                <a:cs typeface="Arial" panose="020B0604020202020204" pitchFamily="34" charset="0"/>
              </a:rPr>
              <a:t>公众认知推广活动</a:t>
            </a:r>
          </a:p>
          <a:p>
            <a:pPr rtl="0">
              <a:lnSpc>
                <a:spcPct val="150000"/>
              </a:lnSpc>
            </a:pPr>
            <a:r>
              <a:rPr lang="zh" sz="1800">
                <a:latin typeface="Arial" panose="020B0604020202020204" pitchFamily="34" charset="0"/>
                <a:cs typeface="Arial" panose="020B0604020202020204" pitchFamily="34" charset="0"/>
              </a:rPr>
              <a:t>一对一</a:t>
            </a:r>
          </a:p>
          <a:p>
            <a:pPr rtl="0">
              <a:lnSpc>
                <a:spcPct val="150000"/>
              </a:lnSpc>
            </a:pPr>
            <a:r>
              <a:rPr lang="zh" sz="1800">
                <a:latin typeface="Arial" panose="020B0604020202020204" pitchFamily="34" charset="0"/>
                <a:cs typeface="Arial" panose="020B0604020202020204" pitchFamily="34" charset="0"/>
              </a:rPr>
              <a:t> 学校课程</a:t>
            </a:r>
          </a:p>
          <a:p>
            <a:pPr rtl="0">
              <a:lnSpc>
                <a:spcPct val="150000"/>
              </a:lnSpc>
            </a:pPr>
            <a:r>
              <a:rPr lang="zh" sz="1800">
                <a:latin typeface="Arial" panose="020B0604020202020204" pitchFamily="34" charset="0"/>
                <a:cs typeface="Arial" panose="020B0604020202020204" pitchFamily="34" charset="0"/>
              </a:rPr>
              <a:t>媒体</a:t>
            </a:r>
          </a:p>
          <a:p>
            <a:pPr rtl="0">
              <a:lnSpc>
                <a:spcPct val="150000"/>
              </a:lnSpc>
            </a:pPr>
            <a:r>
              <a:rPr lang="zh" sz="1800">
                <a:latin typeface="Arial" panose="020B0604020202020204" pitchFamily="34" charset="0"/>
                <a:cs typeface="Arial" panose="020B0604020202020204" pitchFamily="34" charset="0"/>
              </a:rPr>
              <a:t>社区组织/社区用户组</a:t>
            </a:r>
          </a:p>
          <a:p>
            <a:pPr rtl="0">
              <a:lnSpc>
                <a:spcPct val="150000"/>
              </a:lnSpc>
            </a:pPr>
            <a:r>
              <a:rPr lang="zh" sz="1800">
                <a:latin typeface="Arial" panose="020B0604020202020204" pitchFamily="34" charset="0"/>
                <a:cs typeface="Arial" panose="020B0604020202020204" pitchFamily="34" charset="0"/>
              </a:rPr>
              <a:t>社区参与/动员方案（政府或捐助性质），例如社区主导的全面卫生工作</a:t>
            </a:r>
          </a:p>
          <a:p>
            <a:pPr rtl="0">
              <a:lnSpc>
                <a:spcPct val="150000"/>
              </a:lnSpc>
            </a:pPr>
            <a:r>
              <a:rPr lang="zh" sz="1800">
                <a:latin typeface="Arial" panose="020B0604020202020204" pitchFamily="34" charset="0"/>
                <a:cs typeface="Arial" panose="020B0604020202020204" pitchFamily="34" charset="0"/>
              </a:rPr>
              <a:t>学校健康俱乐部/青年团体</a:t>
            </a:r>
          </a:p>
          <a:p>
            <a:pPr rtl="0"/>
            <a:endParaRPr lang="en-ZA" dirty="0"/>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42</a:t>
            </a:fld>
            <a:endParaRPr lang="en-Z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pic>
        <p:nvPicPr>
          <p:cNvPr id="11" name="Picture 10"/>
          <p:cNvPicPr/>
          <p:nvPr/>
        </p:nvPicPr>
        <p:blipFill>
          <a:blip r:embed="rId5"/>
          <a:stretch>
            <a:fillRect/>
          </a:stretch>
        </p:blipFill>
        <p:spPr>
          <a:xfrm>
            <a:off x="10663132" y="272687"/>
            <a:ext cx="955304" cy="1481944"/>
          </a:xfrm>
          <a:prstGeom prst="rect">
            <a:avLst/>
          </a:prstGeom>
        </p:spPr>
      </p:pic>
    </p:spTree>
    <p:custDataLst>
      <p:tags r:id="rId1"/>
    </p:custDataLst>
    <p:extLst>
      <p:ext uri="{BB962C8B-B14F-4D97-AF65-F5344CB8AC3E}">
        <p14:creationId xmlns:p14="http://schemas.microsoft.com/office/powerpoint/2010/main" val="31598802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513816"/>
            <a:ext cx="7334250" cy="388428"/>
          </a:xfrm>
        </p:spPr>
        <p:txBody>
          <a:bodyPr rtlCol="0"/>
          <a:lstStyle/>
          <a:p>
            <a:pPr rtl="0"/>
            <a:r>
              <a:rPr lang="zh" dirty="0"/>
              <a:t>环境管理</a:t>
            </a:r>
            <a:r>
              <a:rPr lang="en-ZA" dirty="0"/>
              <a:t/>
            </a:r>
            <a:br>
              <a:rPr lang="en-ZA" dirty="0"/>
            </a:br>
            <a:endParaRPr lang="en-ZA" dirty="0"/>
          </a:p>
        </p:txBody>
      </p:sp>
      <p:sp>
        <p:nvSpPr>
          <p:cNvPr id="4" name="Content Placeholder 3"/>
          <p:cNvSpPr>
            <a:spLocks noGrp="1"/>
          </p:cNvSpPr>
          <p:nvPr>
            <p:ph idx="1"/>
          </p:nvPr>
        </p:nvSpPr>
        <p:spPr>
          <a:xfrm>
            <a:off x="628651" y="1261017"/>
            <a:ext cx="9753600" cy="5095333"/>
          </a:xfrm>
        </p:spPr>
        <p:txBody>
          <a:bodyPr rtlCol="0">
            <a:normAutofit/>
          </a:bodyPr>
          <a:lstStyle/>
          <a:p>
            <a:pPr rtl="0">
              <a:lnSpc>
                <a:spcPct val="150000"/>
              </a:lnSpc>
            </a:pPr>
            <a:r>
              <a:rPr lang="zh" sz="1800" b="1" dirty="0">
                <a:latin typeface="Arial" panose="020B0604020202020204" pitchFamily="34" charset="0"/>
                <a:cs typeface="Arial" panose="020B0604020202020204" pitchFamily="34" charset="0"/>
              </a:rPr>
              <a:t>对基础性生活污水就地处理系统的环境管理应：</a:t>
            </a:r>
          </a:p>
          <a:p>
            <a:pPr lvl="1" rtl="0">
              <a:lnSpc>
                <a:spcPct val="200000"/>
              </a:lnSpc>
            </a:pPr>
            <a:r>
              <a:rPr lang="zh" sz="1800" dirty="0">
                <a:latin typeface="Arial" panose="020B0604020202020204" pitchFamily="34" charset="0"/>
                <a:cs typeface="Arial" panose="020B0604020202020204" pitchFamily="34" charset="0"/>
              </a:rPr>
              <a:t>通过保护和保证水质量和水资源， 来促进项目政策目标的可持续性。</a:t>
            </a:r>
            <a:endParaRPr lang="en-ZA" sz="1800" dirty="0">
              <a:latin typeface="Arial" panose="020B0604020202020204" pitchFamily="34" charset="0"/>
              <a:cs typeface="Arial" panose="020B0604020202020204" pitchFamily="34" charset="0"/>
            </a:endParaRPr>
          </a:p>
          <a:p>
            <a:pPr lvl="1" rtl="0">
              <a:lnSpc>
                <a:spcPct val="200000"/>
              </a:lnSpc>
            </a:pPr>
            <a:r>
              <a:rPr lang="zh" sz="1800" dirty="0">
                <a:latin typeface="Arial" panose="020B0604020202020204" pitchFamily="34" charset="0"/>
                <a:cs typeface="Arial" panose="020B0604020202020204" pitchFamily="34" charset="0"/>
              </a:rPr>
              <a:t>为了评估生活污水就地收集，处理和处置对环境的影响，应根据当地情况特别制定一份环境检查清单。</a:t>
            </a:r>
          </a:p>
          <a:p>
            <a:pPr rtl="0">
              <a:lnSpc>
                <a:spcPct val="150000"/>
              </a:lnSpc>
            </a:pPr>
            <a:endParaRPr lang="en-ZA" sz="18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43</a:t>
            </a:fld>
            <a:endParaRPr lang="en-Z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pic>
        <p:nvPicPr>
          <p:cNvPr id="11" name="Picture 10"/>
          <p:cNvPicPr/>
          <p:nvPr/>
        </p:nvPicPr>
        <p:blipFill>
          <a:blip r:embed="rId5"/>
          <a:stretch>
            <a:fillRect/>
          </a:stretch>
        </p:blipFill>
        <p:spPr>
          <a:xfrm>
            <a:off x="10663132" y="272687"/>
            <a:ext cx="955304" cy="1481944"/>
          </a:xfrm>
          <a:prstGeom prst="rect">
            <a:avLst/>
          </a:prstGeom>
        </p:spPr>
      </p:pic>
    </p:spTree>
    <p:custDataLst>
      <p:tags r:id="rId1"/>
    </p:custDataLst>
    <p:extLst>
      <p:ext uri="{BB962C8B-B14F-4D97-AF65-F5344CB8AC3E}">
        <p14:creationId xmlns:p14="http://schemas.microsoft.com/office/powerpoint/2010/main" val="14998627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513816"/>
            <a:ext cx="7334250" cy="388428"/>
          </a:xfrm>
        </p:spPr>
        <p:txBody>
          <a:bodyPr rtlCol="0"/>
          <a:lstStyle/>
          <a:p>
            <a:pPr rtl="0"/>
            <a:r>
              <a:rPr lang="zh" dirty="0"/>
              <a:t>环境管理</a:t>
            </a:r>
            <a:r>
              <a:rPr lang="en-ZA" dirty="0"/>
              <a:t/>
            </a:r>
            <a:br>
              <a:rPr lang="en-ZA" dirty="0"/>
            </a:br>
            <a:endParaRPr lang="en-ZA" dirty="0"/>
          </a:p>
        </p:txBody>
      </p:sp>
      <p:sp>
        <p:nvSpPr>
          <p:cNvPr id="4" name="Content Placeholder 3"/>
          <p:cNvSpPr>
            <a:spLocks noGrp="1"/>
          </p:cNvSpPr>
          <p:nvPr>
            <p:ph idx="1"/>
          </p:nvPr>
        </p:nvSpPr>
        <p:spPr>
          <a:xfrm>
            <a:off x="628651" y="1261017"/>
            <a:ext cx="9753600" cy="5095333"/>
          </a:xfrm>
        </p:spPr>
        <p:txBody>
          <a:bodyPr rtlCol="0">
            <a:normAutofit fontScale="92500" lnSpcReduction="10000"/>
          </a:bodyPr>
          <a:lstStyle/>
          <a:p>
            <a:pPr marL="0" indent="0" rtl="0">
              <a:lnSpc>
                <a:spcPct val="150000"/>
              </a:lnSpc>
              <a:buNone/>
            </a:pPr>
            <a:r>
              <a:rPr lang="zh" sz="1900" b="1">
                <a:solidFill>
                  <a:srgbClr val="FF0000"/>
                </a:solidFill>
                <a:latin typeface="Arial" panose="020B0604020202020204" pitchFamily="34" charset="0"/>
                <a:cs typeface="Arial" panose="020B0604020202020204" pitchFamily="34" charset="0"/>
              </a:rPr>
              <a:t>环境检查清单可包括以下内容：</a:t>
            </a:r>
          </a:p>
          <a:p>
            <a:pPr rtl="0">
              <a:lnSpc>
                <a:spcPct val="150000"/>
              </a:lnSpc>
            </a:pPr>
            <a:r>
              <a:rPr lang="zh" sz="1900">
                <a:latin typeface="Arial" panose="020B0604020202020204" pitchFamily="34" charset="0"/>
                <a:cs typeface="Arial" panose="020B0604020202020204" pitchFamily="34" charset="0"/>
              </a:rPr>
              <a:t>服务的人口数量 </a:t>
            </a:r>
          </a:p>
          <a:p>
            <a:pPr rtl="0">
              <a:lnSpc>
                <a:spcPct val="150000"/>
              </a:lnSpc>
            </a:pPr>
            <a:r>
              <a:rPr lang="zh" sz="1900">
                <a:latin typeface="Arial" panose="020B0604020202020204" pitchFamily="34" charset="0"/>
                <a:cs typeface="Arial" panose="020B0604020202020204" pitchFamily="34" charset="0"/>
              </a:rPr>
              <a:t>预期的污水每月处理量</a:t>
            </a:r>
          </a:p>
          <a:p>
            <a:pPr rtl="0">
              <a:lnSpc>
                <a:spcPct val="150000"/>
              </a:lnSpc>
            </a:pPr>
            <a:r>
              <a:rPr lang="zh" sz="1900">
                <a:latin typeface="Arial" panose="020B0604020202020204" pitchFamily="34" charset="0"/>
                <a:cs typeface="Arial" panose="020B0604020202020204" pitchFamily="34" charset="0"/>
              </a:rPr>
              <a:t>预期污水的性质，即是否只是家庭型（正如在就地处理系统中的一样），或是与机构或工业废物的混合型</a:t>
            </a:r>
          </a:p>
          <a:p>
            <a:pPr rtl="0">
              <a:lnSpc>
                <a:spcPct val="150000"/>
              </a:lnSpc>
            </a:pPr>
            <a:r>
              <a:rPr lang="zh" sz="1900">
                <a:latin typeface="Arial" panose="020B0604020202020204" pitchFamily="34" charset="0"/>
                <a:cs typeface="Arial" panose="020B0604020202020204" pitchFamily="34" charset="0"/>
              </a:rPr>
              <a:t>处理单元的类型：化粪池、替代的处理系统（比如曝气）、湿地</a:t>
            </a:r>
          </a:p>
          <a:p>
            <a:pPr rtl="0">
              <a:lnSpc>
                <a:spcPct val="150000"/>
              </a:lnSpc>
            </a:pPr>
            <a:r>
              <a:rPr lang="zh" sz="1900">
                <a:latin typeface="Arial" panose="020B0604020202020204" pitchFamily="34" charset="0"/>
                <a:cs typeface="Arial" panose="020B0604020202020204" pitchFamily="34" charset="0"/>
              </a:rPr>
              <a:t>周围土壤的性质</a:t>
            </a:r>
          </a:p>
          <a:p>
            <a:pPr rtl="0">
              <a:lnSpc>
                <a:spcPct val="150000"/>
              </a:lnSpc>
            </a:pPr>
            <a:r>
              <a:rPr lang="zh" sz="1900">
                <a:latin typeface="Arial" panose="020B0604020202020204" pitchFamily="34" charset="0"/>
                <a:cs typeface="Arial" panose="020B0604020202020204" pitchFamily="34" charset="0"/>
              </a:rPr>
              <a:t>是否靠近自然水资源</a:t>
            </a:r>
          </a:p>
          <a:p>
            <a:pPr rtl="0">
              <a:lnSpc>
                <a:spcPct val="150000"/>
              </a:lnSpc>
            </a:pPr>
            <a:r>
              <a:rPr lang="zh" sz="1900">
                <a:latin typeface="Arial" panose="020B0604020202020204" pitchFamily="34" charset="0"/>
                <a:cs typeface="Arial" panose="020B0604020202020204" pitchFamily="34" charset="0"/>
              </a:rPr>
              <a:t>自然水资源的利用</a:t>
            </a:r>
          </a:p>
          <a:p>
            <a:pPr rtl="0">
              <a:lnSpc>
                <a:spcPct val="150000"/>
              </a:lnSpc>
            </a:pPr>
            <a:r>
              <a:rPr lang="zh" sz="1900">
                <a:latin typeface="Arial" panose="020B0604020202020204" pitchFamily="34" charset="0"/>
                <a:cs typeface="Arial" panose="020B0604020202020204" pitchFamily="34" charset="0"/>
              </a:rPr>
              <a:t>是否会有牲畜进入该地区</a:t>
            </a:r>
            <a:endParaRPr lang="en-ZA" sz="1900" dirty="0">
              <a:latin typeface="Arial" panose="020B0604020202020204" pitchFamily="34" charset="0"/>
              <a:cs typeface="Arial" panose="020B0604020202020204" pitchFamily="34" charset="0"/>
            </a:endParaRPr>
          </a:p>
          <a:p>
            <a:pPr rtl="0"/>
            <a:endParaRPr lang="en-ZA" dirty="0"/>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44</a:t>
            </a:fld>
            <a:endParaRPr lang="en-Z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pic>
        <p:nvPicPr>
          <p:cNvPr id="11" name="Picture 10"/>
          <p:cNvPicPr/>
          <p:nvPr/>
        </p:nvPicPr>
        <p:blipFill>
          <a:blip r:embed="rId5"/>
          <a:stretch>
            <a:fillRect/>
          </a:stretch>
        </p:blipFill>
        <p:spPr>
          <a:xfrm>
            <a:off x="10663132" y="272687"/>
            <a:ext cx="955304" cy="1481944"/>
          </a:xfrm>
          <a:prstGeom prst="rect">
            <a:avLst/>
          </a:prstGeom>
        </p:spPr>
      </p:pic>
    </p:spTree>
    <p:custDataLst>
      <p:tags r:id="rId1"/>
    </p:custDataLst>
    <p:extLst>
      <p:ext uri="{BB962C8B-B14F-4D97-AF65-F5344CB8AC3E}">
        <p14:creationId xmlns:p14="http://schemas.microsoft.com/office/powerpoint/2010/main" val="9657218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513816"/>
            <a:ext cx="7334250" cy="388428"/>
          </a:xfrm>
        </p:spPr>
        <p:txBody>
          <a:bodyPr rtlCol="0"/>
          <a:lstStyle/>
          <a:p>
            <a:pPr rtl="0"/>
            <a:r>
              <a:rPr lang="zh"/>
              <a:t>风险管理 </a:t>
            </a:r>
            <a:r>
              <a:rPr lang="en-ZA" dirty="0"/>
              <a:t/>
            </a:r>
            <a:br>
              <a:rPr lang="en-ZA" dirty="0"/>
            </a:br>
            <a:endParaRPr lang="en-ZA" dirty="0"/>
          </a:p>
        </p:txBody>
      </p:sp>
      <p:sp>
        <p:nvSpPr>
          <p:cNvPr id="4" name="Content Placeholder 3"/>
          <p:cNvSpPr>
            <a:spLocks noGrp="1"/>
          </p:cNvSpPr>
          <p:nvPr>
            <p:ph idx="1"/>
          </p:nvPr>
        </p:nvSpPr>
        <p:spPr>
          <a:xfrm>
            <a:off x="644896" y="1261017"/>
            <a:ext cx="9753600" cy="5095333"/>
          </a:xfrm>
        </p:spPr>
        <p:txBody>
          <a:bodyPr rtlCol="0">
            <a:normAutofit/>
          </a:bodyPr>
          <a:lstStyle/>
          <a:p>
            <a:pPr marL="0" indent="0" rtl="0">
              <a:lnSpc>
                <a:spcPct val="150000"/>
              </a:lnSpc>
              <a:buNone/>
            </a:pPr>
            <a:r>
              <a:rPr lang="zh" sz="1800" b="1">
                <a:latin typeface="Arial" panose="020B0604020202020204" pitchFamily="34" charset="0"/>
                <a:cs typeface="Arial" panose="020B0604020202020204" pitchFamily="34" charset="0"/>
              </a:rPr>
              <a:t>风险管理</a:t>
            </a:r>
            <a:r>
              <a:rPr lang="zh" sz="1800">
                <a:latin typeface="Arial" panose="020B0604020202020204" pitchFamily="34" charset="0"/>
                <a:cs typeface="Arial" panose="020B0604020202020204" pitchFamily="34" charset="0"/>
              </a:rPr>
              <a:t>应从基础性生活污水就地处理系统的计划阶段开始，包括：</a:t>
            </a:r>
          </a:p>
          <a:p>
            <a:pPr rtl="0">
              <a:lnSpc>
                <a:spcPct val="150000"/>
              </a:lnSpc>
            </a:pPr>
            <a:r>
              <a:rPr lang="zh" sz="1800">
                <a:latin typeface="Arial" panose="020B0604020202020204" pitchFamily="34" charset="0"/>
                <a:cs typeface="Arial" panose="020B0604020202020204" pitchFamily="34" charset="0"/>
              </a:rPr>
              <a:t>设计 </a:t>
            </a:r>
          </a:p>
          <a:p>
            <a:pPr rtl="0">
              <a:lnSpc>
                <a:spcPct val="150000"/>
              </a:lnSpc>
            </a:pPr>
            <a:r>
              <a:rPr lang="zh" sz="1800">
                <a:latin typeface="Arial" panose="020B0604020202020204" pitchFamily="34" charset="0"/>
                <a:cs typeface="Arial" panose="020B0604020202020204" pitchFamily="34" charset="0"/>
              </a:rPr>
              <a:t>建造</a:t>
            </a:r>
          </a:p>
          <a:p>
            <a:pPr rtl="0">
              <a:lnSpc>
                <a:spcPct val="150000"/>
              </a:lnSpc>
            </a:pPr>
            <a:r>
              <a:rPr lang="zh" sz="1800">
                <a:latin typeface="Arial" panose="020B0604020202020204" pitchFamily="34" charset="0"/>
                <a:cs typeface="Arial" panose="020B0604020202020204" pitchFamily="34" charset="0"/>
              </a:rPr>
              <a:t> 安装  </a:t>
            </a:r>
          </a:p>
          <a:p>
            <a:pPr rtl="0">
              <a:lnSpc>
                <a:spcPct val="150000"/>
              </a:lnSpc>
            </a:pPr>
            <a:r>
              <a:rPr lang="zh" sz="1800">
                <a:latin typeface="Arial" panose="020B0604020202020204" pitchFamily="34" charset="0"/>
                <a:cs typeface="Arial" panose="020B0604020202020204" pitchFamily="34" charset="0"/>
              </a:rPr>
              <a:t>操作和维护</a:t>
            </a:r>
          </a:p>
          <a:p>
            <a:pPr rtl="0">
              <a:lnSpc>
                <a:spcPct val="100000"/>
              </a:lnSpc>
              <a:buFont typeface="Wingdings" panose="05000000000000000000" pitchFamily="2" charset="2"/>
              <a:buChar char="Ø"/>
            </a:pPr>
            <a:endParaRPr lang="en-US" sz="1800" dirty="0">
              <a:latin typeface="Arial" panose="020B0604020202020204" pitchFamily="34" charset="0"/>
              <a:cs typeface="Arial" panose="020B0604020202020204" pitchFamily="34" charset="0"/>
            </a:endParaRPr>
          </a:p>
          <a:p>
            <a:pPr rtl="0">
              <a:lnSpc>
                <a:spcPct val="100000"/>
              </a:lnSpc>
              <a:buFont typeface="Wingdings" panose="05000000000000000000" pitchFamily="2" charset="2"/>
              <a:buChar char="Ø"/>
            </a:pPr>
            <a:endParaRPr lang="en-ZA" sz="18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45</a:t>
            </a:fld>
            <a:endParaRPr lang="en-Z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pic>
        <p:nvPicPr>
          <p:cNvPr id="11" name="Picture 10"/>
          <p:cNvPicPr/>
          <p:nvPr/>
        </p:nvPicPr>
        <p:blipFill>
          <a:blip r:embed="rId5"/>
          <a:stretch>
            <a:fillRect/>
          </a:stretch>
        </p:blipFill>
        <p:spPr>
          <a:xfrm>
            <a:off x="10663132" y="272687"/>
            <a:ext cx="955304" cy="1481944"/>
          </a:xfrm>
          <a:prstGeom prst="rect">
            <a:avLst/>
          </a:prstGeom>
        </p:spPr>
      </p:pic>
    </p:spTree>
    <p:custDataLst>
      <p:tags r:id="rId1"/>
    </p:custDataLst>
    <p:extLst>
      <p:ext uri="{BB962C8B-B14F-4D97-AF65-F5344CB8AC3E}">
        <p14:creationId xmlns:p14="http://schemas.microsoft.com/office/powerpoint/2010/main" val="15036781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513816"/>
            <a:ext cx="7334250" cy="388428"/>
          </a:xfrm>
        </p:spPr>
        <p:txBody>
          <a:bodyPr rtlCol="0"/>
          <a:lstStyle/>
          <a:p>
            <a:pPr rtl="0"/>
            <a:r>
              <a:rPr lang="zh"/>
              <a:t>风险管理 </a:t>
            </a:r>
            <a:r>
              <a:rPr lang="en-ZA" dirty="0"/>
              <a:t/>
            </a:r>
            <a:br>
              <a:rPr lang="en-ZA" dirty="0"/>
            </a:br>
            <a:endParaRPr lang="en-ZA" dirty="0"/>
          </a:p>
        </p:txBody>
      </p:sp>
      <p:sp>
        <p:nvSpPr>
          <p:cNvPr id="4" name="Content Placeholder 3"/>
          <p:cNvSpPr>
            <a:spLocks noGrp="1"/>
          </p:cNvSpPr>
          <p:nvPr>
            <p:ph idx="1"/>
          </p:nvPr>
        </p:nvSpPr>
        <p:spPr>
          <a:xfrm>
            <a:off x="656945" y="1261017"/>
            <a:ext cx="9753600" cy="5095333"/>
          </a:xfrm>
        </p:spPr>
        <p:txBody>
          <a:bodyPr rtlCol="0">
            <a:normAutofit/>
          </a:bodyPr>
          <a:lstStyle/>
          <a:p>
            <a:pPr marL="0" indent="0" rtl="0">
              <a:lnSpc>
                <a:spcPct val="150000"/>
              </a:lnSpc>
              <a:buNone/>
            </a:pPr>
            <a:r>
              <a:rPr lang="zh" sz="1800" b="1">
                <a:latin typeface="Arial" panose="020B0604020202020204" pitchFamily="34" charset="0"/>
                <a:cs typeface="Arial" panose="020B0604020202020204" pitchFamily="34" charset="0"/>
              </a:rPr>
              <a:t>风险管理应包含以下步骤：</a:t>
            </a:r>
          </a:p>
          <a:p>
            <a:pPr rtl="0">
              <a:lnSpc>
                <a:spcPct val="150000"/>
              </a:lnSpc>
              <a:buFont typeface="Wingdings" panose="05000000000000000000" pitchFamily="2" charset="2"/>
              <a:buChar char="§"/>
            </a:pPr>
            <a:r>
              <a:rPr lang="zh" sz="1800" b="1">
                <a:latin typeface="Arial" panose="020B0604020202020204" pitchFamily="34" charset="0"/>
                <a:cs typeface="Arial" panose="020B0604020202020204" pitchFamily="34" charset="0"/>
              </a:rPr>
              <a:t>风险识别：</a:t>
            </a:r>
            <a:r>
              <a:rPr lang="zh" sz="1800">
                <a:latin typeface="Arial" panose="020B0604020202020204" pitchFamily="34" charset="0"/>
                <a:cs typeface="Arial" panose="020B0604020202020204" pitchFamily="34" charset="0"/>
              </a:rPr>
              <a:t>制定和评估可能发生的影响事件的假设，确定风险的计划发生过程</a:t>
            </a:r>
          </a:p>
          <a:p>
            <a:pPr rtl="0">
              <a:lnSpc>
                <a:spcPct val="150000"/>
              </a:lnSpc>
              <a:buFont typeface="Wingdings" panose="05000000000000000000" pitchFamily="2" charset="2"/>
              <a:buChar char="§"/>
            </a:pPr>
            <a:r>
              <a:rPr lang="zh" sz="1800" b="1">
                <a:latin typeface="Arial" panose="020B0604020202020204" pitchFamily="34" charset="0"/>
                <a:cs typeface="Arial" panose="020B0604020202020204" pitchFamily="34" charset="0"/>
              </a:rPr>
              <a:t>风险评估：</a:t>
            </a:r>
            <a:r>
              <a:rPr lang="zh" sz="1800">
                <a:latin typeface="Arial" panose="020B0604020202020204" pitchFamily="34" charset="0"/>
                <a:cs typeface="Arial" panose="020B0604020202020204" pitchFamily="34" charset="0"/>
              </a:rPr>
              <a:t>通常包括特定地点的分析和风险引发因素（发生或暴露）的定性以及对风险影响（暴露-反应关系）更广泛的分析和定性 </a:t>
            </a:r>
          </a:p>
          <a:p>
            <a:pPr rtl="0">
              <a:lnSpc>
                <a:spcPct val="150000"/>
              </a:lnSpc>
              <a:buFont typeface="Wingdings" panose="05000000000000000000" pitchFamily="2" charset="2"/>
              <a:buChar char="§"/>
            </a:pPr>
            <a:r>
              <a:rPr lang="zh" sz="1800" b="1">
                <a:latin typeface="Arial" panose="020B0604020202020204" pitchFamily="34" charset="0"/>
                <a:cs typeface="Arial" panose="020B0604020202020204" pitchFamily="34" charset="0"/>
              </a:rPr>
              <a:t>风险定性：</a:t>
            </a:r>
            <a:r>
              <a:rPr lang="zh" sz="1800">
                <a:latin typeface="Arial" panose="020B0604020202020204" pitchFamily="34" charset="0"/>
                <a:cs typeface="Arial" panose="020B0604020202020204" pitchFamily="34" charset="0"/>
              </a:rPr>
              <a:t>将对发生或暴露的预测和从影响分析中得出的暴露-反应关系结合，以此来预估风险程度，可能的影响和由此造成的结果的过程</a:t>
            </a:r>
          </a:p>
          <a:p>
            <a:pPr rtl="0">
              <a:lnSpc>
                <a:spcPct val="150000"/>
              </a:lnSpc>
              <a:buFont typeface="Wingdings" panose="05000000000000000000" pitchFamily="2" charset="2"/>
              <a:buChar char="§"/>
            </a:pPr>
            <a:r>
              <a:rPr lang="zh" sz="1800" b="1">
                <a:latin typeface="Arial" panose="020B0604020202020204" pitchFamily="34" charset="0"/>
                <a:cs typeface="Arial" panose="020B0604020202020204" pitchFamily="34" charset="0"/>
              </a:rPr>
              <a:t>动态计划的制定和执行：</a:t>
            </a:r>
            <a:r>
              <a:rPr lang="zh" sz="1800">
                <a:latin typeface="Arial" panose="020B0604020202020204" pitchFamily="34" charset="0"/>
                <a:cs typeface="Arial" panose="020B0604020202020204" pitchFamily="34" charset="0"/>
              </a:rPr>
              <a:t>计划应包括操作监督，预防性维护和校正行动来消除或控制风险</a:t>
            </a:r>
            <a:endParaRPr lang="en-ZA" sz="1800" dirty="0">
              <a:latin typeface="Arial" panose="020B0604020202020204" pitchFamily="34" charset="0"/>
              <a:cs typeface="Arial" panose="020B0604020202020204" pitchFamily="34" charset="0"/>
            </a:endParaRPr>
          </a:p>
          <a:p>
            <a:pPr rtl="0">
              <a:lnSpc>
                <a:spcPct val="150000"/>
              </a:lnSpc>
            </a:pPr>
            <a:endParaRPr lang="en-ZA" sz="18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46</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Tree>
    <p:custDataLst>
      <p:tags r:id="rId1"/>
    </p:custDataLst>
    <p:extLst>
      <p:ext uri="{BB962C8B-B14F-4D97-AF65-F5344CB8AC3E}">
        <p14:creationId xmlns:p14="http://schemas.microsoft.com/office/powerpoint/2010/main" val="18661054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513816"/>
            <a:ext cx="7334250" cy="388428"/>
          </a:xfrm>
        </p:spPr>
        <p:txBody>
          <a:bodyPr rtlCol="0"/>
          <a:lstStyle/>
          <a:p>
            <a:pPr rtl="0"/>
            <a:r>
              <a:rPr lang="zh"/>
              <a:t>风险管理 </a:t>
            </a:r>
            <a:r>
              <a:rPr lang="en-ZA" dirty="0"/>
              <a:t/>
            </a:r>
            <a:br>
              <a:rPr lang="en-ZA" dirty="0"/>
            </a:br>
            <a:endParaRPr lang="en-ZA" dirty="0"/>
          </a:p>
        </p:txBody>
      </p:sp>
      <p:sp>
        <p:nvSpPr>
          <p:cNvPr id="4" name="Content Placeholder 3"/>
          <p:cNvSpPr>
            <a:spLocks noGrp="1"/>
          </p:cNvSpPr>
          <p:nvPr>
            <p:ph idx="1"/>
          </p:nvPr>
        </p:nvSpPr>
        <p:spPr>
          <a:xfrm>
            <a:off x="666925" y="1292581"/>
            <a:ext cx="9753600" cy="5095333"/>
          </a:xfrm>
        </p:spPr>
        <p:txBody>
          <a:bodyPr rtlCol="0">
            <a:normAutofit/>
          </a:bodyPr>
          <a:lstStyle/>
          <a:p>
            <a:pPr marL="0" indent="0" rtl="0">
              <a:buNone/>
            </a:pPr>
            <a:r>
              <a:rPr lang="zh" sz="1800" b="1">
                <a:latin typeface="Arial" panose="020B0604020202020204" pitchFamily="34" charset="0"/>
                <a:cs typeface="Arial" panose="020B0604020202020204" pitchFamily="34" charset="0"/>
              </a:rPr>
              <a:t>风险分类： </a:t>
            </a:r>
          </a:p>
          <a:p>
            <a:pPr marL="0" indent="0" rtl="0">
              <a:buNone/>
            </a:pPr>
            <a:r>
              <a:rPr lang="zh" sz="1800">
                <a:latin typeface="Arial" panose="020B0604020202020204" pitchFamily="34" charset="0"/>
                <a:cs typeface="Arial" panose="020B0604020202020204" pitchFamily="34" charset="0"/>
              </a:rPr>
              <a:t>风险按以下分类：</a:t>
            </a:r>
            <a:endParaRPr lang="en-ZA" sz="1800" dirty="0">
              <a:latin typeface="Arial" panose="020B0604020202020204" pitchFamily="34" charset="0"/>
              <a:cs typeface="Arial" panose="020B0604020202020204" pitchFamily="34" charset="0"/>
            </a:endParaRPr>
          </a:p>
          <a:p>
            <a:pPr rtl="0">
              <a:lnSpc>
                <a:spcPct val="100000"/>
              </a:lnSpc>
            </a:pPr>
            <a:r>
              <a:rPr lang="zh" sz="1800">
                <a:latin typeface="Arial" panose="020B0604020202020204" pitchFamily="34" charset="0"/>
                <a:cs typeface="Arial" panose="020B0604020202020204" pitchFamily="34" charset="0"/>
              </a:rPr>
              <a:t>公共健康和安全</a:t>
            </a:r>
          </a:p>
          <a:p>
            <a:pPr rtl="0">
              <a:lnSpc>
                <a:spcPct val="100000"/>
              </a:lnSpc>
            </a:pPr>
            <a:r>
              <a:rPr lang="zh" sz="1800">
                <a:latin typeface="Arial" panose="020B0604020202020204" pitchFamily="34" charset="0"/>
                <a:cs typeface="Arial" panose="020B0604020202020204" pitchFamily="34" charset="0"/>
              </a:rPr>
              <a:t>环境影响</a:t>
            </a:r>
          </a:p>
          <a:p>
            <a:pPr marL="108000" rtl="0">
              <a:lnSpc>
                <a:spcPct val="100000"/>
              </a:lnSpc>
            </a:pPr>
            <a:r>
              <a:rPr lang="zh" sz="1800">
                <a:latin typeface="Arial" panose="020B0604020202020204" pitchFamily="34" charset="0"/>
                <a:cs typeface="Arial" panose="020B0604020202020204" pitchFamily="34" charset="0"/>
              </a:rPr>
              <a:t>社会经济</a:t>
            </a:r>
            <a:endParaRPr lang="en-ZA" dirty="0">
              <a:latin typeface="Arial" panose="020B0604020202020204" pitchFamily="34" charset="0"/>
              <a:cs typeface="Arial" panose="020B0604020202020204" pitchFamily="34" charset="0"/>
            </a:endParaRPr>
          </a:p>
          <a:p>
            <a:pPr marL="0" indent="0" rtl="0">
              <a:lnSpc>
                <a:spcPct val="100000"/>
              </a:lnSpc>
              <a:buNone/>
            </a:pPr>
            <a:endParaRPr lang="en-ZA" dirty="0">
              <a:latin typeface="Arial" panose="020B0604020202020204" pitchFamily="34" charset="0"/>
              <a:cs typeface="Arial" panose="020B0604020202020204" pitchFamily="34" charset="0"/>
            </a:endParaRPr>
          </a:p>
          <a:p>
            <a:pPr rtl="0"/>
            <a:r>
              <a:rPr lang="zh" sz="1800" b="1">
                <a:latin typeface="Arial" panose="020B0604020202020204" pitchFamily="34" charset="0"/>
                <a:cs typeface="Arial" panose="020B0604020202020204" pitchFamily="34" charset="0"/>
              </a:rPr>
              <a:t>污水运输作业风险：</a:t>
            </a:r>
            <a:r>
              <a:rPr lang="zh" sz="1800">
                <a:latin typeface="Arial" panose="020B0604020202020204" pitchFamily="34" charset="0"/>
                <a:cs typeface="Arial" panose="020B0604020202020204" pitchFamily="34" charset="0"/>
              </a:rPr>
              <a:t>与污水及其组分的收集、处理和运输有关的风险 </a:t>
            </a:r>
          </a:p>
          <a:p>
            <a:pPr marL="0" indent="0" rtl="0">
              <a:buNone/>
            </a:pPr>
            <a:endParaRPr lang="en-US" sz="1800" dirty="0">
              <a:latin typeface="Arial" panose="020B0604020202020204" pitchFamily="34" charset="0"/>
              <a:cs typeface="Arial" panose="020B0604020202020204" pitchFamily="34" charset="0"/>
            </a:endParaRPr>
          </a:p>
          <a:p>
            <a:pPr rtl="0"/>
            <a:r>
              <a:rPr lang="zh" sz="1800" b="1">
                <a:latin typeface="Arial" panose="020B0604020202020204" pitchFamily="34" charset="0"/>
                <a:cs typeface="Arial" panose="020B0604020202020204" pitchFamily="34" charset="0"/>
              </a:rPr>
              <a:t>风险框架：</a:t>
            </a:r>
            <a:r>
              <a:rPr lang="zh" sz="1800">
                <a:latin typeface="Arial" panose="020B0604020202020204" pitchFamily="34" charset="0"/>
                <a:cs typeface="Arial" panose="020B0604020202020204" pitchFamily="34" charset="0"/>
              </a:rPr>
              <a:t>评估系统性能风险的框架应具有足够的灵活性，以适应各种类型的生活污水就地处理系统</a:t>
            </a:r>
            <a:endParaRPr lang="en-ZA" sz="1800" dirty="0"/>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47</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Tree>
    <p:custDataLst>
      <p:tags r:id="rId1"/>
    </p:custDataLst>
    <p:extLst>
      <p:ext uri="{BB962C8B-B14F-4D97-AF65-F5344CB8AC3E}">
        <p14:creationId xmlns:p14="http://schemas.microsoft.com/office/powerpoint/2010/main" val="1916425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513816"/>
            <a:ext cx="7334250" cy="388427"/>
          </a:xfrm>
        </p:spPr>
        <p:txBody>
          <a:bodyPr rtlCol="0"/>
          <a:lstStyle/>
          <a:p>
            <a:pPr rtl="0"/>
            <a:r>
              <a:rPr lang="zh"/>
              <a:t>风险管理 </a:t>
            </a:r>
            <a:r>
              <a:rPr lang="en-ZA" dirty="0"/>
              <a:t/>
            </a:r>
            <a:br>
              <a:rPr lang="en-ZA" dirty="0"/>
            </a:br>
            <a:endParaRPr lang="en-ZA" dirty="0"/>
          </a:p>
        </p:txBody>
      </p:sp>
      <p:sp>
        <p:nvSpPr>
          <p:cNvPr id="4" name="Content Placeholder 3"/>
          <p:cNvSpPr>
            <a:spLocks noGrp="1"/>
          </p:cNvSpPr>
          <p:nvPr>
            <p:ph idx="1"/>
          </p:nvPr>
        </p:nvSpPr>
        <p:spPr>
          <a:xfrm>
            <a:off x="680932" y="1261017"/>
            <a:ext cx="9753600" cy="5095333"/>
          </a:xfrm>
        </p:spPr>
        <p:txBody>
          <a:bodyPr rtlCol="0"/>
          <a:lstStyle/>
          <a:p>
            <a:pPr marL="0" indent="0" rtl="0">
              <a:buNone/>
            </a:pPr>
            <a:r>
              <a:rPr lang="zh" sz="1800" b="1">
                <a:latin typeface="Arial" panose="020B0604020202020204" pitchFamily="34" charset="0"/>
                <a:cs typeface="Arial" panose="020B0604020202020204" pitchFamily="34" charset="0"/>
              </a:rPr>
              <a:t>污水的操作风险模型应考虑到以下因素：</a:t>
            </a:r>
          </a:p>
          <a:p>
            <a:pPr rtl="0">
              <a:lnSpc>
                <a:spcPct val="150000"/>
              </a:lnSpc>
            </a:pPr>
            <a:r>
              <a:rPr lang="zh" sz="1800">
                <a:latin typeface="Arial" panose="020B0604020202020204" pitchFamily="34" charset="0"/>
                <a:cs typeface="Arial" panose="020B0604020202020204" pitchFamily="34" charset="0"/>
              </a:rPr>
              <a:t>处理系统的备份</a:t>
            </a:r>
          </a:p>
          <a:p>
            <a:pPr rtl="0">
              <a:lnSpc>
                <a:spcPct val="150000"/>
              </a:lnSpc>
            </a:pPr>
            <a:r>
              <a:rPr lang="zh" sz="1800">
                <a:latin typeface="Arial" panose="020B0604020202020204" pitchFamily="34" charset="0"/>
                <a:cs typeface="Arial" panose="020B0604020202020204" pitchFamily="34" charset="0"/>
              </a:rPr>
              <a:t>结构失效导致的地表破裂</a:t>
            </a:r>
          </a:p>
          <a:p>
            <a:pPr rtl="0">
              <a:lnSpc>
                <a:spcPct val="150000"/>
              </a:lnSpc>
            </a:pPr>
            <a:r>
              <a:rPr lang="zh" sz="1800">
                <a:latin typeface="Arial" panose="020B0604020202020204" pitchFamily="34" charset="0"/>
                <a:cs typeface="Arial" panose="020B0604020202020204" pitchFamily="34" charset="0"/>
              </a:rPr>
              <a:t>土地污染</a:t>
            </a:r>
          </a:p>
          <a:p>
            <a:pPr rtl="0">
              <a:lnSpc>
                <a:spcPct val="150000"/>
              </a:lnSpc>
            </a:pPr>
            <a:r>
              <a:rPr lang="zh" sz="1800">
                <a:latin typeface="Arial" panose="020B0604020202020204" pitchFamily="34" charset="0"/>
                <a:cs typeface="Arial" panose="020B0604020202020204" pitchFamily="34" charset="0"/>
              </a:rPr>
              <a:t>流入饮水井和地下水</a:t>
            </a:r>
          </a:p>
          <a:p>
            <a:pPr rtl="0">
              <a:lnSpc>
                <a:spcPct val="150000"/>
              </a:lnSpc>
            </a:pPr>
            <a:r>
              <a:rPr lang="zh" sz="1800">
                <a:latin typeface="Arial" panose="020B0604020202020204" pitchFamily="34" charset="0"/>
                <a:cs typeface="Arial" panose="020B0604020202020204" pitchFamily="34" charset="0"/>
              </a:rPr>
              <a:t>潜在暴露人群</a:t>
            </a:r>
          </a:p>
          <a:p>
            <a:pPr rtl="0">
              <a:lnSpc>
                <a:spcPct val="150000"/>
              </a:lnSpc>
            </a:pPr>
            <a:r>
              <a:rPr lang="zh" sz="1800">
                <a:latin typeface="Arial" panose="020B0604020202020204" pitchFamily="34" charset="0"/>
                <a:cs typeface="Arial" panose="020B0604020202020204" pitchFamily="34" charset="0"/>
              </a:rPr>
              <a:t>生物群的暴露</a:t>
            </a:r>
            <a:endParaRPr lang="en-ZA" sz="1800" dirty="0"/>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48</a:t>
            </a:fld>
            <a:endParaRPr lang="en-Z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pic>
        <p:nvPicPr>
          <p:cNvPr id="11" name="Picture 10"/>
          <p:cNvPicPr/>
          <p:nvPr/>
        </p:nvPicPr>
        <p:blipFill>
          <a:blip r:embed="rId5"/>
          <a:stretch>
            <a:fillRect/>
          </a:stretch>
        </p:blipFill>
        <p:spPr>
          <a:xfrm>
            <a:off x="10663132" y="272687"/>
            <a:ext cx="955304" cy="1481944"/>
          </a:xfrm>
          <a:prstGeom prst="rect">
            <a:avLst/>
          </a:prstGeom>
        </p:spPr>
      </p:pic>
    </p:spTree>
    <p:custDataLst>
      <p:tags r:id="rId1"/>
    </p:custDataLst>
    <p:extLst>
      <p:ext uri="{BB962C8B-B14F-4D97-AF65-F5344CB8AC3E}">
        <p14:creationId xmlns:p14="http://schemas.microsoft.com/office/powerpoint/2010/main" val="15579942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513816"/>
            <a:ext cx="7334250" cy="388428"/>
          </a:xfrm>
        </p:spPr>
        <p:txBody>
          <a:bodyPr rtlCol="0"/>
          <a:lstStyle/>
          <a:p>
            <a:pPr rtl="0"/>
            <a:r>
              <a:rPr lang="zh"/>
              <a:t>风险的场地评估</a:t>
            </a:r>
            <a:r>
              <a:rPr lang="zh">
                <a:solidFill>
                  <a:schemeClr val="accent2"/>
                </a:solidFill>
              </a:rPr>
              <a:t> </a:t>
            </a:r>
            <a:r>
              <a:rPr lang="en-US" dirty="0">
                <a:solidFill>
                  <a:schemeClr val="accent2"/>
                </a:solidFill>
              </a:rPr>
              <a:t/>
            </a:r>
            <a:br>
              <a:rPr lang="en-US" dirty="0">
                <a:solidFill>
                  <a:schemeClr val="accent2"/>
                </a:solidFill>
              </a:rPr>
            </a:br>
            <a:endParaRPr lang="en-ZA" dirty="0"/>
          </a:p>
        </p:txBody>
      </p:sp>
      <p:sp>
        <p:nvSpPr>
          <p:cNvPr id="4" name="Content Placeholder 3"/>
          <p:cNvSpPr>
            <a:spLocks noGrp="1"/>
          </p:cNvSpPr>
          <p:nvPr>
            <p:ph idx="1"/>
          </p:nvPr>
        </p:nvSpPr>
        <p:spPr/>
        <p:txBody>
          <a:bodyPr rtlCol="0">
            <a:normAutofit fontScale="62500" lnSpcReduction="20000"/>
          </a:bodyPr>
          <a:lstStyle/>
          <a:p>
            <a:pPr marL="0" indent="0" rtl="0">
              <a:lnSpc>
                <a:spcPct val="170000"/>
              </a:lnSpc>
              <a:buNone/>
            </a:pPr>
            <a:r>
              <a:rPr lang="zh" sz="3300" b="1">
                <a:latin typeface="Arial" panose="020B0604020202020204" pitchFamily="34" charset="0"/>
                <a:cs typeface="Arial" panose="020B0604020202020204" pitchFamily="34" charset="0"/>
              </a:rPr>
              <a:t>评估应考虑到以下因素：</a:t>
            </a:r>
          </a:p>
          <a:p>
            <a:pPr rtl="0">
              <a:lnSpc>
                <a:spcPct val="170000"/>
              </a:lnSpc>
            </a:pPr>
            <a:r>
              <a:rPr lang="zh" sz="3300">
                <a:latin typeface="Arial" panose="020B0604020202020204" pitchFamily="34" charset="0"/>
                <a:cs typeface="Arial" panose="020B0604020202020204" pitchFamily="34" charset="0"/>
              </a:rPr>
              <a:t>生活污水就地处理系统的位置</a:t>
            </a:r>
          </a:p>
          <a:p>
            <a:pPr rtl="0">
              <a:lnSpc>
                <a:spcPct val="170000"/>
              </a:lnSpc>
            </a:pPr>
            <a:r>
              <a:rPr lang="zh" sz="3300">
                <a:latin typeface="Arial" panose="020B0604020202020204" pitchFamily="34" charset="0"/>
                <a:cs typeface="Arial" panose="020B0604020202020204" pitchFamily="34" charset="0"/>
              </a:rPr>
              <a:t>住宅及水井的位置</a:t>
            </a:r>
          </a:p>
          <a:p>
            <a:pPr rtl="0">
              <a:lnSpc>
                <a:spcPct val="170000"/>
              </a:lnSpc>
            </a:pPr>
            <a:r>
              <a:rPr lang="zh" sz="3300">
                <a:latin typeface="Arial" panose="020B0604020202020204" pitchFamily="34" charset="0"/>
                <a:cs typeface="Arial" panose="020B0604020202020204" pitchFamily="34" charset="0"/>
              </a:rPr>
              <a:t>地形</a:t>
            </a:r>
          </a:p>
          <a:p>
            <a:pPr rtl="0">
              <a:lnSpc>
                <a:spcPct val="170000"/>
              </a:lnSpc>
            </a:pPr>
            <a:r>
              <a:rPr lang="zh" sz="3300">
                <a:latin typeface="Arial" panose="020B0604020202020204" pitchFamily="34" charset="0"/>
                <a:cs typeface="Arial" panose="020B0604020202020204" pitchFamily="34" charset="0"/>
              </a:rPr>
              <a:t>防止污染地下水资源，以避免对水井和钻井等水资源造成不良影响</a:t>
            </a:r>
          </a:p>
          <a:p>
            <a:pPr rtl="0">
              <a:lnSpc>
                <a:spcPct val="170000"/>
              </a:lnSpc>
            </a:pPr>
            <a:r>
              <a:rPr lang="zh" sz="3300">
                <a:latin typeface="Arial" panose="020B0604020202020204" pitchFamily="34" charset="0"/>
                <a:cs typeface="Arial" panose="020B0604020202020204" pitchFamily="34" charset="0"/>
              </a:rPr>
              <a:t>防止污染地表水资源，以避免不良影响或营养富集</a:t>
            </a:r>
          </a:p>
          <a:p>
            <a:pPr rtl="0">
              <a:lnSpc>
                <a:spcPct val="170000"/>
              </a:lnSpc>
            </a:pPr>
            <a:r>
              <a:rPr lang="zh" sz="3300">
                <a:latin typeface="Arial" panose="020B0604020202020204" pitchFamily="34" charset="0"/>
                <a:cs typeface="Arial" panose="020B0604020202020204" pitchFamily="34" charset="0"/>
              </a:rPr>
              <a:t>可能产生污水羽流的土壤和斜坡</a:t>
            </a:r>
          </a:p>
          <a:p>
            <a:pPr rtl="0">
              <a:lnSpc>
                <a:spcPct val="170000"/>
              </a:lnSpc>
            </a:pPr>
            <a:r>
              <a:rPr lang="zh" sz="3300">
                <a:latin typeface="Arial" panose="020B0604020202020204" pitchFamily="34" charset="0"/>
                <a:cs typeface="Arial" panose="020B0604020202020204" pitchFamily="34" charset="0"/>
              </a:rPr>
              <a:t>潜在暴露人群</a:t>
            </a:r>
          </a:p>
          <a:p>
            <a:pPr rtl="0">
              <a:lnSpc>
                <a:spcPct val="170000"/>
              </a:lnSpc>
            </a:pPr>
            <a:endParaRPr lang="en-ZA" sz="2300" dirty="0"/>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49</a:t>
            </a:fld>
            <a:endParaRPr lang="en-Z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pic>
        <p:nvPicPr>
          <p:cNvPr id="11" name="Picture 10"/>
          <p:cNvPicPr/>
          <p:nvPr/>
        </p:nvPicPr>
        <p:blipFill>
          <a:blip r:embed="rId5"/>
          <a:stretch>
            <a:fillRect/>
          </a:stretch>
        </p:blipFill>
        <p:spPr>
          <a:xfrm>
            <a:off x="10663132" y="272687"/>
            <a:ext cx="955304" cy="1481944"/>
          </a:xfrm>
          <a:prstGeom prst="rect">
            <a:avLst/>
          </a:prstGeom>
        </p:spPr>
      </p:pic>
    </p:spTree>
    <p:custDataLst>
      <p:tags r:id="rId1"/>
    </p:custDataLst>
    <p:extLst>
      <p:ext uri="{BB962C8B-B14F-4D97-AF65-F5344CB8AC3E}">
        <p14:creationId xmlns:p14="http://schemas.microsoft.com/office/powerpoint/2010/main" val="3533751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1" y="513816"/>
            <a:ext cx="7334250" cy="388428"/>
          </a:xfrm>
        </p:spPr>
        <p:txBody>
          <a:bodyPr rtlCol="0"/>
          <a:lstStyle/>
          <a:p>
            <a:pPr rtl="0"/>
            <a:r>
              <a:rPr lang="zh"/>
              <a:t>ISO 24521</a:t>
            </a:r>
            <a:r>
              <a:rPr lang="en-ZA" dirty="0"/>
              <a:t/>
            </a:r>
            <a:br>
              <a:rPr lang="en-ZA" dirty="0"/>
            </a:br>
            <a:endParaRPr lang="en-ZA" dirty="0"/>
          </a:p>
        </p:txBody>
      </p:sp>
      <p:sp>
        <p:nvSpPr>
          <p:cNvPr id="5" name="Content Placeholder 4"/>
          <p:cNvSpPr>
            <a:spLocks noGrp="1"/>
          </p:cNvSpPr>
          <p:nvPr>
            <p:ph idx="1"/>
          </p:nvPr>
        </p:nvSpPr>
        <p:spPr>
          <a:xfrm>
            <a:off x="656945" y="1261017"/>
            <a:ext cx="9753600" cy="5095333"/>
          </a:xfrm>
        </p:spPr>
        <p:txBody>
          <a:bodyPr rtlCol="0">
            <a:normAutofit/>
          </a:bodyPr>
          <a:lstStyle/>
          <a:p>
            <a:pPr marL="285750" indent="-285750" algn="just">
              <a:lnSpc>
                <a:spcPct val="200000"/>
              </a:lnSpc>
            </a:pPr>
            <a:r>
              <a:rPr lang="en-US" altLang="zh-CN" sz="1900" b="1" dirty="0"/>
              <a:t>ISO 24521</a:t>
            </a:r>
            <a:r>
              <a:rPr lang="zh-CN" altLang="en-US" sz="1900" dirty="0"/>
              <a:t>标准是由肯尼亚和奥地利共同倡议制定的</a:t>
            </a:r>
          </a:p>
          <a:p>
            <a:pPr marL="285750" lvl="0" indent="-285750" algn="just">
              <a:lnSpc>
                <a:spcPct val="200000"/>
              </a:lnSpc>
            </a:pPr>
            <a:r>
              <a:rPr lang="zh-CN" altLang="en-US" sz="2000" dirty="0"/>
              <a:t>本标准以</a:t>
            </a:r>
            <a:r>
              <a:rPr lang="en-US" altLang="zh-CN" sz="2000" dirty="0"/>
              <a:t>ISO 24511 – </a:t>
            </a:r>
            <a:r>
              <a:rPr lang="zh-CN" altLang="en-US" sz="1900" b="1" dirty="0"/>
              <a:t>污水处理设施评估指南</a:t>
            </a:r>
            <a:r>
              <a:rPr lang="zh-CN" altLang="en-US" sz="2000" dirty="0"/>
              <a:t>为基础 </a:t>
            </a:r>
          </a:p>
          <a:p>
            <a:pPr marL="342900" lvl="0" indent="-342900" algn="just">
              <a:lnSpc>
                <a:spcPct val="200000"/>
              </a:lnSpc>
            </a:pPr>
            <a:r>
              <a:rPr lang="zh-CN" altLang="en-US" sz="1900" dirty="0"/>
              <a:t>该标准与</a:t>
            </a:r>
            <a:r>
              <a:rPr lang="en-US" altLang="zh-CN" sz="1900" b="1" dirty="0"/>
              <a:t>ISO 24511</a:t>
            </a:r>
            <a:r>
              <a:rPr lang="zh-CN" altLang="en-US" sz="1900" dirty="0"/>
              <a:t>配合使用 </a:t>
            </a:r>
          </a:p>
          <a:p>
            <a:pPr marL="285750" lvl="0" indent="-285750" algn="just">
              <a:lnSpc>
                <a:spcPct val="200000"/>
              </a:lnSpc>
            </a:pPr>
            <a:r>
              <a:rPr lang="zh-CN" altLang="en-US" sz="1900" dirty="0"/>
              <a:t> 并且</a:t>
            </a:r>
            <a:r>
              <a:rPr lang="en-US" altLang="zh-CN" sz="1900" dirty="0"/>
              <a:t>ISO 24511</a:t>
            </a:r>
            <a:r>
              <a:rPr lang="zh-CN" altLang="en-US" sz="1900" dirty="0"/>
              <a:t>的一些要求适用于该标准 </a:t>
            </a:r>
          </a:p>
          <a:p>
            <a:pPr rtl="0"/>
            <a:endParaRPr lang="en-ZA" dirty="0"/>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5</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Tree>
    <p:custDataLst>
      <p:tags r:id="rId1"/>
    </p:custDataLst>
    <p:extLst>
      <p:ext uri="{BB962C8B-B14F-4D97-AF65-F5344CB8AC3E}">
        <p14:creationId xmlns:p14="http://schemas.microsoft.com/office/powerpoint/2010/main" val="30380814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513816"/>
            <a:ext cx="7334250" cy="388428"/>
          </a:xfrm>
        </p:spPr>
        <p:txBody>
          <a:bodyPr rtlCol="0"/>
          <a:lstStyle/>
          <a:p>
            <a:pPr rtl="0"/>
            <a:r>
              <a:rPr lang="zh"/>
              <a:t>故障原因 </a:t>
            </a:r>
            <a:r>
              <a:rPr lang="en-ZA" dirty="0"/>
              <a:t/>
            </a:r>
            <a:br>
              <a:rPr lang="en-ZA" dirty="0"/>
            </a:br>
            <a:endParaRPr lang="en-ZA" dirty="0"/>
          </a:p>
        </p:txBody>
      </p:sp>
      <p:sp>
        <p:nvSpPr>
          <p:cNvPr id="4" name="Content Placeholder 3"/>
          <p:cNvSpPr>
            <a:spLocks noGrp="1"/>
          </p:cNvSpPr>
          <p:nvPr>
            <p:ph idx="1"/>
          </p:nvPr>
        </p:nvSpPr>
        <p:spPr>
          <a:xfrm>
            <a:off x="680932" y="1329280"/>
            <a:ext cx="9753600" cy="5095333"/>
          </a:xfrm>
        </p:spPr>
        <p:txBody>
          <a:bodyPr rtlCol="0">
            <a:normAutofit fontScale="77500" lnSpcReduction="20000"/>
          </a:bodyPr>
          <a:lstStyle/>
          <a:p>
            <a:pPr rtl="0">
              <a:lnSpc>
                <a:spcPct val="150000"/>
              </a:lnSpc>
            </a:pPr>
            <a:r>
              <a:rPr lang="zh" dirty="0">
                <a:latin typeface="Arial" panose="020B0604020202020204" pitchFamily="34" charset="0"/>
                <a:cs typeface="Arial" panose="020B0604020202020204" pitchFamily="34" charset="0"/>
              </a:rPr>
              <a:t>故障模式可分为设计缺陷与过程变化两大类，换种说法就是可以纠正或是可以控制的事物。 </a:t>
            </a:r>
          </a:p>
          <a:p>
            <a:pPr rtl="0">
              <a:lnSpc>
                <a:spcPct val="150000"/>
              </a:lnSpc>
            </a:pPr>
            <a:endParaRPr lang="en-US" dirty="0">
              <a:latin typeface="Arial" panose="020B0604020202020204" pitchFamily="34" charset="0"/>
              <a:cs typeface="Arial" panose="020B0604020202020204" pitchFamily="34" charset="0"/>
            </a:endParaRPr>
          </a:p>
          <a:p>
            <a:pPr rtl="0">
              <a:lnSpc>
                <a:spcPct val="150000"/>
              </a:lnSpc>
            </a:pPr>
            <a:r>
              <a:rPr lang="zh" b="1" dirty="0">
                <a:latin typeface="Arial" panose="020B0604020202020204" pitchFamily="34" charset="0"/>
                <a:cs typeface="Arial" panose="020B0604020202020204" pitchFamily="34" charset="0"/>
              </a:rPr>
              <a:t>潜在故障模式可通过回答以下问题的答案来确定：</a:t>
            </a:r>
          </a:p>
          <a:p>
            <a:pPr rtl="0">
              <a:lnSpc>
                <a:spcPct val="150000"/>
              </a:lnSpc>
            </a:pPr>
            <a:r>
              <a:rPr lang="zh" dirty="0">
                <a:latin typeface="Arial" panose="020B0604020202020204" pitchFamily="34" charset="0"/>
                <a:cs typeface="Arial" panose="020B0604020202020204" pitchFamily="34" charset="0"/>
              </a:rPr>
              <a:t>这个子系统可能因什么故障不能执行其预期的功能？</a:t>
            </a:r>
          </a:p>
          <a:p>
            <a:pPr rtl="0">
              <a:lnSpc>
                <a:spcPct val="150000"/>
              </a:lnSpc>
            </a:pPr>
            <a:r>
              <a:rPr lang="zh" dirty="0">
                <a:latin typeface="Arial" panose="020B0604020202020204" pitchFamily="34" charset="0"/>
                <a:cs typeface="Arial" panose="020B0604020202020204" pitchFamily="34" charset="0"/>
              </a:rPr>
              <a:t>尽管子系统是按照规格制造/组装的，但可能出现什么问题呢？</a:t>
            </a:r>
          </a:p>
          <a:p>
            <a:pPr rtl="0">
              <a:lnSpc>
                <a:spcPct val="150000"/>
              </a:lnSpc>
            </a:pPr>
            <a:r>
              <a:rPr lang="zh" dirty="0">
                <a:latin typeface="Arial" panose="020B0604020202020204" pitchFamily="34" charset="0"/>
                <a:cs typeface="Arial" panose="020B0604020202020204" pitchFamily="34" charset="0"/>
              </a:rPr>
              <a:t>如果这个子系统经测试过，如何识别其故障模式？</a:t>
            </a:r>
          </a:p>
          <a:p>
            <a:pPr rtl="0">
              <a:lnSpc>
                <a:spcPct val="150000"/>
              </a:lnSpc>
            </a:pPr>
            <a:r>
              <a:rPr lang="zh" dirty="0">
                <a:latin typeface="Arial" panose="020B0604020202020204" pitchFamily="34" charset="0"/>
                <a:cs typeface="Arial" panose="020B0604020202020204" pitchFamily="34" charset="0"/>
              </a:rPr>
              <a:t>环境可能如何促进或导致故障？</a:t>
            </a:r>
          </a:p>
          <a:p>
            <a:pPr rtl="0">
              <a:lnSpc>
                <a:spcPct val="150000"/>
              </a:lnSpc>
            </a:pPr>
            <a:r>
              <a:rPr lang="zh" dirty="0">
                <a:latin typeface="Arial" panose="020B0604020202020204" pitchFamily="34" charset="0"/>
                <a:cs typeface="Arial" panose="020B0604020202020204" pitchFamily="34" charset="0"/>
              </a:rPr>
              <a:t>应用该子系统时，它如何与其他子系统交互？</a:t>
            </a:r>
            <a:endParaRPr lang="en-ZA" dirty="0">
              <a:latin typeface="Arial" panose="020B0604020202020204" pitchFamily="34" charset="0"/>
              <a:cs typeface="Arial" panose="020B0604020202020204" pitchFamily="34" charset="0"/>
            </a:endParaRPr>
          </a:p>
          <a:p>
            <a:pPr rtl="0"/>
            <a:endParaRPr lang="en-ZA" dirty="0"/>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50</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Tree>
    <p:custDataLst>
      <p:tags r:id="rId1"/>
    </p:custDataLst>
    <p:extLst>
      <p:ext uri="{BB962C8B-B14F-4D97-AF65-F5344CB8AC3E}">
        <p14:creationId xmlns:p14="http://schemas.microsoft.com/office/powerpoint/2010/main" val="7340804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9132" y="2506451"/>
            <a:ext cx="9044093" cy="1635779"/>
          </a:xfrm>
        </p:spPr>
        <p:txBody>
          <a:bodyPr rtlCol="0">
            <a:normAutofit/>
          </a:bodyPr>
          <a:lstStyle/>
          <a:p>
            <a:pPr rtl="0"/>
            <a:r>
              <a:rPr lang="zh" sz="3200" b="1" dirty="0">
                <a:latin typeface="Arial" panose="020B0604020202020204" pitchFamily="34" charset="0"/>
                <a:cs typeface="Arial" panose="020B0604020202020204" pitchFamily="34" charset="0"/>
              </a:rPr>
              <a:t>规划和建设</a:t>
            </a:r>
            <a:r>
              <a:rPr lang="en-ZA" sz="3200" b="1" dirty="0">
                <a:latin typeface="Arial" panose="020B0604020202020204" pitchFamily="34" charset="0"/>
                <a:cs typeface="Arial" panose="020B0604020202020204" pitchFamily="34" charset="0"/>
              </a:rPr>
              <a:t/>
            </a:r>
            <a:br>
              <a:rPr lang="en-ZA" sz="3200" b="1" dirty="0">
                <a:latin typeface="Arial" panose="020B0604020202020204" pitchFamily="34" charset="0"/>
                <a:cs typeface="Arial" panose="020B0604020202020204" pitchFamily="34" charset="0"/>
              </a:rPr>
            </a:br>
            <a:r>
              <a:rPr lang="en-ZA" sz="3200" b="1" dirty="0">
                <a:latin typeface="Arial" panose="020B0604020202020204" pitchFamily="34" charset="0"/>
                <a:cs typeface="Arial" panose="020B0604020202020204" pitchFamily="34" charset="0"/>
              </a:rPr>
              <a:t/>
            </a:r>
            <a:br>
              <a:rPr lang="en-ZA" sz="3200" b="1" dirty="0">
                <a:latin typeface="Arial" panose="020B0604020202020204" pitchFamily="34" charset="0"/>
                <a:cs typeface="Arial" panose="020B0604020202020204" pitchFamily="34" charset="0"/>
              </a:rPr>
            </a:br>
            <a:endParaRPr lang="en-ZA" sz="3200" dirty="0"/>
          </a:p>
        </p:txBody>
      </p:sp>
      <p:sp>
        <p:nvSpPr>
          <p:cNvPr id="18" name="Footer Placeholder 2"/>
          <p:cNvSpPr>
            <a:spLocks noGrp="1"/>
          </p:cNvSpPr>
          <p:nvPr>
            <p:ph type="ftr" sz="quarter" idx="11"/>
          </p:nvPr>
        </p:nvSpPr>
        <p:spPr/>
        <p:txBody>
          <a:bodyPr rtlCol="0"/>
          <a:lstStyle/>
          <a:p>
            <a:pPr rtl="0"/>
            <a:r>
              <a:rPr lang="zh" b="1">
                <a:latin typeface="Arial" panose="020B0604020202020204" pitchFamily="34" charset="0"/>
                <a:cs typeface="Arial" panose="020B0604020202020204" pitchFamily="34" charset="0"/>
              </a:rPr>
              <a:t>SABS和水资源研究委员会</a:t>
            </a:r>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51</a:t>
            </a:fld>
            <a:endParaRPr lang="en-Z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pic>
        <p:nvPicPr>
          <p:cNvPr id="11" name="Picture 10"/>
          <p:cNvPicPr/>
          <p:nvPr/>
        </p:nvPicPr>
        <p:blipFill>
          <a:blip r:embed="rId5"/>
          <a:stretch>
            <a:fillRect/>
          </a:stretch>
        </p:blipFill>
        <p:spPr>
          <a:xfrm>
            <a:off x="10663132" y="272687"/>
            <a:ext cx="955304" cy="1481944"/>
          </a:xfrm>
          <a:prstGeom prst="rect">
            <a:avLst/>
          </a:prstGeom>
        </p:spPr>
      </p:pic>
      <p:pic>
        <p:nvPicPr>
          <p:cNvPr id="12" name="Picture 11"/>
          <p:cNvPicPr/>
          <p:nvPr/>
        </p:nvPicPr>
        <p:blipFill>
          <a:blip r:embed="rId6"/>
          <a:stretch>
            <a:fillRect/>
          </a:stretch>
        </p:blipFill>
        <p:spPr>
          <a:xfrm>
            <a:off x="10663132" y="5045554"/>
            <a:ext cx="955304" cy="866305"/>
          </a:xfrm>
          <a:prstGeom prst="rect">
            <a:avLst/>
          </a:prstGeom>
        </p:spPr>
      </p:pic>
      <p:pic>
        <p:nvPicPr>
          <p:cNvPr id="13" name="Picture 12"/>
          <p:cNvPicPr>
            <a:picLocks noChangeAspect="1"/>
          </p:cNvPicPr>
          <p:nvPr/>
        </p:nvPicPr>
        <p:blipFill rotWithShape="1">
          <a:blip r:embed="rId7"/>
          <a:srcRect r="3761" b="32305"/>
          <a:stretch/>
        </p:blipFill>
        <p:spPr>
          <a:xfrm>
            <a:off x="5409362" y="3710706"/>
            <a:ext cx="1404000" cy="1021780"/>
          </a:xfrm>
          <a:prstGeom prst="rect">
            <a:avLst/>
          </a:prstGeom>
        </p:spPr>
      </p:pic>
    </p:spTree>
    <p:custDataLst>
      <p:tags r:id="rId1"/>
    </p:custDataLst>
    <p:extLst>
      <p:ext uri="{BB962C8B-B14F-4D97-AF65-F5344CB8AC3E}">
        <p14:creationId xmlns:p14="http://schemas.microsoft.com/office/powerpoint/2010/main" val="30916944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2"/>
          <p:cNvSpPr>
            <a:spLocks noGrp="1"/>
          </p:cNvSpPr>
          <p:nvPr>
            <p:ph type="ftr" sz="quarter" idx="11"/>
          </p:nvPr>
        </p:nvSpPr>
        <p:spPr>
          <a:xfrm>
            <a:off x="650786" y="6356350"/>
            <a:ext cx="10967650" cy="365125"/>
          </a:xfrm>
        </p:spPr>
        <p:txBody>
          <a:bodyPr rtlCol="0"/>
          <a:lstStyle/>
          <a:p>
            <a:pPr rtl="0"/>
            <a:r>
              <a:rPr lang="zh" b="1" dirty="0">
                <a:latin typeface="Arial" panose="020B0604020202020204" pitchFamily="34" charset="0"/>
                <a:cs typeface="Arial" panose="020B0604020202020204" pitchFamily="34" charset="0"/>
              </a:rPr>
              <a:t>SABS和水资源研究委员会</a:t>
            </a:r>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52</a:t>
            </a:fld>
            <a:endParaRPr lang="en-ZA" dirty="0"/>
          </a:p>
        </p:txBody>
      </p:sp>
      <p:sp>
        <p:nvSpPr>
          <p:cNvPr id="6" name="TextBox 5"/>
          <p:cNvSpPr txBox="1"/>
          <p:nvPr/>
        </p:nvSpPr>
        <p:spPr>
          <a:xfrm>
            <a:off x="3490756" y="398493"/>
            <a:ext cx="6037852" cy="461665"/>
          </a:xfrm>
          <a:prstGeom prst="rect">
            <a:avLst/>
          </a:prstGeom>
          <a:noFill/>
        </p:spPr>
        <p:txBody>
          <a:bodyPr wrap="square" rtlCol="0">
            <a:spAutoFit/>
          </a:bodyPr>
          <a:lstStyle/>
          <a:p>
            <a:pPr algn="r" rtl="0"/>
            <a:r>
              <a:rPr lang="zh" sz="2400" b="1" i="1" dirty="0">
                <a:latin typeface="Arial" panose="020B0604020202020204" pitchFamily="34" charset="0"/>
                <a:cs typeface="Arial" panose="020B0604020202020204" pitchFamily="34" charset="0"/>
              </a:rPr>
              <a:t>规划和建设</a:t>
            </a:r>
            <a:endParaRPr lang="en-ZA" sz="2400" i="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pic>
        <p:nvPicPr>
          <p:cNvPr id="11" name="Picture 10"/>
          <p:cNvPicPr/>
          <p:nvPr/>
        </p:nvPicPr>
        <p:blipFill>
          <a:blip r:embed="rId5"/>
          <a:stretch>
            <a:fillRect/>
          </a:stretch>
        </p:blipFill>
        <p:spPr>
          <a:xfrm>
            <a:off x="10663132" y="272687"/>
            <a:ext cx="955304" cy="1481944"/>
          </a:xfrm>
          <a:prstGeom prst="rect">
            <a:avLst/>
          </a:prstGeom>
        </p:spPr>
      </p:pic>
      <p:pic>
        <p:nvPicPr>
          <p:cNvPr id="12" name="Picture 11"/>
          <p:cNvPicPr/>
          <p:nvPr/>
        </p:nvPicPr>
        <p:blipFill>
          <a:blip r:embed="rId6"/>
          <a:stretch>
            <a:fillRect/>
          </a:stretch>
        </p:blipFill>
        <p:spPr>
          <a:xfrm>
            <a:off x="10663132" y="5045554"/>
            <a:ext cx="955304" cy="866305"/>
          </a:xfrm>
          <a:prstGeom prst="rect">
            <a:avLst/>
          </a:prstGeom>
        </p:spPr>
      </p:pic>
      <p:graphicFrame>
        <p:nvGraphicFramePr>
          <p:cNvPr id="14" name="Diagram 13"/>
          <p:cNvGraphicFramePr/>
          <p:nvPr>
            <p:extLst>
              <p:ext uri="{D42A27DB-BD31-4B8C-83A1-F6EECF244321}">
                <p14:modId xmlns:p14="http://schemas.microsoft.com/office/powerpoint/2010/main" val="3831708238"/>
              </p:ext>
            </p:extLst>
          </p:nvPr>
        </p:nvGraphicFramePr>
        <p:xfrm>
          <a:off x="2032000" y="1113346"/>
          <a:ext cx="8267470" cy="50249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extBox 1"/>
          <p:cNvSpPr txBox="1"/>
          <p:nvPr/>
        </p:nvSpPr>
        <p:spPr>
          <a:xfrm>
            <a:off x="7481454" y="2601884"/>
            <a:ext cx="1479666" cy="1107996"/>
          </a:xfrm>
          <a:prstGeom prst="rect">
            <a:avLst/>
          </a:prstGeom>
          <a:noFill/>
        </p:spPr>
        <p:txBody>
          <a:bodyPr wrap="square" rtlCol="0">
            <a:spAutoFit/>
          </a:bodyPr>
          <a:lstStyle/>
          <a:p>
            <a:pPr algn="ctr" rtl="0"/>
            <a:endParaRPr lang="en-GB" altLang="zh" sz="1600" b="1" dirty="0">
              <a:solidFill>
                <a:schemeClr val="bg1"/>
              </a:solidFill>
              <a:latin typeface="Arial" panose="020B0604020202020204" pitchFamily="34" charset="0"/>
              <a:cs typeface="Arial" panose="020B0604020202020204" pitchFamily="34" charset="0"/>
            </a:endParaRPr>
          </a:p>
          <a:p>
            <a:pPr algn="ctr" rtl="0"/>
            <a:r>
              <a:rPr lang="zh" sz="1600" b="1" dirty="0">
                <a:solidFill>
                  <a:schemeClr val="bg1"/>
                </a:solidFill>
                <a:latin typeface="Arial" panose="020B0604020202020204" pitchFamily="34" charset="0"/>
                <a:cs typeface="Arial" panose="020B0604020202020204" pitchFamily="34" charset="0"/>
              </a:rPr>
              <a:t>风险、评估与管理 </a:t>
            </a:r>
          </a:p>
          <a:p>
            <a:pPr algn="ctr" rtl="0"/>
            <a:endParaRPr lang="en-ZA" dirty="0"/>
          </a:p>
        </p:txBody>
      </p:sp>
      <p:sp>
        <p:nvSpPr>
          <p:cNvPr id="5" name="Rectangle 4"/>
          <p:cNvSpPr/>
          <p:nvPr/>
        </p:nvSpPr>
        <p:spPr>
          <a:xfrm>
            <a:off x="8027323" y="5459946"/>
            <a:ext cx="2383222" cy="461665"/>
          </a:xfrm>
          <a:prstGeom prst="rect">
            <a:avLst/>
          </a:prstGeom>
        </p:spPr>
        <p:txBody>
          <a:bodyPr wrap="square" rtlCol="0">
            <a:spAutoFit/>
          </a:bodyPr>
          <a:lstStyle/>
          <a:p>
            <a:pPr lvl="0" rtl="0"/>
            <a:r>
              <a:rPr lang="zh" sz="1200" b="1">
                <a:solidFill>
                  <a:prstClr val="black"/>
                </a:solidFill>
                <a:latin typeface="Arial" panose="020B0604020202020204" pitchFamily="34" charset="0"/>
                <a:cs typeface="Arial" panose="020B0604020202020204" pitchFamily="34" charset="0"/>
              </a:rPr>
              <a:t> - 利益相关方的参与 </a:t>
            </a:r>
          </a:p>
          <a:p>
            <a:pPr lvl="0" rtl="0"/>
            <a:r>
              <a:rPr lang="zh" sz="1200" b="1">
                <a:solidFill>
                  <a:prstClr val="black"/>
                </a:solidFill>
                <a:latin typeface="Arial" panose="020B0604020202020204" pitchFamily="34" charset="0"/>
                <a:cs typeface="Arial" panose="020B0604020202020204" pitchFamily="34" charset="0"/>
              </a:rPr>
              <a:t>- 提高认识的方法 </a:t>
            </a:r>
          </a:p>
        </p:txBody>
      </p:sp>
    </p:spTree>
    <p:custDataLst>
      <p:tags r:id="rId1"/>
    </p:custDataLst>
    <p:extLst>
      <p:ext uri="{BB962C8B-B14F-4D97-AF65-F5344CB8AC3E}">
        <p14:creationId xmlns:p14="http://schemas.microsoft.com/office/powerpoint/2010/main" val="8577122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GB" altLang="zh" dirty="0"/>
              <a:t/>
            </a:r>
            <a:br>
              <a:rPr lang="en-GB" altLang="zh" dirty="0"/>
            </a:br>
            <a:r>
              <a:rPr lang="zh" altLang="en-US" dirty="0"/>
              <a:t>技术选择原则</a:t>
            </a:r>
            <a:r>
              <a:rPr lang="en-ZA" dirty="0"/>
              <a:t/>
            </a:r>
            <a:br>
              <a:rPr lang="en-ZA" dirty="0"/>
            </a:br>
            <a:endParaRPr lang="en-ZA" dirty="0"/>
          </a:p>
        </p:txBody>
      </p:sp>
      <p:sp>
        <p:nvSpPr>
          <p:cNvPr id="4" name="Content Placeholder 3"/>
          <p:cNvSpPr>
            <a:spLocks noGrp="1"/>
          </p:cNvSpPr>
          <p:nvPr>
            <p:ph idx="1"/>
          </p:nvPr>
        </p:nvSpPr>
        <p:spPr>
          <a:xfrm>
            <a:off x="1254496" y="1141968"/>
            <a:ext cx="7965704" cy="5095333"/>
          </a:xfrm>
        </p:spPr>
        <p:txBody>
          <a:bodyPr rtlCol="0">
            <a:normAutofit lnSpcReduction="10000"/>
          </a:bodyPr>
          <a:lstStyle/>
          <a:p>
            <a:pPr>
              <a:lnSpc>
                <a:spcPct val="150000"/>
              </a:lnSpc>
            </a:pPr>
            <a:r>
              <a:rPr lang="zh" altLang="en-US" sz="1800" dirty="0"/>
              <a:t>庭和当地卫生作业人员的接受度 </a:t>
            </a:r>
          </a:p>
          <a:p>
            <a:pPr>
              <a:lnSpc>
                <a:spcPct val="150000"/>
              </a:lnSpc>
            </a:pPr>
            <a:r>
              <a:rPr lang="zh" altLang="en-US" sz="1800" dirty="0"/>
              <a:t>基础设施寿命标准 </a:t>
            </a:r>
          </a:p>
          <a:p>
            <a:pPr>
              <a:lnSpc>
                <a:spcPct val="150000"/>
              </a:lnSpc>
            </a:pPr>
            <a:r>
              <a:rPr lang="zh" altLang="en-US" sz="1800" dirty="0"/>
              <a:t>处理效果 </a:t>
            </a:r>
          </a:p>
          <a:p>
            <a:pPr>
              <a:lnSpc>
                <a:spcPct val="150000"/>
              </a:lnSpc>
            </a:pPr>
            <a:r>
              <a:rPr lang="zh" altLang="en-US" sz="1800" dirty="0"/>
              <a:t>投资、操作和维护成本</a:t>
            </a:r>
          </a:p>
          <a:p>
            <a:pPr>
              <a:lnSpc>
                <a:spcPct val="150000"/>
              </a:lnSpc>
            </a:pPr>
            <a:r>
              <a:rPr lang="zh" altLang="en-US" sz="1800" dirty="0"/>
              <a:t>设计、建设、操作和维护 </a:t>
            </a:r>
          </a:p>
          <a:p>
            <a:pPr>
              <a:lnSpc>
                <a:spcPct val="150000"/>
              </a:lnSpc>
            </a:pPr>
            <a:r>
              <a:rPr lang="zh" altLang="en-US" sz="1800" dirty="0"/>
              <a:t>无障碍</a:t>
            </a:r>
          </a:p>
          <a:p>
            <a:pPr>
              <a:lnSpc>
                <a:spcPct val="150000"/>
              </a:lnSpc>
            </a:pPr>
            <a:r>
              <a:rPr lang="zh" altLang="en-US" sz="1800" dirty="0"/>
              <a:t>范围</a:t>
            </a:r>
          </a:p>
          <a:p>
            <a:pPr>
              <a:lnSpc>
                <a:spcPct val="150000"/>
              </a:lnSpc>
            </a:pPr>
            <a:r>
              <a:rPr lang="zh" altLang="en-US" sz="1800" dirty="0"/>
              <a:t>占地面积</a:t>
            </a:r>
          </a:p>
          <a:p>
            <a:pPr>
              <a:lnSpc>
                <a:spcPct val="150000"/>
              </a:lnSpc>
            </a:pPr>
            <a:r>
              <a:rPr lang="zh" altLang="en-US" sz="1800" dirty="0"/>
              <a:t>水资源依赖程度</a:t>
            </a:r>
          </a:p>
          <a:p>
            <a:pPr>
              <a:lnSpc>
                <a:spcPct val="150000"/>
              </a:lnSpc>
            </a:pPr>
            <a:r>
              <a:rPr lang="zh" altLang="en-US" sz="1800" dirty="0"/>
              <a:t>能源依赖度</a:t>
            </a:r>
            <a:endParaRPr lang="en-ZA" sz="1800" dirty="0"/>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53</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Tree>
    <p:custDataLst>
      <p:tags r:id="rId1"/>
    </p:custDataLst>
    <p:extLst>
      <p:ext uri="{BB962C8B-B14F-4D97-AF65-F5344CB8AC3E}">
        <p14:creationId xmlns:p14="http://schemas.microsoft.com/office/powerpoint/2010/main" val="3026923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1523999" y="1122363"/>
            <a:ext cx="9689869" cy="2387600"/>
          </a:xfrm>
        </p:spPr>
        <p:txBody>
          <a:bodyPr rtlCol="0"/>
          <a:lstStyle/>
          <a:p>
            <a:pPr rtl="0"/>
            <a:r>
              <a:rPr lang="zh" b="1">
                <a:latin typeface="Arial" panose="020B0604020202020204" pitchFamily="34" charset="0"/>
                <a:cs typeface="Arial" panose="020B0604020202020204" pitchFamily="34" charset="0"/>
              </a:rPr>
              <a:t>操作和维护</a:t>
            </a:r>
            <a:endParaRPr lang="en-ZA" dirty="0"/>
          </a:p>
        </p:txBody>
      </p:sp>
      <p:sp>
        <p:nvSpPr>
          <p:cNvPr id="18" name="Footer Placeholder 2"/>
          <p:cNvSpPr>
            <a:spLocks noGrp="1"/>
          </p:cNvSpPr>
          <p:nvPr>
            <p:ph type="ftr" sz="quarter" idx="11"/>
          </p:nvPr>
        </p:nvSpPr>
        <p:spPr/>
        <p:txBody>
          <a:bodyPr rtlCol="0"/>
          <a:lstStyle/>
          <a:p>
            <a:pPr rtl="0"/>
            <a:r>
              <a:rPr lang="zh" b="1">
                <a:latin typeface="Arial" panose="020B0604020202020204" pitchFamily="34" charset="0"/>
                <a:cs typeface="Arial" panose="020B0604020202020204" pitchFamily="34" charset="0"/>
              </a:rPr>
              <a:t>SABS和水资源研究委员会</a:t>
            </a:r>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54</a:t>
            </a:fld>
            <a:endParaRPr lang="en-ZA" dirty="0"/>
          </a:p>
        </p:txBody>
      </p:sp>
      <p:sp>
        <p:nvSpPr>
          <p:cNvPr id="6" name="TextBox 5"/>
          <p:cNvSpPr txBox="1"/>
          <p:nvPr/>
        </p:nvSpPr>
        <p:spPr>
          <a:xfrm>
            <a:off x="3490756" y="398493"/>
            <a:ext cx="6037852" cy="461665"/>
          </a:xfrm>
          <a:prstGeom prst="rect">
            <a:avLst/>
          </a:prstGeom>
          <a:noFill/>
        </p:spPr>
        <p:txBody>
          <a:bodyPr wrap="square" rtlCol="0">
            <a:spAutoFit/>
          </a:bodyPr>
          <a:lstStyle/>
          <a:p>
            <a:pPr algn="r" rtl="0"/>
            <a:r>
              <a:rPr lang="zh" sz="2400" b="1" i="1">
                <a:latin typeface="Arial" panose="020B0604020202020204" pitchFamily="34" charset="0"/>
                <a:cs typeface="Arial" panose="020B0604020202020204" pitchFamily="34" charset="0"/>
              </a:rPr>
              <a:t> </a:t>
            </a:r>
            <a:endParaRPr lang="en-ZA" sz="2400" i="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pic>
        <p:nvPicPr>
          <p:cNvPr id="11" name="Picture 10"/>
          <p:cNvPicPr/>
          <p:nvPr/>
        </p:nvPicPr>
        <p:blipFill>
          <a:blip r:embed="rId5"/>
          <a:stretch>
            <a:fillRect/>
          </a:stretch>
        </p:blipFill>
        <p:spPr>
          <a:xfrm>
            <a:off x="10663132" y="272687"/>
            <a:ext cx="955304" cy="1481944"/>
          </a:xfrm>
          <a:prstGeom prst="rect">
            <a:avLst/>
          </a:prstGeom>
        </p:spPr>
      </p:pic>
      <p:pic>
        <p:nvPicPr>
          <p:cNvPr id="12" name="Picture 11"/>
          <p:cNvPicPr/>
          <p:nvPr/>
        </p:nvPicPr>
        <p:blipFill>
          <a:blip r:embed="rId6"/>
          <a:stretch>
            <a:fillRect/>
          </a:stretch>
        </p:blipFill>
        <p:spPr>
          <a:xfrm>
            <a:off x="10663132" y="5045554"/>
            <a:ext cx="955304" cy="866305"/>
          </a:xfrm>
          <a:prstGeom prst="rect">
            <a:avLst/>
          </a:prstGeom>
        </p:spPr>
      </p:pic>
      <p:pic>
        <p:nvPicPr>
          <p:cNvPr id="19" name="Picture 2" descr="Related image"/>
          <p:cNvPicPr>
            <a:picLocks noChangeAspect="1" noChangeArrowheads="1"/>
          </p:cNvPicPr>
          <p:nvPr/>
        </p:nvPicPr>
        <p:blipFill>
          <a:blip r:embed="rId7">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019675" y="3626762"/>
            <a:ext cx="2152650" cy="21240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418864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513816"/>
            <a:ext cx="7334250" cy="388428"/>
          </a:xfrm>
        </p:spPr>
        <p:txBody>
          <a:bodyPr rtlCol="0"/>
          <a:lstStyle/>
          <a:p>
            <a:pPr rtl="0"/>
            <a:r>
              <a:rPr lang="zh"/>
              <a:t>操作和维护 </a:t>
            </a:r>
            <a:r>
              <a:rPr lang="en-ZA" dirty="0"/>
              <a:t/>
            </a:r>
            <a:br>
              <a:rPr lang="en-ZA" dirty="0"/>
            </a:br>
            <a:endParaRPr lang="en-ZA" dirty="0"/>
          </a:p>
        </p:txBody>
      </p:sp>
      <p:sp>
        <p:nvSpPr>
          <p:cNvPr id="5" name="Content Placeholder 4"/>
          <p:cNvSpPr>
            <a:spLocks noGrp="1"/>
          </p:cNvSpPr>
          <p:nvPr>
            <p:ph idx="1"/>
          </p:nvPr>
        </p:nvSpPr>
        <p:spPr>
          <a:xfrm>
            <a:off x="644896" y="1261017"/>
            <a:ext cx="9753600" cy="5095333"/>
          </a:xfrm>
        </p:spPr>
        <p:txBody>
          <a:bodyPr rtlCol="0">
            <a:normAutofit/>
          </a:bodyPr>
          <a:lstStyle/>
          <a:p>
            <a:pPr marL="0" indent="0" rtl="0">
              <a:buNone/>
            </a:pPr>
            <a:endParaRPr lang="en-ZA" sz="2000" b="1" dirty="0">
              <a:latin typeface="Arial" panose="020B0604020202020204" pitchFamily="34" charset="0"/>
              <a:cs typeface="Arial" panose="020B0604020202020204" pitchFamily="34" charset="0"/>
            </a:endParaRPr>
          </a:p>
          <a:p>
            <a:pPr marL="0" indent="0" rtl="0">
              <a:buNone/>
            </a:pPr>
            <a:r>
              <a:rPr lang="zh" sz="2000" b="1">
                <a:latin typeface="Arial" panose="020B0604020202020204" pitchFamily="34" charset="0"/>
                <a:cs typeface="Arial" panose="020B0604020202020204" pitchFamily="34" charset="0"/>
              </a:rPr>
              <a:t>基础性生活污水就地处理服务应该具有： </a:t>
            </a:r>
          </a:p>
          <a:p>
            <a:pPr rtl="0">
              <a:lnSpc>
                <a:spcPct val="150000"/>
              </a:lnSpc>
            </a:pPr>
            <a:r>
              <a:rPr lang="zh" sz="1800">
                <a:latin typeface="Arial" panose="020B0604020202020204" pitchFamily="34" charset="0"/>
                <a:cs typeface="Arial" panose="020B0604020202020204" pitchFamily="34" charset="0"/>
              </a:rPr>
              <a:t>操作和维护计划的文字和图示指南 </a:t>
            </a:r>
          </a:p>
          <a:p>
            <a:pPr rtl="0">
              <a:lnSpc>
                <a:spcPct val="150000"/>
              </a:lnSpc>
            </a:pPr>
            <a:r>
              <a:rPr lang="zh" sz="1800">
                <a:latin typeface="Arial" panose="020B0604020202020204" pitchFamily="34" charset="0"/>
                <a:cs typeface="Arial" panose="020B0604020202020204" pitchFamily="34" charset="0"/>
              </a:rPr>
              <a:t>处置计划  </a:t>
            </a:r>
          </a:p>
          <a:p>
            <a:pPr rtl="0">
              <a:lnSpc>
                <a:spcPct val="150000"/>
              </a:lnSpc>
            </a:pPr>
            <a:r>
              <a:rPr lang="zh" sz="1800">
                <a:latin typeface="Arial" panose="020B0604020202020204" pitchFamily="34" charset="0"/>
                <a:cs typeface="Arial" panose="020B0604020202020204" pitchFamily="34" charset="0"/>
              </a:rPr>
              <a:t>教育和培训计划</a:t>
            </a:r>
          </a:p>
          <a:p>
            <a:pPr rtl="0">
              <a:lnSpc>
                <a:spcPct val="150000"/>
              </a:lnSpc>
            </a:pPr>
            <a:r>
              <a:rPr lang="zh" sz="1800">
                <a:latin typeface="Arial" panose="020B0604020202020204" pitchFamily="34" charset="0"/>
                <a:cs typeface="Arial" panose="020B0604020202020204" pitchFamily="34" charset="0"/>
              </a:rPr>
              <a:t>规划操作和维护时应考虑到相关职责 </a:t>
            </a:r>
          </a:p>
          <a:p>
            <a:pPr marL="0" indent="0" rtl="0">
              <a:lnSpc>
                <a:spcPct val="200000"/>
              </a:lnSpc>
              <a:buNone/>
            </a:pPr>
            <a:endParaRPr lang="en-US" sz="2300" dirty="0">
              <a:latin typeface="Arial" panose="020B0604020202020204" pitchFamily="34" charset="0"/>
              <a:cs typeface="Arial" panose="020B0604020202020204" pitchFamily="34" charset="0"/>
            </a:endParaRPr>
          </a:p>
          <a:p>
            <a:pPr rtl="0"/>
            <a:endParaRPr lang="en-ZA" dirty="0"/>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55</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Tree>
    <p:custDataLst>
      <p:tags r:id="rId1"/>
    </p:custDataLst>
    <p:extLst>
      <p:ext uri="{BB962C8B-B14F-4D97-AF65-F5344CB8AC3E}">
        <p14:creationId xmlns:p14="http://schemas.microsoft.com/office/powerpoint/2010/main" val="22109579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0600" y="1865337"/>
            <a:ext cx="6479512" cy="3596343"/>
          </a:xfrm>
          <a:prstGeom prst="rect">
            <a:avLst/>
          </a:prstGeom>
        </p:spPr>
      </p:pic>
      <p:sp>
        <p:nvSpPr>
          <p:cNvPr id="2" name="Title 1"/>
          <p:cNvSpPr>
            <a:spLocks noGrp="1"/>
          </p:cNvSpPr>
          <p:nvPr>
            <p:ph type="title"/>
          </p:nvPr>
        </p:nvSpPr>
        <p:spPr>
          <a:xfrm>
            <a:off x="3048001" y="526648"/>
            <a:ext cx="7334250" cy="399042"/>
          </a:xfrm>
        </p:spPr>
        <p:txBody>
          <a:bodyPr rtlCol="0"/>
          <a:lstStyle/>
          <a:p>
            <a:pPr rtl="0"/>
            <a:r>
              <a:rPr lang="zh" dirty="0"/>
              <a:t>操作和维护 </a:t>
            </a:r>
            <a:r>
              <a:rPr lang="en-ZA" dirty="0"/>
              <a:t/>
            </a:r>
            <a:br>
              <a:rPr lang="en-ZA" dirty="0"/>
            </a:br>
            <a:endParaRPr lang="en-ZA" dirty="0"/>
          </a:p>
        </p:txBody>
      </p:sp>
      <p:sp>
        <p:nvSpPr>
          <p:cNvPr id="13" name="Content Placeholder 12"/>
          <p:cNvSpPr txBox="1">
            <a:spLocks noGrp="1"/>
          </p:cNvSpPr>
          <p:nvPr>
            <p:ph idx="1"/>
          </p:nvPr>
        </p:nvSpPr>
        <p:spPr>
          <a:prstGeom prst="rect">
            <a:avLst/>
          </a:prstGeom>
          <a:noFill/>
        </p:spPr>
        <p:txBody>
          <a:bodyPr wrap="square" rtlCol="0">
            <a:spAutoFit/>
          </a:bodyPr>
          <a:lstStyle/>
          <a:p>
            <a:pPr marL="0" indent="0" rtl="0">
              <a:buNone/>
            </a:pPr>
            <a:r>
              <a:rPr lang="zh" sz="1800" b="1" dirty="0">
                <a:latin typeface="Arial" panose="020B0604020202020204" pitchFamily="34" charset="0"/>
                <a:cs typeface="Arial" panose="020B0604020202020204" pitchFamily="34" charset="0"/>
              </a:rPr>
              <a:t>操作和维护计划、处置计划和/或教育及培训计划指南的制定</a:t>
            </a:r>
            <a:endParaRPr lang="en-ZA" sz="18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56</a:t>
            </a:fld>
            <a:endParaRPr lang="en-ZA"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pic>
        <p:nvPicPr>
          <p:cNvPr id="11" name="Picture 10"/>
          <p:cNvPicPr/>
          <p:nvPr/>
        </p:nvPicPr>
        <p:blipFill>
          <a:blip r:embed="rId6"/>
          <a:stretch>
            <a:fillRect/>
          </a:stretch>
        </p:blipFill>
        <p:spPr>
          <a:xfrm>
            <a:off x="10663132" y="272687"/>
            <a:ext cx="955304" cy="1481944"/>
          </a:xfrm>
          <a:prstGeom prst="rect">
            <a:avLst/>
          </a:prstGeom>
        </p:spPr>
      </p:pic>
      <p:sp>
        <p:nvSpPr>
          <p:cNvPr id="5" name="TextBox 4"/>
          <p:cNvSpPr txBox="1"/>
          <p:nvPr/>
        </p:nvSpPr>
        <p:spPr>
          <a:xfrm>
            <a:off x="5274644" y="1953929"/>
            <a:ext cx="885524" cy="461665"/>
          </a:xfrm>
          <a:prstGeom prst="rect">
            <a:avLst/>
          </a:prstGeom>
          <a:noFill/>
        </p:spPr>
        <p:txBody>
          <a:bodyPr wrap="square" rtlCol="0">
            <a:spAutoFit/>
          </a:bodyPr>
          <a:lstStyle/>
          <a:p>
            <a:pPr rtl="0"/>
            <a:r>
              <a:rPr lang="zh" sz="1200">
                <a:latin typeface="Times New Roman" panose="02020603050405020304" pitchFamily="18" charset="0"/>
                <a:cs typeface="Times New Roman" panose="02020603050405020304" pitchFamily="18" charset="0"/>
              </a:rPr>
              <a:t>功能目标</a:t>
            </a:r>
            <a:endParaRPr lang="ru-RU" sz="12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5067700" y="2791079"/>
            <a:ext cx="1299411" cy="461665"/>
          </a:xfrm>
          <a:prstGeom prst="rect">
            <a:avLst/>
          </a:prstGeom>
          <a:noFill/>
        </p:spPr>
        <p:txBody>
          <a:bodyPr wrap="square" rtlCol="0">
            <a:spAutoFit/>
          </a:bodyPr>
          <a:lstStyle/>
          <a:p>
            <a:pPr rtl="0"/>
            <a:r>
              <a:rPr lang="zh" sz="1200">
                <a:latin typeface="Times New Roman" panose="02020603050405020304" pitchFamily="18" charset="0"/>
                <a:cs typeface="Times New Roman" panose="02020603050405020304" pitchFamily="18" charset="0"/>
              </a:rPr>
              <a:t>功能计划和说明</a:t>
            </a:r>
            <a:endParaRPr lang="ru-RU" sz="12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6393204" y="4831374"/>
            <a:ext cx="1263852" cy="646331"/>
          </a:xfrm>
          <a:prstGeom prst="rect">
            <a:avLst/>
          </a:prstGeom>
          <a:noFill/>
        </p:spPr>
        <p:txBody>
          <a:bodyPr wrap="square" rtlCol="0">
            <a:spAutoFit/>
          </a:bodyPr>
          <a:lstStyle/>
          <a:p>
            <a:pPr algn="ctr" rtl="0"/>
            <a:r>
              <a:rPr lang="zh" sz="1200" dirty="0">
                <a:latin typeface="Times New Roman" panose="02020603050405020304" pitchFamily="18" charset="0"/>
                <a:cs typeface="Times New Roman" panose="02020603050405020304" pitchFamily="18" charset="0"/>
              </a:rPr>
              <a:t>系统目标的沟通</a:t>
            </a:r>
            <a:endParaRPr lang="ru-RU" sz="12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6595988" y="3785330"/>
            <a:ext cx="1263851" cy="276999"/>
          </a:xfrm>
          <a:prstGeom prst="rect">
            <a:avLst/>
          </a:prstGeom>
          <a:noFill/>
        </p:spPr>
        <p:txBody>
          <a:bodyPr wrap="square" rtlCol="0">
            <a:spAutoFit/>
          </a:bodyPr>
          <a:lstStyle/>
          <a:p>
            <a:pPr rtl="0"/>
            <a:r>
              <a:rPr lang="zh" sz="1200" dirty="0">
                <a:latin typeface="Times New Roman" panose="02020603050405020304" pitchFamily="18" charset="0"/>
                <a:cs typeface="Times New Roman" panose="02020603050405020304" pitchFamily="18" charset="0"/>
              </a:rPr>
              <a:t>教育和培训计划</a:t>
            </a:r>
            <a:endParaRPr lang="ru-RU" sz="12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4947594" y="3758699"/>
            <a:ext cx="885524" cy="461665"/>
          </a:xfrm>
          <a:prstGeom prst="rect">
            <a:avLst/>
          </a:prstGeom>
          <a:noFill/>
        </p:spPr>
        <p:txBody>
          <a:bodyPr wrap="square" rtlCol="0">
            <a:spAutoFit/>
          </a:bodyPr>
          <a:lstStyle/>
          <a:p>
            <a:pPr algn="ctr" rtl="0"/>
            <a:r>
              <a:rPr lang="zh" sz="1200" dirty="0">
                <a:latin typeface="Times New Roman" panose="02020603050405020304" pitchFamily="18" charset="0"/>
                <a:cs typeface="Times New Roman" panose="02020603050405020304" pitchFamily="18" charset="0"/>
              </a:rPr>
              <a:t>处置计划</a:t>
            </a:r>
            <a:endParaRPr lang="ru-RU" sz="120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3124206" y="4739664"/>
            <a:ext cx="985423" cy="461665"/>
          </a:xfrm>
          <a:prstGeom prst="rect">
            <a:avLst/>
          </a:prstGeom>
          <a:noFill/>
        </p:spPr>
        <p:txBody>
          <a:bodyPr wrap="square" rtlCol="0">
            <a:spAutoFit/>
          </a:bodyPr>
          <a:lstStyle/>
          <a:p>
            <a:pPr algn="ctr" rtl="0"/>
            <a:r>
              <a:rPr lang="zh" sz="1200" dirty="0">
                <a:latin typeface="Times New Roman" panose="02020603050405020304" pitchFamily="18" charset="0"/>
                <a:cs typeface="Times New Roman" panose="02020603050405020304" pitchFamily="18" charset="0"/>
              </a:rPr>
              <a:t>维护计划</a:t>
            </a:r>
            <a:endParaRPr lang="ru-RU" sz="120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4223626" y="4761536"/>
            <a:ext cx="885524" cy="646331"/>
          </a:xfrm>
          <a:prstGeom prst="rect">
            <a:avLst/>
          </a:prstGeom>
          <a:noFill/>
        </p:spPr>
        <p:txBody>
          <a:bodyPr wrap="square" rtlCol="0">
            <a:spAutoFit/>
          </a:bodyPr>
          <a:lstStyle/>
          <a:p>
            <a:pPr algn="ctr" rtl="0"/>
            <a:r>
              <a:rPr lang="zh" sz="1200" dirty="0">
                <a:latin typeface="Times New Roman" panose="02020603050405020304" pitchFamily="18" charset="0"/>
                <a:cs typeface="Times New Roman" panose="02020603050405020304" pitchFamily="18" charset="0"/>
              </a:rPr>
              <a:t>废弃物收集技术</a:t>
            </a:r>
            <a:endParaRPr lang="ru-RU" sz="12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2797765" y="3739294"/>
            <a:ext cx="1491771" cy="461665"/>
          </a:xfrm>
          <a:prstGeom prst="rect">
            <a:avLst/>
          </a:prstGeom>
          <a:noFill/>
        </p:spPr>
        <p:txBody>
          <a:bodyPr wrap="square" rtlCol="0">
            <a:spAutoFit/>
          </a:bodyPr>
          <a:lstStyle/>
          <a:p>
            <a:pPr algn="ctr" rtl="0"/>
            <a:r>
              <a:rPr lang="zh" sz="1200" dirty="0">
                <a:latin typeface="Times New Roman" panose="02020603050405020304" pitchFamily="18" charset="0"/>
                <a:cs typeface="Times New Roman" panose="02020603050405020304" pitchFamily="18" charset="0"/>
              </a:rPr>
              <a:t>操作和维护计划</a:t>
            </a:r>
            <a:endParaRPr lang="ru-RU" sz="1200"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7685349" y="4669110"/>
            <a:ext cx="785363" cy="461665"/>
          </a:xfrm>
          <a:prstGeom prst="rect">
            <a:avLst/>
          </a:prstGeom>
          <a:noFill/>
        </p:spPr>
        <p:txBody>
          <a:bodyPr wrap="square" rtlCol="0">
            <a:spAutoFit/>
          </a:bodyPr>
          <a:lstStyle/>
          <a:p>
            <a:pPr algn="ctr" rtl="0"/>
            <a:r>
              <a:rPr lang="zh" sz="1200">
                <a:latin typeface="Times New Roman" panose="02020603050405020304" pitchFamily="18" charset="0"/>
                <a:cs typeface="Times New Roman" panose="02020603050405020304" pitchFamily="18" charset="0"/>
              </a:rPr>
              <a:t>操作人员培训</a:t>
            </a:r>
            <a:endParaRPr lang="ru-RU" sz="12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2162477" y="4739664"/>
            <a:ext cx="885524" cy="646331"/>
          </a:xfrm>
          <a:prstGeom prst="rect">
            <a:avLst/>
          </a:prstGeom>
          <a:noFill/>
        </p:spPr>
        <p:txBody>
          <a:bodyPr wrap="square" rtlCol="0">
            <a:spAutoFit/>
          </a:bodyPr>
          <a:lstStyle/>
          <a:p>
            <a:pPr algn="ctr" rtl="0"/>
            <a:r>
              <a:rPr lang="zh" sz="1200" dirty="0">
                <a:latin typeface="Times New Roman" panose="02020603050405020304" pitchFamily="18" charset="0"/>
                <a:cs typeface="Times New Roman" panose="02020603050405020304" pitchFamily="18" charset="0"/>
              </a:rPr>
              <a:t>标准操作流程</a:t>
            </a:r>
            <a:endParaRPr lang="ru-RU" sz="1200"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5255385" y="4807609"/>
            <a:ext cx="1084866" cy="646331"/>
          </a:xfrm>
          <a:prstGeom prst="rect">
            <a:avLst/>
          </a:prstGeom>
          <a:noFill/>
        </p:spPr>
        <p:txBody>
          <a:bodyPr wrap="square" rtlCol="0">
            <a:spAutoFit/>
          </a:bodyPr>
          <a:lstStyle/>
          <a:p>
            <a:pPr algn="ctr" rtl="0"/>
            <a:r>
              <a:rPr lang="zh" sz="1200" dirty="0">
                <a:latin typeface="Times New Roman" panose="02020603050405020304" pitchFamily="18" charset="0"/>
                <a:cs typeface="Times New Roman" panose="02020603050405020304" pitchFamily="18" charset="0"/>
              </a:rPr>
              <a:t>废弃物运输技术</a:t>
            </a:r>
            <a:endParaRPr lang="ru-RU" sz="12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141544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8647" y="513816"/>
            <a:ext cx="7334250" cy="467793"/>
          </a:xfrm>
        </p:spPr>
        <p:txBody>
          <a:bodyPr rtlCol="0"/>
          <a:lstStyle/>
          <a:p>
            <a:pPr rtl="0"/>
            <a:r>
              <a:rPr lang="zh"/>
              <a:t>制定操作计划和说明</a:t>
            </a:r>
            <a:r>
              <a:rPr lang="en-US" dirty="0"/>
              <a:t/>
            </a:r>
            <a:br>
              <a:rPr lang="en-US" dirty="0"/>
            </a:br>
            <a:endParaRPr lang="en-ZA" dirty="0"/>
          </a:p>
        </p:txBody>
      </p:sp>
      <p:sp>
        <p:nvSpPr>
          <p:cNvPr id="4" name="Content Placeholder 3"/>
          <p:cNvSpPr>
            <a:spLocks noGrp="1"/>
          </p:cNvSpPr>
          <p:nvPr>
            <p:ph idx="1"/>
          </p:nvPr>
        </p:nvSpPr>
        <p:spPr/>
        <p:txBody>
          <a:bodyPr rtlCol="0">
            <a:normAutofit/>
          </a:bodyPr>
          <a:lstStyle/>
          <a:p>
            <a:pPr rtl="0">
              <a:lnSpc>
                <a:spcPct val="200000"/>
              </a:lnSpc>
            </a:pPr>
            <a:r>
              <a:rPr sz="1800" dirty="0" err="1"/>
              <a:t>所有必要操作的顺序必须是</a:t>
            </a:r>
            <a:r>
              <a:rPr sz="1800" dirty="0"/>
              <a:t>：</a:t>
            </a:r>
          </a:p>
          <a:p>
            <a:pPr lvl="1" rtl="0">
              <a:lnSpc>
                <a:spcPct val="200000"/>
              </a:lnSpc>
            </a:pPr>
            <a:r>
              <a:rPr lang="zh" sz="1800" dirty="0">
                <a:latin typeface="Arial" panose="020B0604020202020204" pitchFamily="34" charset="0"/>
                <a:cs typeface="Arial" panose="020B0604020202020204" pitchFamily="34" charset="0"/>
              </a:rPr>
              <a:t> 生活垃圾处理定义</a:t>
            </a:r>
          </a:p>
          <a:p>
            <a:pPr lvl="1" rtl="0">
              <a:lnSpc>
                <a:spcPct val="200000"/>
              </a:lnSpc>
            </a:pPr>
            <a:r>
              <a:rPr lang="zh" sz="1800" dirty="0">
                <a:latin typeface="Arial" panose="020B0604020202020204" pitchFamily="34" charset="0"/>
                <a:cs typeface="Arial" panose="020B0604020202020204" pitchFamily="34" charset="0"/>
              </a:rPr>
              <a:t>定义维护过程所需的任务，包括残渣处理和废水排放 </a:t>
            </a:r>
          </a:p>
          <a:p>
            <a:pPr rtl="0">
              <a:lnSpc>
                <a:spcPct val="200000"/>
              </a:lnSpc>
            </a:pPr>
            <a:r>
              <a:rPr lang="zh" sz="1800" dirty="0">
                <a:latin typeface="Arial" panose="020B0604020202020204" pitchFamily="34" charset="0"/>
                <a:cs typeface="Arial" panose="020B0604020202020204" pitchFamily="34" charset="0"/>
              </a:rPr>
              <a:t>使用图示或说明的文档 </a:t>
            </a:r>
          </a:p>
          <a:p>
            <a:pPr rtl="0">
              <a:lnSpc>
                <a:spcPct val="200000"/>
              </a:lnSpc>
            </a:pPr>
            <a:r>
              <a:rPr lang="zh" sz="1800" dirty="0">
                <a:latin typeface="Arial" panose="020B0604020202020204" pitchFamily="34" charset="0"/>
                <a:cs typeface="Arial" panose="020B0604020202020204" pitchFamily="34" charset="0"/>
              </a:rPr>
              <a:t>这些文件应尽量减少由于语言或教育引起的问题 </a:t>
            </a:r>
          </a:p>
          <a:p>
            <a:pPr rtl="0">
              <a:lnSpc>
                <a:spcPct val="200000"/>
              </a:lnSpc>
            </a:pPr>
            <a:r>
              <a:rPr lang="zh" sz="1800" dirty="0">
                <a:latin typeface="Arial" panose="020B0604020202020204" pitchFamily="34" charset="0"/>
                <a:cs typeface="Arial" panose="020B0604020202020204" pitchFamily="34" charset="0"/>
              </a:rPr>
              <a:t>需要时，必须编制更详细的工作/用户说明 </a:t>
            </a:r>
          </a:p>
          <a:p>
            <a:pPr rtl="0"/>
            <a:endParaRPr lang="en-ZA" sz="18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57</a:t>
            </a:fld>
            <a:endParaRPr lang="en-Z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pic>
        <p:nvPicPr>
          <p:cNvPr id="11" name="Picture 10"/>
          <p:cNvPicPr/>
          <p:nvPr/>
        </p:nvPicPr>
        <p:blipFill>
          <a:blip r:embed="rId5"/>
          <a:stretch>
            <a:fillRect/>
          </a:stretch>
        </p:blipFill>
        <p:spPr>
          <a:xfrm>
            <a:off x="10663132" y="272687"/>
            <a:ext cx="955304" cy="1481944"/>
          </a:xfrm>
          <a:prstGeom prst="rect">
            <a:avLst/>
          </a:prstGeom>
        </p:spPr>
      </p:pic>
    </p:spTree>
    <p:custDataLst>
      <p:tags r:id="rId1"/>
    </p:custDataLst>
    <p:extLst>
      <p:ext uri="{BB962C8B-B14F-4D97-AF65-F5344CB8AC3E}">
        <p14:creationId xmlns:p14="http://schemas.microsoft.com/office/powerpoint/2010/main" val="17322393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4727" y="2001679"/>
            <a:ext cx="2438198" cy="2694209"/>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a:xfrm>
            <a:off x="3048001" y="513816"/>
            <a:ext cx="7334250" cy="388428"/>
          </a:xfrm>
        </p:spPr>
        <p:txBody>
          <a:bodyPr rtlCol="0"/>
          <a:lstStyle/>
          <a:p>
            <a:pPr rtl="0"/>
            <a:r>
              <a:rPr lang="zh"/>
              <a:t>制定操作计划和说明</a:t>
            </a:r>
            <a:r>
              <a:rPr lang="en-US" dirty="0"/>
              <a:t/>
            </a:r>
            <a:br>
              <a:rPr lang="en-US" dirty="0"/>
            </a:br>
            <a:endParaRPr lang="en-ZA" dirty="0"/>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58</a:t>
            </a:fld>
            <a:endParaRPr lang="en-ZA"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pic>
        <p:nvPicPr>
          <p:cNvPr id="11" name="Picture 10"/>
          <p:cNvPicPr/>
          <p:nvPr/>
        </p:nvPicPr>
        <p:blipFill>
          <a:blip r:embed="rId6"/>
          <a:stretch>
            <a:fillRect/>
          </a:stretch>
        </p:blipFill>
        <p:spPr>
          <a:xfrm>
            <a:off x="10663132" y="272687"/>
            <a:ext cx="955304" cy="1481944"/>
          </a:xfrm>
          <a:prstGeom prst="rect">
            <a:avLst/>
          </a:prstGeom>
        </p:spPr>
      </p:pic>
      <p:pic>
        <p:nvPicPr>
          <p:cNvPr id="12" name="Picture 11"/>
          <p:cNvPicPr/>
          <p:nvPr/>
        </p:nvPicPr>
        <p:blipFill>
          <a:blip r:embed="rId7"/>
          <a:stretch>
            <a:fillRect/>
          </a:stretch>
        </p:blipFill>
        <p:spPr>
          <a:xfrm>
            <a:off x="10663132" y="5045554"/>
            <a:ext cx="955304" cy="866305"/>
          </a:xfrm>
          <a:prstGeom prst="rect">
            <a:avLst/>
          </a:prstGeom>
        </p:spPr>
      </p:pic>
      <p:pic>
        <p:nvPicPr>
          <p:cNvPr id="14" name="Picture 6" descr="Related image"/>
          <p:cNvPicPr>
            <a:picLocks noChangeAspect="1" noChangeArrowheads="1"/>
          </p:cNvPicPr>
          <p:nvPr/>
        </p:nvPicPr>
        <p:blipFill rotWithShape="1">
          <a:blip r:embed="rId8">
            <a:extLst>
              <a:ext uri="{28A0092B-C50C-407E-A947-70E740481C1C}">
                <a14:useLocalDpi xmlns:a14="http://schemas.microsoft.com/office/drawing/2010/main" val="0"/>
              </a:ext>
            </a:extLst>
          </a:blip>
          <a:srcRect l="4099" t="4794" r="4463" b="22769"/>
          <a:stretch/>
        </p:blipFill>
        <p:spPr bwMode="auto">
          <a:xfrm>
            <a:off x="6096000" y="2056323"/>
            <a:ext cx="2602753" cy="2664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037369" y="2206341"/>
            <a:ext cx="1520791" cy="276999"/>
          </a:xfrm>
          <a:prstGeom prst="rect">
            <a:avLst/>
          </a:prstGeom>
          <a:noFill/>
        </p:spPr>
        <p:txBody>
          <a:bodyPr wrap="square" rtlCol="0">
            <a:spAutoFit/>
          </a:bodyPr>
          <a:lstStyle/>
          <a:p>
            <a:pPr rtl="0"/>
            <a:r>
              <a:rPr lang="zh" sz="1200">
                <a:solidFill>
                  <a:schemeClr val="bg1"/>
                </a:solidFill>
                <a:latin typeface="Arial" panose="020B0604020202020204" pitchFamily="34" charset="0"/>
                <a:cs typeface="Arial" panose="020B0604020202020204" pitchFamily="34" charset="0"/>
              </a:rPr>
              <a:t>男厕的使用</a:t>
            </a:r>
            <a:endParaRPr lang="ru-RU" sz="1200" dirty="0">
              <a:solidFill>
                <a:schemeClr val="bg1"/>
              </a:solidFill>
              <a:latin typeface="Arial" panose="020B0604020202020204" pitchFamily="34" charset="0"/>
              <a:cs typeface="Arial" panose="020B0604020202020204" pitchFamily="34" charset="0"/>
            </a:endParaRPr>
          </a:p>
        </p:txBody>
      </p:sp>
      <p:sp>
        <p:nvSpPr>
          <p:cNvPr id="18" name="TextBox 17"/>
          <p:cNvSpPr txBox="1"/>
          <p:nvPr/>
        </p:nvSpPr>
        <p:spPr>
          <a:xfrm>
            <a:off x="3732118" y="2056323"/>
            <a:ext cx="620807" cy="276999"/>
          </a:xfrm>
          <a:prstGeom prst="rect">
            <a:avLst/>
          </a:prstGeom>
          <a:noFill/>
        </p:spPr>
        <p:txBody>
          <a:bodyPr wrap="square" rtlCol="0">
            <a:spAutoFit/>
          </a:bodyPr>
          <a:lstStyle/>
          <a:p>
            <a:pPr rtl="0"/>
            <a:r>
              <a:rPr lang="zh" sz="1200">
                <a:solidFill>
                  <a:schemeClr val="bg1"/>
                </a:solidFill>
                <a:latin typeface="Arial" panose="020B0604020202020204" pitchFamily="34" charset="0"/>
                <a:cs typeface="Arial" panose="020B0604020202020204" pitchFamily="34" charset="0"/>
              </a:rPr>
              <a:t>健康</a:t>
            </a:r>
            <a:endParaRPr lang="ru-RU" sz="1200"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174950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8647" y="522146"/>
            <a:ext cx="7334250" cy="437699"/>
          </a:xfrm>
        </p:spPr>
        <p:txBody>
          <a:bodyPr rtlCol="0"/>
          <a:lstStyle/>
          <a:p>
            <a:pPr rtl="0"/>
            <a:r>
              <a:rPr lang="zh"/>
              <a:t>制定维护计划和指南</a:t>
            </a:r>
            <a:r>
              <a:rPr lang="en-US" dirty="0"/>
              <a:t/>
            </a:r>
            <a:br>
              <a:rPr lang="en-US" dirty="0"/>
            </a:br>
            <a:endParaRPr lang="en-ZA" dirty="0"/>
          </a:p>
        </p:txBody>
      </p:sp>
      <p:sp>
        <p:nvSpPr>
          <p:cNvPr id="4" name="Content Placeholder 3"/>
          <p:cNvSpPr>
            <a:spLocks noGrp="1"/>
          </p:cNvSpPr>
          <p:nvPr>
            <p:ph idx="1"/>
          </p:nvPr>
        </p:nvSpPr>
        <p:spPr>
          <a:xfrm>
            <a:off x="656945" y="1261017"/>
            <a:ext cx="9753600" cy="5095333"/>
          </a:xfrm>
        </p:spPr>
        <p:txBody>
          <a:bodyPr rtlCol="0">
            <a:noAutofit/>
          </a:bodyPr>
          <a:lstStyle/>
          <a:p>
            <a:pPr rtl="0">
              <a:lnSpc>
                <a:spcPct val="120000"/>
              </a:lnSpc>
            </a:pPr>
            <a:endParaRPr lang="en-US" sz="1800" b="1" dirty="0"/>
          </a:p>
          <a:p>
            <a:pPr rtl="0">
              <a:lnSpc>
                <a:spcPct val="120000"/>
              </a:lnSpc>
            </a:pPr>
            <a:r>
              <a:rPr lang="zh" sz="1800"/>
              <a:t>系统的</a:t>
            </a:r>
            <a:r>
              <a:rPr lang="zh" sz="1800" b="1"/>
              <a:t>维护计划</a:t>
            </a:r>
            <a:r>
              <a:rPr lang="zh" sz="1800"/>
              <a:t>应该包括</a:t>
            </a:r>
            <a:r>
              <a:rPr lang="zh" sz="1800" b="1"/>
              <a:t>预防性</a:t>
            </a:r>
            <a:r>
              <a:rPr lang="zh" sz="1800"/>
              <a:t>和</a:t>
            </a:r>
            <a:r>
              <a:rPr lang="zh" sz="1800" b="1"/>
              <a:t>反应性</a:t>
            </a:r>
            <a:r>
              <a:rPr lang="zh" sz="1800"/>
              <a:t>维护计划</a:t>
            </a:r>
            <a:endParaRPr lang="en-US" sz="1800" b="1" dirty="0">
              <a:solidFill>
                <a:srgbClr val="FF0000"/>
              </a:solidFill>
            </a:endParaRPr>
          </a:p>
          <a:p>
            <a:pPr marL="0" indent="0" rtl="0">
              <a:lnSpc>
                <a:spcPct val="120000"/>
              </a:lnSpc>
              <a:buNone/>
            </a:pPr>
            <a:endParaRPr lang="en-US" sz="1800" b="1" dirty="0">
              <a:solidFill>
                <a:srgbClr val="FF0000"/>
              </a:solidFill>
            </a:endParaRPr>
          </a:p>
          <a:p>
            <a:pPr marL="0" indent="0" rtl="0">
              <a:lnSpc>
                <a:spcPct val="120000"/>
              </a:lnSpc>
              <a:buNone/>
            </a:pPr>
            <a:r>
              <a:rPr lang="zh" sz="1800" b="1">
                <a:solidFill>
                  <a:srgbClr val="FF0000"/>
                </a:solidFill>
              </a:rPr>
              <a:t>预防性维护计划包括：</a:t>
            </a:r>
          </a:p>
          <a:p>
            <a:pPr lvl="2" rtl="0">
              <a:lnSpc>
                <a:spcPct val="120000"/>
              </a:lnSpc>
            </a:pPr>
            <a:r>
              <a:rPr lang="zh" sz="1800">
                <a:latin typeface="Arial" panose="020B0604020202020204" pitchFamily="34" charset="0"/>
                <a:cs typeface="Arial" panose="020B0604020202020204" pitchFamily="34" charset="0"/>
              </a:rPr>
              <a:t>按以条件为导向的或者定期进行的计划性维护，以防止、尽量减少或延迟对生活污水处理故障或无效处理</a:t>
            </a:r>
          </a:p>
          <a:p>
            <a:pPr rtl="0"/>
            <a:endParaRPr lang="en-ZA" sz="1800" dirty="0"/>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59</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Tree>
    <p:custDataLst>
      <p:tags r:id="rId1"/>
    </p:custDataLst>
    <p:extLst>
      <p:ext uri="{BB962C8B-B14F-4D97-AF65-F5344CB8AC3E}">
        <p14:creationId xmlns:p14="http://schemas.microsoft.com/office/powerpoint/2010/main" val="1268393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1" y="513816"/>
            <a:ext cx="7334250" cy="388428"/>
          </a:xfrm>
        </p:spPr>
        <p:txBody>
          <a:bodyPr rtlCol="0"/>
          <a:lstStyle/>
          <a:p>
            <a:pPr rtl="0"/>
            <a:r>
              <a:rPr lang="zh"/>
              <a:t>引言</a:t>
            </a:r>
          </a:p>
        </p:txBody>
      </p:sp>
      <p:sp>
        <p:nvSpPr>
          <p:cNvPr id="5" name="Content Placeholder 4"/>
          <p:cNvSpPr>
            <a:spLocks noGrp="1"/>
          </p:cNvSpPr>
          <p:nvPr>
            <p:ph idx="1"/>
          </p:nvPr>
        </p:nvSpPr>
        <p:spPr>
          <a:xfrm>
            <a:off x="656945" y="1261017"/>
            <a:ext cx="9753600" cy="5095333"/>
          </a:xfrm>
        </p:spPr>
        <p:txBody>
          <a:bodyPr rtlCol="0">
            <a:normAutofit/>
          </a:bodyPr>
          <a:lstStyle/>
          <a:p>
            <a:pPr rtl="0">
              <a:lnSpc>
                <a:spcPct val="200000"/>
              </a:lnSpc>
            </a:pPr>
            <a:r>
              <a:rPr lang="zh" sz="2400" b="1">
                <a:solidFill>
                  <a:srgbClr val="FF0000"/>
                </a:solidFill>
              </a:rPr>
              <a:t>涉及水务服务的ISO标准有三项：</a:t>
            </a:r>
            <a:r>
              <a:rPr lang="zh" sz="2400">
                <a:solidFill>
                  <a:srgbClr val="FF0000"/>
                </a:solidFill>
              </a:rPr>
              <a:t> </a:t>
            </a:r>
          </a:p>
          <a:p>
            <a:pPr rtl="0">
              <a:lnSpc>
                <a:spcPct val="200000"/>
              </a:lnSpc>
            </a:pPr>
            <a:r>
              <a:rPr lang="zh"/>
              <a:t>  与饮用水和污水服务有关的活动：</a:t>
            </a:r>
            <a:endParaRPr lang="en-ZA" dirty="0"/>
          </a:p>
          <a:p>
            <a:pPr marL="635508" lvl="1" indent="-342900" rtl="0">
              <a:lnSpc>
                <a:spcPct val="200000"/>
              </a:lnSpc>
            </a:pPr>
            <a:r>
              <a:rPr lang="zh" b="1">
                <a:latin typeface="Arial" panose="020B0604020202020204" pitchFamily="34" charset="0"/>
                <a:cs typeface="Arial" panose="020B0604020202020204" pitchFamily="34" charset="0"/>
              </a:rPr>
              <a:t>ISO 24510：</a:t>
            </a:r>
            <a:r>
              <a:rPr lang="zh">
                <a:latin typeface="Arial" panose="020B0604020202020204" pitchFamily="34" charset="0"/>
                <a:cs typeface="Arial" panose="020B0604020202020204" pitchFamily="34" charset="0"/>
              </a:rPr>
              <a:t>用户服务评估与改善指南 </a:t>
            </a:r>
          </a:p>
          <a:p>
            <a:pPr marL="635508" lvl="1" indent="-342900" rtl="0">
              <a:lnSpc>
                <a:spcPct val="200000"/>
              </a:lnSpc>
            </a:pPr>
            <a:r>
              <a:rPr lang="zh" b="1">
                <a:latin typeface="Arial" panose="020B0604020202020204" pitchFamily="34" charset="0"/>
                <a:cs typeface="Arial" panose="020B0604020202020204" pitchFamily="34" charset="0"/>
              </a:rPr>
              <a:t>ISO 24511：</a:t>
            </a:r>
            <a:r>
              <a:rPr lang="zh">
                <a:latin typeface="Arial" panose="020B0604020202020204" pitchFamily="34" charset="0"/>
                <a:cs typeface="Arial" panose="020B0604020202020204" pitchFamily="34" charset="0"/>
              </a:rPr>
              <a:t>污水公用事业管理和废水服务评估指南</a:t>
            </a:r>
            <a:endParaRPr lang="en-ZA" b="1" dirty="0">
              <a:latin typeface="Arial" panose="020B0604020202020204" pitchFamily="34" charset="0"/>
              <a:cs typeface="Arial" panose="020B0604020202020204" pitchFamily="34" charset="0"/>
            </a:endParaRPr>
          </a:p>
          <a:p>
            <a:pPr marL="635508" lvl="1" indent="-342900" rtl="0">
              <a:lnSpc>
                <a:spcPct val="200000"/>
              </a:lnSpc>
            </a:pPr>
            <a:r>
              <a:rPr lang="zh" b="1">
                <a:latin typeface="Arial" panose="020B0604020202020204" pitchFamily="34" charset="0"/>
                <a:cs typeface="Arial" panose="020B0604020202020204" pitchFamily="34" charset="0"/>
              </a:rPr>
              <a:t>ISO 24512：</a:t>
            </a:r>
            <a:r>
              <a:rPr lang="zh">
                <a:latin typeface="Arial" panose="020B0604020202020204" pitchFamily="34" charset="0"/>
                <a:cs typeface="Arial" panose="020B0604020202020204" pitchFamily="34" charset="0"/>
              </a:rPr>
              <a:t>饮用水公用事业管理和饮用水服务评估指南</a:t>
            </a:r>
          </a:p>
          <a:p>
            <a:pPr rtl="0"/>
            <a:endParaRPr lang="en-ZA" dirty="0"/>
          </a:p>
        </p:txBody>
      </p:sp>
      <p:sp>
        <p:nvSpPr>
          <p:cNvPr id="3" name="Slide Number Placeholder 2"/>
          <p:cNvSpPr>
            <a:spLocks noGrp="1"/>
          </p:cNvSpPr>
          <p:nvPr>
            <p:ph type="sldNum" sz="quarter" idx="12"/>
          </p:nvPr>
        </p:nvSpPr>
        <p:spPr>
          <a:xfrm>
            <a:off x="8648700" y="6316667"/>
            <a:ext cx="2743200" cy="365125"/>
          </a:xfrm>
        </p:spPr>
        <p:txBody>
          <a:bodyPr rtlCol="0"/>
          <a:lstStyle/>
          <a:p>
            <a:pPr rtl="0"/>
            <a:fld id="{3AF06680-C8A7-4B16-9D12-C8E67A63F5D0}" type="slidenum">
              <a:rPr lang="en-ZA" smtClean="0"/>
              <a:t>6</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Tree>
    <p:custDataLst>
      <p:tags r:id="rId1"/>
    </p:custDataLst>
    <p:extLst>
      <p:ext uri="{BB962C8B-B14F-4D97-AF65-F5344CB8AC3E}">
        <p14:creationId xmlns:p14="http://schemas.microsoft.com/office/powerpoint/2010/main" val="36505262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8647" y="522146"/>
            <a:ext cx="7334250" cy="437699"/>
          </a:xfrm>
        </p:spPr>
        <p:txBody>
          <a:bodyPr rtlCol="0"/>
          <a:lstStyle/>
          <a:p>
            <a:pPr rtl="0"/>
            <a:r>
              <a:rPr lang="zh"/>
              <a:t>制定维护计划和指南</a:t>
            </a:r>
            <a:r>
              <a:rPr lang="en-US" dirty="0"/>
              <a:t/>
            </a:r>
            <a:br>
              <a:rPr lang="en-US" dirty="0"/>
            </a:br>
            <a:endParaRPr lang="en-ZA" dirty="0"/>
          </a:p>
        </p:txBody>
      </p:sp>
      <p:sp>
        <p:nvSpPr>
          <p:cNvPr id="4" name="Content Placeholder 3"/>
          <p:cNvSpPr>
            <a:spLocks noGrp="1"/>
          </p:cNvSpPr>
          <p:nvPr>
            <p:ph idx="1"/>
          </p:nvPr>
        </p:nvSpPr>
        <p:spPr>
          <a:xfrm>
            <a:off x="656945" y="1261017"/>
            <a:ext cx="9753600" cy="5095333"/>
          </a:xfrm>
        </p:spPr>
        <p:txBody>
          <a:bodyPr rtlCol="0">
            <a:noAutofit/>
          </a:bodyPr>
          <a:lstStyle/>
          <a:p>
            <a:pPr marL="201168" lvl="1" indent="0" rtl="0">
              <a:lnSpc>
                <a:spcPct val="120000"/>
              </a:lnSpc>
              <a:buNone/>
            </a:pPr>
            <a:r>
              <a:rPr lang="zh" sz="1800" b="1">
                <a:latin typeface="Arial" panose="020B0604020202020204" pitchFamily="34" charset="0"/>
                <a:cs typeface="Arial" panose="020B0604020202020204" pitchFamily="34" charset="0"/>
              </a:rPr>
              <a:t>预防性维护的好处</a:t>
            </a:r>
          </a:p>
          <a:p>
            <a:pPr lvl="2" rtl="0">
              <a:lnSpc>
                <a:spcPct val="150000"/>
              </a:lnSpc>
            </a:pPr>
            <a:r>
              <a:rPr lang="zh" sz="1800">
                <a:latin typeface="Arial" panose="020B0604020202020204" pitchFamily="34" charset="0"/>
                <a:cs typeface="Arial" panose="020B0604020202020204" pitchFamily="34" charset="0"/>
              </a:rPr>
              <a:t>消除了很多导致无计划维护的因素。</a:t>
            </a:r>
          </a:p>
          <a:p>
            <a:pPr lvl="2" rtl="0">
              <a:lnSpc>
                <a:spcPct val="150000"/>
              </a:lnSpc>
            </a:pPr>
            <a:r>
              <a:rPr lang="zh" sz="1800">
                <a:latin typeface="Arial" panose="020B0604020202020204" pitchFamily="34" charset="0"/>
                <a:cs typeface="Arial" panose="020B0604020202020204" pitchFamily="34" charset="0"/>
              </a:rPr>
              <a:t>降低故障概率 </a:t>
            </a:r>
          </a:p>
          <a:p>
            <a:pPr lvl="2" rtl="0">
              <a:lnSpc>
                <a:spcPct val="150000"/>
              </a:lnSpc>
            </a:pPr>
            <a:r>
              <a:rPr lang="zh" sz="1800">
                <a:latin typeface="Arial" panose="020B0604020202020204" pitchFamily="34" charset="0"/>
                <a:cs typeface="Arial" panose="020B0604020202020204" pitchFamily="34" charset="0"/>
              </a:rPr>
              <a:t>提高安全性 </a:t>
            </a:r>
          </a:p>
          <a:p>
            <a:pPr lvl="2" rtl="0">
              <a:lnSpc>
                <a:spcPct val="150000"/>
              </a:lnSpc>
            </a:pPr>
            <a:r>
              <a:rPr lang="zh" sz="1800">
                <a:latin typeface="Arial" panose="020B0604020202020204" pitchFamily="34" charset="0"/>
                <a:cs typeface="Arial" panose="020B0604020202020204" pitchFamily="34" charset="0"/>
              </a:rPr>
              <a:t>成本效益 </a:t>
            </a:r>
          </a:p>
          <a:p>
            <a:pPr lvl="2" rtl="0">
              <a:lnSpc>
                <a:spcPct val="150000"/>
              </a:lnSpc>
            </a:pPr>
            <a:r>
              <a:rPr lang="zh" sz="1800">
                <a:latin typeface="Arial" panose="020B0604020202020204" pitchFamily="34" charset="0"/>
                <a:cs typeface="Arial" panose="020B0604020202020204" pitchFamily="34" charset="0"/>
              </a:rPr>
              <a:t>减少大修频率 </a:t>
            </a:r>
          </a:p>
          <a:p>
            <a:pPr lvl="2" rtl="0">
              <a:lnSpc>
                <a:spcPct val="150000"/>
              </a:lnSpc>
            </a:pPr>
            <a:r>
              <a:rPr lang="zh" sz="1800">
                <a:latin typeface="Arial" panose="020B0604020202020204" pitchFamily="34" charset="0"/>
                <a:cs typeface="Arial" panose="020B0604020202020204" pitchFamily="34" charset="0"/>
              </a:rPr>
              <a:t>节约能源</a:t>
            </a:r>
          </a:p>
          <a:p>
            <a:pPr lvl="2" rtl="0">
              <a:lnSpc>
                <a:spcPct val="150000"/>
              </a:lnSpc>
            </a:pPr>
            <a:r>
              <a:rPr lang="zh" sz="1800">
                <a:latin typeface="Arial" panose="020B0604020202020204" pitchFamily="34" charset="0"/>
                <a:cs typeface="Arial" panose="020B0604020202020204" pitchFamily="34" charset="0"/>
              </a:rPr>
              <a:t>灵活性 </a:t>
            </a:r>
          </a:p>
          <a:p>
            <a:pPr lvl="2" rtl="0">
              <a:lnSpc>
                <a:spcPct val="150000"/>
              </a:lnSpc>
            </a:pPr>
            <a:r>
              <a:rPr lang="zh" sz="1800">
                <a:latin typeface="Arial" panose="020B0604020202020204" pitchFamily="34" charset="0"/>
                <a:cs typeface="Arial" panose="020B0604020202020204" pitchFamily="34" charset="0"/>
              </a:rPr>
              <a:t>减少停机时间 </a:t>
            </a:r>
          </a:p>
          <a:p>
            <a:pPr rtl="0"/>
            <a:endParaRPr lang="en-ZA" sz="1800" dirty="0"/>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60</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Tree>
    <p:custDataLst>
      <p:tags r:id="rId1"/>
    </p:custDataLst>
    <p:extLst>
      <p:ext uri="{BB962C8B-B14F-4D97-AF65-F5344CB8AC3E}">
        <p14:creationId xmlns:p14="http://schemas.microsoft.com/office/powerpoint/2010/main" val="10927379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1" y="513816"/>
            <a:ext cx="7334250" cy="388428"/>
          </a:xfrm>
        </p:spPr>
        <p:txBody>
          <a:bodyPr rtlCol="0"/>
          <a:lstStyle/>
          <a:p>
            <a:pPr rtl="0"/>
            <a:r>
              <a:rPr lang="zh">
                <a:solidFill>
                  <a:prstClr val="black"/>
                </a:solidFill>
              </a:rPr>
              <a:t>制定维护计划和指南</a:t>
            </a:r>
            <a:r>
              <a:rPr lang="en-US" dirty="0">
                <a:solidFill>
                  <a:prstClr val="black"/>
                </a:solidFill>
              </a:rPr>
              <a:t/>
            </a:r>
            <a:br>
              <a:rPr lang="en-US" dirty="0">
                <a:solidFill>
                  <a:prstClr val="black"/>
                </a:solidFill>
              </a:rPr>
            </a:br>
            <a:endParaRPr lang="en-ZA" dirty="0"/>
          </a:p>
        </p:txBody>
      </p:sp>
      <p:sp>
        <p:nvSpPr>
          <p:cNvPr id="4" name="Content Placeholder 3"/>
          <p:cNvSpPr>
            <a:spLocks noGrp="1"/>
          </p:cNvSpPr>
          <p:nvPr>
            <p:ph idx="1"/>
          </p:nvPr>
        </p:nvSpPr>
        <p:spPr>
          <a:xfrm>
            <a:off x="628651" y="1261017"/>
            <a:ext cx="9753600" cy="5095333"/>
          </a:xfrm>
        </p:spPr>
        <p:txBody>
          <a:bodyPr rtlCol="0">
            <a:normAutofit/>
          </a:bodyPr>
          <a:lstStyle/>
          <a:p>
            <a:pPr marL="384048" lvl="2" indent="0" rtl="0">
              <a:lnSpc>
                <a:spcPct val="150000"/>
              </a:lnSpc>
              <a:buNone/>
            </a:pPr>
            <a:r>
              <a:rPr sz="1800" b="1" dirty="0" err="1">
                <a:solidFill>
                  <a:srgbClr val="FF0000"/>
                </a:solidFill>
              </a:rPr>
              <a:t>反应性维护包括</a:t>
            </a:r>
            <a:r>
              <a:rPr sz="1800" b="1" dirty="0">
                <a:solidFill>
                  <a:srgbClr val="FF0000"/>
                </a:solidFill>
              </a:rPr>
              <a:t>： </a:t>
            </a:r>
          </a:p>
          <a:p>
            <a:pPr marL="486918" lvl="1" indent="-285750" rtl="0">
              <a:lnSpc>
                <a:spcPct val="150000"/>
              </a:lnSpc>
            </a:pPr>
            <a:r>
              <a:rPr lang="zh" sz="1800" dirty="0">
                <a:latin typeface="Arial" panose="020B0604020202020204" pitchFamily="34" charset="0"/>
                <a:cs typeface="Arial" panose="020B0604020202020204" pitchFamily="34" charset="0"/>
              </a:rPr>
              <a:t>在设备和处理过程故障或停机之后进行的维护</a:t>
            </a:r>
          </a:p>
          <a:p>
            <a:pPr marL="486918" lvl="1" indent="-285750" rtl="0">
              <a:lnSpc>
                <a:spcPct val="150000"/>
              </a:lnSpc>
            </a:pPr>
            <a:r>
              <a:rPr lang="zh" sz="1800" dirty="0">
                <a:latin typeface="Arial" panose="020B0604020202020204" pitchFamily="34" charset="0"/>
                <a:cs typeface="Arial" panose="020B0604020202020204" pitchFamily="34" charset="0"/>
              </a:rPr>
              <a:t>也包括维修设备或者使设备恢复到令人满意的状态或性能所必需的活动。</a:t>
            </a:r>
          </a:p>
          <a:p>
            <a:pPr marL="486918" lvl="1" indent="-285750" rtl="0">
              <a:lnSpc>
                <a:spcPct val="150000"/>
              </a:lnSpc>
            </a:pPr>
            <a:r>
              <a:rPr lang="zh" sz="1800" dirty="0">
                <a:latin typeface="Arial" panose="020B0604020202020204" pitchFamily="34" charset="0"/>
                <a:cs typeface="Arial" panose="020B0604020202020204" pitchFamily="34" charset="0"/>
              </a:rPr>
              <a:t>设备性能持续下降 </a:t>
            </a:r>
          </a:p>
          <a:p>
            <a:pPr marL="486918" lvl="1" indent="-285750" rtl="0">
              <a:lnSpc>
                <a:spcPct val="150000"/>
              </a:lnSpc>
            </a:pPr>
            <a:r>
              <a:rPr lang="zh" sz="1800" dirty="0">
                <a:latin typeface="Arial" panose="020B0604020202020204" pitchFamily="34" charset="0"/>
                <a:cs typeface="Arial" panose="020B0604020202020204" pitchFamily="34" charset="0"/>
              </a:rPr>
              <a:t>紧急情况响应</a:t>
            </a:r>
          </a:p>
          <a:p>
            <a:pPr rtl="0">
              <a:lnSpc>
                <a:spcPct val="150000"/>
              </a:lnSpc>
            </a:pPr>
            <a:endParaRPr lang="en-ZA" sz="1800" dirty="0"/>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61</a:t>
            </a:fld>
            <a:endParaRPr lang="en-Z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pic>
        <p:nvPicPr>
          <p:cNvPr id="11" name="Picture 10"/>
          <p:cNvPicPr/>
          <p:nvPr/>
        </p:nvPicPr>
        <p:blipFill>
          <a:blip r:embed="rId5"/>
          <a:stretch>
            <a:fillRect/>
          </a:stretch>
        </p:blipFill>
        <p:spPr>
          <a:xfrm>
            <a:off x="10663132" y="272687"/>
            <a:ext cx="955304" cy="1481944"/>
          </a:xfrm>
          <a:prstGeom prst="rect">
            <a:avLst/>
          </a:prstGeom>
        </p:spPr>
      </p:pic>
    </p:spTree>
    <p:custDataLst>
      <p:tags r:id="rId1"/>
    </p:custDataLst>
    <p:extLst>
      <p:ext uri="{BB962C8B-B14F-4D97-AF65-F5344CB8AC3E}">
        <p14:creationId xmlns:p14="http://schemas.microsoft.com/office/powerpoint/2010/main" val="6218112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0" y="513815"/>
            <a:ext cx="7334250" cy="519869"/>
          </a:xfrm>
        </p:spPr>
        <p:txBody>
          <a:bodyPr rtlCol="0"/>
          <a:lstStyle/>
          <a:p>
            <a:pPr rtl="0"/>
            <a:r>
              <a:rPr lang="zh" kern="0" spc="-50" dirty="0">
                <a:solidFill>
                  <a:prstClr val="black"/>
                </a:solidFill>
              </a:rPr>
              <a:t>制定收集环节的计划和指南</a:t>
            </a:r>
            <a:endParaRPr lang="en-ZA" dirty="0"/>
          </a:p>
        </p:txBody>
      </p:sp>
      <p:sp>
        <p:nvSpPr>
          <p:cNvPr id="4" name="Content Placeholder 3"/>
          <p:cNvSpPr>
            <a:spLocks noGrp="1"/>
          </p:cNvSpPr>
          <p:nvPr>
            <p:ph idx="1"/>
          </p:nvPr>
        </p:nvSpPr>
        <p:spPr>
          <a:xfrm>
            <a:off x="1151466" y="1261017"/>
            <a:ext cx="9247029" cy="5095333"/>
          </a:xfrm>
        </p:spPr>
        <p:txBody>
          <a:bodyPr rtlCol="0">
            <a:noAutofit/>
          </a:bodyPr>
          <a:lstStyle/>
          <a:p>
            <a:pPr rtl="0"/>
            <a:r>
              <a:rPr lang="zh" sz="1800" dirty="0">
                <a:latin typeface="Arial" panose="020B0604020202020204" pitchFamily="34" charset="0"/>
                <a:cs typeface="Arial" panose="020B0604020202020204" pitchFamily="34" charset="0"/>
              </a:rPr>
              <a:t>从各种类型的厕所中收集生活污水</a:t>
            </a:r>
          </a:p>
          <a:p>
            <a:pPr rtl="0"/>
            <a:r>
              <a:rPr lang="zh" sz="1800" dirty="0">
                <a:latin typeface="Arial" panose="020B0604020202020204" pitchFamily="34" charset="0"/>
                <a:cs typeface="Arial" panose="020B0604020202020204" pitchFamily="34" charset="0"/>
              </a:rPr>
              <a:t>若可能，粪便和尿液应分开，以便于再利用</a:t>
            </a:r>
          </a:p>
          <a:p>
            <a:pPr marL="0" indent="0" rtl="0">
              <a:buNone/>
            </a:pPr>
            <a:endParaRPr lang="en-US" sz="1800" dirty="0"/>
          </a:p>
          <a:p>
            <a:pPr marL="0" indent="0" rtl="0">
              <a:buNone/>
            </a:pPr>
            <a:r>
              <a:rPr lang="zh" sz="1800" b="1" dirty="0">
                <a:latin typeface="Arial" panose="020B0604020202020204" pitchFamily="34" charset="0"/>
                <a:cs typeface="Arial" panose="020B0604020202020204" pitchFamily="34" charset="0"/>
              </a:rPr>
              <a:t>收集粪便和尿液的方式：</a:t>
            </a:r>
            <a:r>
              <a:rPr lang="zh" sz="1800" dirty="0">
                <a:solidFill>
                  <a:srgbClr val="FF0000"/>
                </a:solidFill>
                <a:latin typeface="Arial" panose="020B0604020202020204" pitchFamily="34" charset="0"/>
                <a:cs typeface="Arial" panose="020B0604020202020204" pitchFamily="34" charset="0"/>
              </a:rPr>
              <a:t> </a:t>
            </a:r>
          </a:p>
          <a:p>
            <a:pPr rtl="0">
              <a:lnSpc>
                <a:spcPct val="100000"/>
              </a:lnSpc>
            </a:pPr>
            <a:r>
              <a:rPr lang="zh" sz="1800" dirty="0">
                <a:latin typeface="Arial" panose="020B0604020202020204" pitchFamily="34" charset="0"/>
                <a:cs typeface="Arial" panose="020B0604020202020204" pitchFamily="34" charset="0"/>
              </a:rPr>
              <a:t>双坑系统 </a:t>
            </a:r>
          </a:p>
          <a:p>
            <a:pPr rtl="0">
              <a:lnSpc>
                <a:spcPct val="100000"/>
              </a:lnSpc>
            </a:pPr>
            <a:r>
              <a:rPr lang="zh" sz="1800" dirty="0">
                <a:latin typeface="Arial" panose="020B0604020202020204" pitchFamily="34" charset="0"/>
                <a:cs typeface="Arial" panose="020B0604020202020204" pitchFamily="34" charset="0"/>
              </a:rPr>
              <a:t>塑料或金属容器或桶。 </a:t>
            </a:r>
          </a:p>
          <a:p>
            <a:pPr rtl="0">
              <a:lnSpc>
                <a:spcPct val="100000"/>
              </a:lnSpc>
            </a:pPr>
            <a:r>
              <a:rPr lang="zh" sz="1800" dirty="0">
                <a:latin typeface="Arial" panose="020B0604020202020204" pitchFamily="34" charset="0"/>
                <a:cs typeface="Arial" panose="020B0604020202020204" pitchFamily="34" charset="0"/>
              </a:rPr>
              <a:t>排泄物也可以收集在地下厕坑/厕室中。 </a:t>
            </a:r>
          </a:p>
          <a:p>
            <a:pPr marL="0" indent="0" rtl="0">
              <a:buNone/>
            </a:pPr>
            <a:endParaRPr lang="en-US" sz="1800" b="1" dirty="0">
              <a:latin typeface="Arial" panose="020B0604020202020204" pitchFamily="34" charset="0"/>
              <a:cs typeface="Arial" panose="020B0604020202020204" pitchFamily="34" charset="0"/>
            </a:endParaRPr>
          </a:p>
          <a:p>
            <a:pPr marL="0" indent="0" rtl="0">
              <a:buNone/>
            </a:pPr>
            <a:r>
              <a:rPr lang="zh" sz="1800" b="1" dirty="0">
                <a:latin typeface="Arial" panose="020B0604020202020204" pitchFamily="34" charset="0"/>
                <a:cs typeface="Arial" panose="020B0604020202020204" pitchFamily="34" charset="0"/>
              </a:rPr>
              <a:t>说明：</a:t>
            </a:r>
          </a:p>
          <a:p>
            <a:pPr rtl="0">
              <a:lnSpc>
                <a:spcPct val="100000"/>
              </a:lnSpc>
            </a:pPr>
            <a:r>
              <a:rPr lang="zh" sz="1800" dirty="0">
                <a:latin typeface="Arial" panose="020B0604020202020204" pitchFamily="34" charset="0"/>
                <a:cs typeface="Arial" panose="020B0604020202020204" pitchFamily="34" charset="0"/>
              </a:rPr>
              <a:t>收集系统应能在结构上抵抗裂缝 </a:t>
            </a:r>
          </a:p>
          <a:p>
            <a:pPr rtl="0">
              <a:lnSpc>
                <a:spcPct val="100000"/>
              </a:lnSpc>
            </a:pPr>
            <a:r>
              <a:rPr lang="zh" sz="1800" dirty="0">
                <a:latin typeface="Arial" panose="020B0604020202020204" pitchFamily="34" charset="0"/>
                <a:cs typeface="Arial" panose="020B0604020202020204" pitchFamily="34" charset="0"/>
              </a:rPr>
              <a:t>必须定期检查是否有渗漏。</a:t>
            </a:r>
          </a:p>
          <a:p>
            <a:pPr rtl="0">
              <a:lnSpc>
                <a:spcPct val="100000"/>
              </a:lnSpc>
            </a:pPr>
            <a:r>
              <a:rPr lang="zh" sz="1800" dirty="0">
                <a:latin typeface="Arial" panose="020B0604020202020204" pitchFamily="34" charset="0"/>
                <a:cs typeface="Arial" panose="020B0604020202020204" pitchFamily="34" charset="0"/>
              </a:rPr>
              <a:t>应监测水量，以防止排泄物外溢</a:t>
            </a:r>
          </a:p>
          <a:p>
            <a:pPr rtl="0">
              <a:lnSpc>
                <a:spcPct val="150000"/>
              </a:lnSpc>
            </a:pPr>
            <a:endParaRPr lang="en-US" sz="1800" dirty="0">
              <a:solidFill>
                <a:srgbClr val="FF000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62</a:t>
            </a:fld>
            <a:endParaRPr lang="en-Z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pic>
        <p:nvPicPr>
          <p:cNvPr id="11" name="Picture 10"/>
          <p:cNvPicPr/>
          <p:nvPr/>
        </p:nvPicPr>
        <p:blipFill>
          <a:blip r:embed="rId5"/>
          <a:stretch>
            <a:fillRect/>
          </a:stretch>
        </p:blipFill>
        <p:spPr>
          <a:xfrm>
            <a:off x="10663132" y="272687"/>
            <a:ext cx="955304" cy="1481944"/>
          </a:xfrm>
          <a:prstGeom prst="rect">
            <a:avLst/>
          </a:prstGeom>
        </p:spPr>
      </p:pic>
      <p:pic>
        <p:nvPicPr>
          <p:cNvPr id="14" name="Picture 2"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0161" y="2493543"/>
            <a:ext cx="2340000" cy="162824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Related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00161" y="4201156"/>
            <a:ext cx="2340000" cy="151236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008286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513816"/>
            <a:ext cx="7334250" cy="388427"/>
          </a:xfrm>
        </p:spPr>
        <p:txBody>
          <a:bodyPr rtlCol="0"/>
          <a:lstStyle/>
          <a:p>
            <a:pPr rtl="0"/>
            <a:r>
              <a:rPr lang="zh" kern="0" spc="-50" dirty="0">
                <a:solidFill>
                  <a:prstClr val="black"/>
                </a:solidFill>
              </a:rPr>
              <a:t>制定收集环节的计划和指南</a:t>
            </a:r>
            <a:endParaRPr lang="en-ZA" dirty="0"/>
          </a:p>
        </p:txBody>
      </p:sp>
      <p:sp>
        <p:nvSpPr>
          <p:cNvPr id="4" name="Content Placeholder 3"/>
          <p:cNvSpPr>
            <a:spLocks noGrp="1"/>
          </p:cNvSpPr>
          <p:nvPr>
            <p:ph idx="1"/>
          </p:nvPr>
        </p:nvSpPr>
        <p:spPr>
          <a:xfrm>
            <a:off x="644896" y="1329280"/>
            <a:ext cx="9753600" cy="5095333"/>
          </a:xfrm>
        </p:spPr>
        <p:txBody>
          <a:bodyPr rtlCol="0">
            <a:noAutofit/>
          </a:bodyPr>
          <a:lstStyle/>
          <a:p>
            <a:pPr marL="0" lvl="0" indent="0" rtl="0">
              <a:buNone/>
            </a:pPr>
            <a:r>
              <a:rPr lang="zh" sz="1800" b="1" dirty="0">
                <a:latin typeface="Arial" panose="020B0604020202020204" pitchFamily="34" charset="0"/>
                <a:cs typeface="Arial" panose="020B0604020202020204" pitchFamily="34" charset="0"/>
              </a:rPr>
              <a:t>实施、操作和收集技术应：</a:t>
            </a:r>
            <a:r>
              <a:rPr lang="zh" sz="1800" b="1" dirty="0">
                <a:solidFill>
                  <a:srgbClr val="FF0000"/>
                </a:solidFill>
                <a:latin typeface="Arial" panose="020B0604020202020204" pitchFamily="34" charset="0"/>
                <a:cs typeface="Arial" panose="020B0604020202020204" pitchFamily="34" charset="0"/>
              </a:rPr>
              <a:t> </a:t>
            </a:r>
          </a:p>
          <a:p>
            <a:pPr lvl="0" rtl="0">
              <a:lnSpc>
                <a:spcPct val="150000"/>
              </a:lnSpc>
            </a:pPr>
            <a:r>
              <a:rPr lang="zh" sz="1800" dirty="0">
                <a:solidFill>
                  <a:prstClr val="black"/>
                </a:solidFill>
                <a:latin typeface="Arial" panose="020B0604020202020204" pitchFamily="34" charset="0"/>
                <a:cs typeface="Arial" panose="020B0604020202020204" pitchFamily="34" charset="0"/>
              </a:rPr>
              <a:t>包括定期清除排泄物</a:t>
            </a:r>
          </a:p>
          <a:p>
            <a:pPr lvl="0" rtl="0">
              <a:lnSpc>
                <a:spcPct val="150000"/>
              </a:lnSpc>
            </a:pPr>
            <a:r>
              <a:rPr lang="zh" sz="1800" dirty="0">
                <a:solidFill>
                  <a:prstClr val="black"/>
                </a:solidFill>
                <a:latin typeface="Arial" panose="020B0604020202020204" pitchFamily="34" charset="0"/>
                <a:cs typeface="Arial" panose="020B0604020202020204" pitchFamily="34" charset="0"/>
              </a:rPr>
              <a:t>安全处理粪便和尿液，因为其中可能含有病原体 − 制定 SOP</a:t>
            </a:r>
            <a:endParaRPr lang="en-US" altLang="zh" sz="1800" dirty="0">
              <a:solidFill>
                <a:prstClr val="black"/>
              </a:solidFill>
            </a:endParaRPr>
          </a:p>
          <a:p>
            <a:pPr lvl="0" rtl="0">
              <a:lnSpc>
                <a:spcPct val="150000"/>
              </a:lnSpc>
            </a:pPr>
            <a:r>
              <a:rPr lang="zh" sz="1800" dirty="0">
                <a:latin typeface="Arial" panose="020B0604020202020204" pitchFamily="34" charset="0"/>
                <a:cs typeface="Arial" panose="020B0604020202020204" pitchFamily="34" charset="0"/>
              </a:rPr>
              <a:t>整个卫生系统的可持续性和连续性取决于运输系统的良好组织和管理</a:t>
            </a:r>
          </a:p>
          <a:p>
            <a:pPr marL="0" indent="0" rtl="0">
              <a:lnSpc>
                <a:spcPct val="150000"/>
              </a:lnSpc>
              <a:buNone/>
            </a:pPr>
            <a:endParaRPr lang="en-US" sz="1800" dirty="0">
              <a:latin typeface="Arial" panose="020B0604020202020204" pitchFamily="34" charset="0"/>
              <a:cs typeface="Arial" panose="020B0604020202020204" pitchFamily="34" charset="0"/>
            </a:endParaRPr>
          </a:p>
          <a:p>
            <a:pPr marL="0" indent="0" rtl="0">
              <a:buNone/>
            </a:pPr>
            <a:r>
              <a:rPr lang="zh" sz="1800" b="1" dirty="0">
                <a:latin typeface="Arial" panose="020B0604020202020204" pitchFamily="34" charset="0"/>
                <a:cs typeface="Arial" panose="020B0604020202020204" pitchFamily="34" charset="0"/>
              </a:rPr>
              <a:t>运输取决于</a:t>
            </a:r>
            <a:r>
              <a:rPr lang="zh" sz="1800" dirty="0">
                <a:latin typeface="Arial" panose="020B0604020202020204" pitchFamily="34" charset="0"/>
                <a:cs typeface="Arial" panose="020B0604020202020204" pitchFamily="34" charset="0"/>
              </a:rPr>
              <a:t>： </a:t>
            </a:r>
          </a:p>
          <a:p>
            <a:pPr rtl="0">
              <a:lnSpc>
                <a:spcPct val="150000"/>
              </a:lnSpc>
            </a:pPr>
            <a:r>
              <a:rPr lang="zh" sz="1800" dirty="0">
                <a:latin typeface="Arial" panose="020B0604020202020204" pitchFamily="34" charset="0"/>
                <a:cs typeface="Arial" panose="020B0604020202020204" pitchFamily="34" charset="0"/>
              </a:rPr>
              <a:t>污水、污泥量（容积）  </a:t>
            </a:r>
          </a:p>
          <a:p>
            <a:pPr rtl="0">
              <a:lnSpc>
                <a:spcPct val="150000"/>
              </a:lnSpc>
            </a:pPr>
            <a:r>
              <a:rPr lang="zh" sz="1800" dirty="0">
                <a:latin typeface="Arial" panose="020B0604020202020204" pitchFamily="34" charset="0"/>
                <a:cs typeface="Arial" panose="020B0604020202020204" pitchFamily="34" charset="0"/>
              </a:rPr>
              <a:t>污水和污泥特性（已处理和未处理） </a:t>
            </a:r>
          </a:p>
          <a:p>
            <a:pPr rtl="0">
              <a:lnSpc>
                <a:spcPct val="150000"/>
              </a:lnSpc>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63</a:t>
            </a:fld>
            <a:endParaRPr lang="en-Z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pic>
        <p:nvPicPr>
          <p:cNvPr id="11" name="Picture 10"/>
          <p:cNvPicPr/>
          <p:nvPr/>
        </p:nvPicPr>
        <p:blipFill>
          <a:blip r:embed="rId5"/>
          <a:stretch>
            <a:fillRect/>
          </a:stretch>
        </p:blipFill>
        <p:spPr>
          <a:xfrm>
            <a:off x="10663132" y="272687"/>
            <a:ext cx="955304" cy="1481944"/>
          </a:xfrm>
          <a:prstGeom prst="rect">
            <a:avLst/>
          </a:prstGeom>
        </p:spPr>
      </p:pic>
    </p:spTree>
    <p:custDataLst>
      <p:tags r:id="rId1"/>
    </p:custDataLst>
    <p:extLst>
      <p:ext uri="{BB962C8B-B14F-4D97-AF65-F5344CB8AC3E}">
        <p14:creationId xmlns:p14="http://schemas.microsoft.com/office/powerpoint/2010/main" val="29743876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513816"/>
            <a:ext cx="7334250" cy="388428"/>
          </a:xfrm>
        </p:spPr>
        <p:txBody>
          <a:bodyPr rtlCol="0"/>
          <a:lstStyle/>
          <a:p>
            <a:pPr rtl="0"/>
            <a:r>
              <a:rPr lang="zh" kern="0" spc="-50" dirty="0">
                <a:solidFill>
                  <a:prstClr val="black"/>
                </a:solidFill>
              </a:rPr>
              <a:t>制定收集环节的计划和指南</a:t>
            </a:r>
            <a:endParaRPr lang="en-ZA" dirty="0"/>
          </a:p>
        </p:txBody>
      </p:sp>
      <p:sp>
        <p:nvSpPr>
          <p:cNvPr id="4" name="Content Placeholder 3"/>
          <p:cNvSpPr>
            <a:spLocks noGrp="1"/>
          </p:cNvSpPr>
          <p:nvPr>
            <p:ph idx="1"/>
          </p:nvPr>
        </p:nvSpPr>
        <p:spPr>
          <a:xfrm>
            <a:off x="628651" y="1261017"/>
            <a:ext cx="9753600" cy="5095333"/>
          </a:xfrm>
        </p:spPr>
        <p:txBody>
          <a:bodyPr rtlCol="0">
            <a:noAutofit/>
          </a:bodyPr>
          <a:lstStyle/>
          <a:p>
            <a:pPr marL="0" lvl="0" indent="0" rtl="0">
              <a:buNone/>
            </a:pPr>
            <a:endParaRPr lang="en-US" sz="1800" dirty="0">
              <a:latin typeface="Arial" panose="020B0604020202020204" pitchFamily="34" charset="0"/>
              <a:cs typeface="Arial" panose="020B0604020202020204" pitchFamily="34" charset="0"/>
            </a:endParaRPr>
          </a:p>
          <a:p>
            <a:pPr marL="0" indent="0" rtl="0">
              <a:lnSpc>
                <a:spcPct val="150000"/>
              </a:lnSpc>
              <a:buNone/>
            </a:pPr>
            <a:r>
              <a:rPr lang="zh" sz="1800" b="1">
                <a:latin typeface="Arial" panose="020B0604020202020204" pitchFamily="34" charset="0"/>
                <a:cs typeface="Arial" panose="020B0604020202020204" pitchFamily="34" charset="0"/>
              </a:rPr>
              <a:t>不同类型的运输方式包括： </a:t>
            </a:r>
          </a:p>
          <a:p>
            <a:pPr marL="761238" lvl="2" indent="-285750" rtl="0">
              <a:lnSpc>
                <a:spcPct val="150000"/>
              </a:lnSpc>
            </a:pPr>
            <a:r>
              <a:rPr lang="zh" sz="1800">
                <a:latin typeface="Arial" panose="020B0604020202020204" pitchFamily="34" charset="0"/>
                <a:cs typeface="Arial" panose="020B0604020202020204" pitchFamily="34" charset="0"/>
              </a:rPr>
              <a:t>包括自行车和手推车的搬运技术</a:t>
            </a:r>
          </a:p>
          <a:p>
            <a:pPr marL="761238" lvl="2" indent="-285750" rtl="0">
              <a:lnSpc>
                <a:spcPct val="150000"/>
              </a:lnSpc>
            </a:pPr>
            <a:r>
              <a:rPr lang="zh" sz="1800">
                <a:latin typeface="Arial" panose="020B0604020202020204" pitchFamily="34" charset="0"/>
                <a:cs typeface="Arial" panose="020B0604020202020204" pitchFamily="34" charset="0"/>
              </a:rPr>
              <a:t> 机械排空系统 </a:t>
            </a:r>
          </a:p>
          <a:p>
            <a:pPr marL="761238" lvl="2" indent="-285750" rtl="0">
              <a:lnSpc>
                <a:spcPct val="150000"/>
              </a:lnSpc>
            </a:pPr>
            <a:r>
              <a:rPr lang="zh" sz="1800">
                <a:latin typeface="Arial" panose="020B0604020202020204" pitchFamily="34" charset="0"/>
                <a:cs typeface="Arial" panose="020B0604020202020204" pitchFamily="34" charset="0"/>
              </a:rPr>
              <a:t>下水道系统 </a:t>
            </a:r>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64</a:t>
            </a:fld>
            <a:endParaRPr lang="en-Z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pic>
        <p:nvPicPr>
          <p:cNvPr id="11" name="Picture 10"/>
          <p:cNvPicPr/>
          <p:nvPr/>
        </p:nvPicPr>
        <p:blipFill>
          <a:blip r:embed="rId5"/>
          <a:stretch>
            <a:fillRect/>
          </a:stretch>
        </p:blipFill>
        <p:spPr>
          <a:xfrm>
            <a:off x="10663132" y="272687"/>
            <a:ext cx="955304" cy="1481944"/>
          </a:xfrm>
          <a:prstGeom prst="rect">
            <a:avLst/>
          </a:prstGeom>
        </p:spPr>
      </p:pic>
      <p:pic>
        <p:nvPicPr>
          <p:cNvPr id="13" name="Picture 6" descr="Image result for transporting fecal slud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50333" y="4116701"/>
            <a:ext cx="2340000" cy="1559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8"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9038" y="4116701"/>
            <a:ext cx="2326473" cy="154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407200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3397" y="2131692"/>
            <a:ext cx="9144000" cy="1346687"/>
          </a:xfrm>
        </p:spPr>
        <p:txBody>
          <a:bodyPr rtlCol="0">
            <a:normAutofit/>
          </a:bodyPr>
          <a:lstStyle/>
          <a:p>
            <a:pPr rtl="0"/>
            <a:r>
              <a:rPr lang="zh" sz="3200" b="1">
                <a:latin typeface="Arial" panose="020B0604020202020204" pitchFamily="34" charset="0"/>
                <a:cs typeface="Arial" panose="020B0604020202020204" pitchFamily="34" charset="0"/>
              </a:rPr>
              <a:t>健康和安全问题</a:t>
            </a:r>
            <a:endParaRPr lang="en-ZA" sz="3200" dirty="0"/>
          </a:p>
        </p:txBody>
      </p:sp>
      <p:sp>
        <p:nvSpPr>
          <p:cNvPr id="18" name="Footer Placeholder 2"/>
          <p:cNvSpPr>
            <a:spLocks noGrp="1"/>
          </p:cNvSpPr>
          <p:nvPr>
            <p:ph type="ftr" sz="quarter" idx="11"/>
          </p:nvPr>
        </p:nvSpPr>
        <p:spPr>
          <a:xfrm>
            <a:off x="650786" y="6356350"/>
            <a:ext cx="10967650" cy="365125"/>
          </a:xfrm>
        </p:spPr>
        <p:txBody>
          <a:bodyPr rtlCol="0"/>
          <a:lstStyle/>
          <a:p>
            <a:pPr rtl="0"/>
            <a:r>
              <a:rPr lang="zh" b="1" dirty="0">
                <a:latin typeface="Arial" panose="020B0604020202020204" pitchFamily="34" charset="0"/>
                <a:cs typeface="Arial" panose="020B0604020202020204" pitchFamily="34" charset="0"/>
              </a:rPr>
              <a:t>SABS和水资源研究委员会</a:t>
            </a:r>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65</a:t>
            </a:fld>
            <a:endParaRPr lang="en-Z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pic>
        <p:nvPicPr>
          <p:cNvPr id="11" name="Picture 10"/>
          <p:cNvPicPr/>
          <p:nvPr/>
        </p:nvPicPr>
        <p:blipFill>
          <a:blip r:embed="rId5"/>
          <a:stretch>
            <a:fillRect/>
          </a:stretch>
        </p:blipFill>
        <p:spPr>
          <a:xfrm>
            <a:off x="10663132" y="272687"/>
            <a:ext cx="955304" cy="1481944"/>
          </a:xfrm>
          <a:prstGeom prst="rect">
            <a:avLst/>
          </a:prstGeom>
        </p:spPr>
      </p:pic>
      <p:pic>
        <p:nvPicPr>
          <p:cNvPr id="12" name="Picture 11"/>
          <p:cNvPicPr/>
          <p:nvPr/>
        </p:nvPicPr>
        <p:blipFill>
          <a:blip r:embed="rId6"/>
          <a:stretch>
            <a:fillRect/>
          </a:stretch>
        </p:blipFill>
        <p:spPr>
          <a:xfrm>
            <a:off x="10663132" y="5045554"/>
            <a:ext cx="955304" cy="866305"/>
          </a:xfrm>
          <a:prstGeom prst="rect">
            <a:avLst/>
          </a:prstGeom>
        </p:spPr>
      </p:pic>
      <p:grpSp>
        <p:nvGrpSpPr>
          <p:cNvPr id="19" name="Group 18"/>
          <p:cNvGrpSpPr/>
          <p:nvPr/>
        </p:nvGrpSpPr>
        <p:grpSpPr>
          <a:xfrm>
            <a:off x="4425535" y="4063690"/>
            <a:ext cx="3059723" cy="2145323"/>
            <a:chOff x="6868222" y="4110523"/>
            <a:chExt cx="3059723" cy="2145323"/>
          </a:xfrm>
        </p:grpSpPr>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68222" y="4110523"/>
              <a:ext cx="3059723" cy="2145323"/>
            </a:xfrm>
            <a:prstGeom prst="rect">
              <a:avLst/>
            </a:prstGeom>
          </p:spPr>
        </p:pic>
        <p:sp>
          <p:nvSpPr>
            <p:cNvPr id="21" name="TextBox 20"/>
            <p:cNvSpPr txBox="1"/>
            <p:nvPr/>
          </p:nvSpPr>
          <p:spPr>
            <a:xfrm rot="19800000">
              <a:off x="7522505" y="4823626"/>
              <a:ext cx="1220274" cy="646331"/>
            </a:xfrm>
            <a:prstGeom prst="rect">
              <a:avLst/>
            </a:prstGeom>
            <a:noFill/>
          </p:spPr>
          <p:txBody>
            <a:bodyPr wrap="square" rtlCol="0">
              <a:spAutoFit/>
            </a:bodyPr>
            <a:lstStyle/>
            <a:p>
              <a:pPr algn="ctr" rtl="0"/>
              <a:r>
                <a:rPr lang="zh"/>
                <a:t>健康与安全</a:t>
              </a:r>
              <a:endParaRPr lang="en-US" dirty="0"/>
            </a:p>
          </p:txBody>
        </p:sp>
      </p:grpSp>
    </p:spTree>
    <p:custDataLst>
      <p:tags r:id="rId1"/>
    </p:custDataLst>
    <p:extLst>
      <p:ext uri="{BB962C8B-B14F-4D97-AF65-F5344CB8AC3E}">
        <p14:creationId xmlns:p14="http://schemas.microsoft.com/office/powerpoint/2010/main" val="25519667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513816"/>
            <a:ext cx="7334250" cy="388428"/>
          </a:xfrm>
        </p:spPr>
        <p:txBody>
          <a:bodyPr rtlCol="0"/>
          <a:lstStyle/>
          <a:p>
            <a:pPr rtl="0"/>
            <a:r>
              <a:rPr lang="zh"/>
              <a:t>健康与安全 </a:t>
            </a:r>
            <a:r>
              <a:rPr lang="en-ZA" dirty="0"/>
              <a:t/>
            </a:r>
            <a:br>
              <a:rPr lang="en-ZA" dirty="0"/>
            </a:br>
            <a:endParaRPr lang="en-ZA" dirty="0"/>
          </a:p>
        </p:txBody>
      </p:sp>
      <p:sp>
        <p:nvSpPr>
          <p:cNvPr id="4" name="Content Placeholder 3"/>
          <p:cNvSpPr>
            <a:spLocks noGrp="1"/>
          </p:cNvSpPr>
          <p:nvPr>
            <p:ph idx="1"/>
          </p:nvPr>
        </p:nvSpPr>
        <p:spPr>
          <a:xfrm>
            <a:off x="589867" y="1261934"/>
            <a:ext cx="9753600" cy="5095333"/>
          </a:xfrm>
        </p:spPr>
        <p:txBody>
          <a:bodyPr rtlCol="0">
            <a:normAutofit/>
          </a:bodyPr>
          <a:lstStyle/>
          <a:p>
            <a:pPr rtl="0">
              <a:lnSpc>
                <a:spcPct val="200000"/>
              </a:lnSpc>
            </a:pPr>
            <a:r>
              <a:rPr lang="zh" sz="1800" b="1">
                <a:latin typeface="Arial" panose="020B0604020202020204" pitchFamily="34" charset="0"/>
                <a:cs typeface="Arial" panose="020B0604020202020204" pitchFamily="34" charset="0"/>
              </a:rPr>
              <a:t>定期体检：</a:t>
            </a:r>
            <a:r>
              <a:rPr lang="zh" sz="1800">
                <a:latin typeface="Arial" panose="020B0604020202020204" pitchFamily="34" charset="0"/>
                <a:cs typeface="Arial" panose="020B0604020202020204" pitchFamily="34" charset="0"/>
              </a:rPr>
              <a:t>适用于处理废物的用户、服务提供商和操作人员</a:t>
            </a:r>
            <a:endParaRPr lang="en-ZA" sz="1800" dirty="0">
              <a:latin typeface="Arial" panose="020B0604020202020204" pitchFamily="34" charset="0"/>
              <a:cs typeface="Arial" panose="020B0604020202020204" pitchFamily="34" charset="0"/>
            </a:endParaRPr>
          </a:p>
          <a:p>
            <a:pPr rtl="0">
              <a:lnSpc>
                <a:spcPct val="200000"/>
              </a:lnSpc>
            </a:pPr>
            <a:r>
              <a:rPr lang="zh" sz="1800" b="1">
                <a:latin typeface="Arial" panose="020B0604020202020204" pitchFamily="34" charset="0"/>
                <a:cs typeface="Arial" panose="020B0604020202020204" pitchFamily="34" charset="0"/>
              </a:rPr>
              <a:t>防护装备：</a:t>
            </a:r>
            <a:r>
              <a:rPr lang="zh" sz="1800">
                <a:latin typeface="Arial" panose="020B0604020202020204" pitchFamily="34" charset="0"/>
                <a:cs typeface="Arial" panose="020B0604020202020204" pitchFamily="34" charset="0"/>
              </a:rPr>
              <a:t>处理废物时必须提供向用户和操作员提供</a:t>
            </a:r>
          </a:p>
          <a:p>
            <a:pPr rtl="0">
              <a:lnSpc>
                <a:spcPct val="200000"/>
              </a:lnSpc>
            </a:pPr>
            <a:r>
              <a:rPr lang="zh" sz="1800" b="1">
                <a:latin typeface="Arial" panose="020B0604020202020204" pitchFamily="34" charset="0"/>
                <a:cs typeface="Arial" panose="020B0604020202020204" pitchFamily="34" charset="0"/>
              </a:rPr>
              <a:t>传染病或寄生虫病监测：</a:t>
            </a:r>
            <a:r>
              <a:rPr lang="zh" sz="1800">
                <a:latin typeface="Arial" panose="020B0604020202020204" pitchFamily="34" charset="0"/>
                <a:cs typeface="Arial" panose="020B0604020202020204" pitchFamily="34" charset="0"/>
              </a:rPr>
              <a:t>对于接触废水和/或基础性生活污水副产品的利益相关方。 </a:t>
            </a:r>
            <a:endParaRPr lang="en-ZA" sz="1800" dirty="0">
              <a:latin typeface="Arial" panose="020B0604020202020204" pitchFamily="34" charset="0"/>
              <a:cs typeface="Arial" panose="020B0604020202020204" pitchFamily="34" charset="0"/>
            </a:endParaRPr>
          </a:p>
          <a:p>
            <a:pPr rtl="0">
              <a:lnSpc>
                <a:spcPct val="200000"/>
              </a:lnSpc>
            </a:pPr>
            <a:endParaRPr lang="en-ZA" sz="1800" dirty="0"/>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66</a:t>
            </a:fld>
            <a:endParaRPr lang="en-Z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786" y="513816"/>
            <a:ext cx="2146979" cy="499843"/>
          </a:xfrm>
          <a:prstGeom prst="rect">
            <a:avLst/>
          </a:prstGeom>
        </p:spPr>
      </p:pic>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pic>
        <p:nvPicPr>
          <p:cNvPr id="11" name="Picture 10"/>
          <p:cNvPicPr/>
          <p:nvPr/>
        </p:nvPicPr>
        <p:blipFill>
          <a:blip r:embed="rId5"/>
          <a:stretch>
            <a:fillRect/>
          </a:stretch>
        </p:blipFill>
        <p:spPr>
          <a:xfrm>
            <a:off x="10663132" y="272687"/>
            <a:ext cx="955304" cy="1481944"/>
          </a:xfrm>
          <a:prstGeom prst="rect">
            <a:avLst/>
          </a:prstGeom>
        </p:spPr>
      </p:pic>
      <p:grpSp>
        <p:nvGrpSpPr>
          <p:cNvPr id="18" name="Group 17"/>
          <p:cNvGrpSpPr/>
          <p:nvPr/>
        </p:nvGrpSpPr>
        <p:grpSpPr>
          <a:xfrm>
            <a:off x="4341528" y="4012469"/>
            <a:ext cx="2645664" cy="1761744"/>
            <a:chOff x="7193639" y="4012613"/>
            <a:chExt cx="2645664" cy="1761744"/>
          </a:xfrm>
        </p:grpSpPr>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3639" y="4012613"/>
              <a:ext cx="2645664" cy="1761744"/>
            </a:xfrm>
            <a:prstGeom prst="rect">
              <a:avLst/>
            </a:prstGeom>
          </p:spPr>
        </p:pic>
        <p:sp>
          <p:nvSpPr>
            <p:cNvPr id="20" name="TextBox 19"/>
            <p:cNvSpPr txBox="1"/>
            <p:nvPr/>
          </p:nvSpPr>
          <p:spPr>
            <a:xfrm rot="1342281">
              <a:off x="8002121" y="4722219"/>
              <a:ext cx="1028700" cy="430887"/>
            </a:xfrm>
            <a:prstGeom prst="rect">
              <a:avLst/>
            </a:prstGeom>
            <a:noFill/>
          </p:spPr>
          <p:txBody>
            <a:bodyPr wrap="square" rtlCol="0">
              <a:spAutoFit/>
            </a:bodyPr>
            <a:lstStyle/>
            <a:p>
              <a:pPr algn="ctr" rtl="0"/>
              <a:r>
                <a:rPr lang="zh" sz="1100" b="1"/>
                <a:t>工作场所安全</a:t>
              </a:r>
              <a:endParaRPr lang="en-US" sz="1100" b="1" dirty="0"/>
            </a:p>
          </p:txBody>
        </p:sp>
      </p:grpSp>
    </p:spTree>
    <p:custDataLst>
      <p:tags r:id="rId1"/>
    </p:custDataLst>
    <p:extLst>
      <p:ext uri="{BB962C8B-B14F-4D97-AF65-F5344CB8AC3E}">
        <p14:creationId xmlns:p14="http://schemas.microsoft.com/office/powerpoint/2010/main" val="25933241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515723"/>
            <a:ext cx="7334250" cy="503750"/>
          </a:xfrm>
        </p:spPr>
        <p:txBody>
          <a:bodyPr rtlCol="0"/>
          <a:lstStyle/>
          <a:p>
            <a:pPr rtl="0"/>
            <a:r>
              <a:rPr lang="zh" dirty="0"/>
              <a:t>健康与安全 </a:t>
            </a:r>
            <a:r>
              <a:rPr lang="en-ZA" dirty="0"/>
              <a:t/>
            </a:r>
            <a:br>
              <a:rPr lang="en-ZA" dirty="0"/>
            </a:br>
            <a:endParaRPr lang="en-ZA" dirty="0"/>
          </a:p>
        </p:txBody>
      </p:sp>
      <p:sp>
        <p:nvSpPr>
          <p:cNvPr id="4" name="Content Placeholder 3"/>
          <p:cNvSpPr>
            <a:spLocks noGrp="1"/>
          </p:cNvSpPr>
          <p:nvPr>
            <p:ph idx="1"/>
          </p:nvPr>
        </p:nvSpPr>
        <p:spPr>
          <a:xfrm>
            <a:off x="628651" y="1261017"/>
            <a:ext cx="9753600" cy="5095333"/>
          </a:xfrm>
        </p:spPr>
        <p:txBody>
          <a:bodyPr rtlCol="0">
            <a:normAutofit/>
          </a:bodyPr>
          <a:lstStyle/>
          <a:p>
            <a:pPr rtl="0">
              <a:lnSpc>
                <a:spcPct val="150000"/>
              </a:lnSpc>
            </a:pPr>
            <a:r>
              <a:rPr lang="zh" sz="1800" b="1">
                <a:latin typeface="Arial" panose="020B0604020202020204" pitchFamily="34" charset="0"/>
                <a:cs typeface="Arial" panose="020B0604020202020204" pitchFamily="34" charset="0"/>
              </a:rPr>
              <a:t>教育/培训：</a:t>
            </a:r>
            <a:r>
              <a:rPr lang="zh" sz="1800">
                <a:latin typeface="Arial" panose="020B0604020202020204" pitchFamily="34" charset="0"/>
                <a:cs typeface="Arial" panose="020B0604020202020204" pitchFamily="34" charset="0"/>
              </a:rPr>
              <a:t>应避免任何健康风险。</a:t>
            </a:r>
          </a:p>
          <a:p>
            <a:pPr lvl="1" rtl="0">
              <a:lnSpc>
                <a:spcPct val="150000"/>
              </a:lnSpc>
            </a:pPr>
            <a:r>
              <a:rPr lang="zh" sz="1800">
                <a:latin typeface="Arial" panose="020B0604020202020204" pitchFamily="34" charset="0"/>
                <a:cs typeface="Arial" panose="020B0604020202020204" pitchFamily="34" charset="0"/>
              </a:rPr>
              <a:t>为了正确运输和处理废物/废水，必须进行培训，以防止或尽量减少操作员的风险和对公众（社区）或环境的风险 </a:t>
            </a:r>
          </a:p>
          <a:p>
            <a:pPr lvl="1" rtl="0">
              <a:lnSpc>
                <a:spcPct val="150000"/>
              </a:lnSpc>
            </a:pPr>
            <a:r>
              <a:rPr lang="zh" sz="1800">
                <a:latin typeface="Arial" panose="020B0604020202020204" pitchFamily="34" charset="0"/>
                <a:cs typeface="Arial" panose="020B0604020202020204" pitchFamily="34" charset="0"/>
              </a:rPr>
              <a:t>应确定操作人员在获准运输废物/污水之前，经过足够和全面的培训</a:t>
            </a:r>
          </a:p>
          <a:p>
            <a:pPr marL="1757150" lvl="8" indent="-285750" rtl="0">
              <a:lnSpc>
                <a:spcPct val="150000"/>
              </a:lnSpc>
            </a:pPr>
            <a:endParaRPr lang="en-ZA" dirty="0">
              <a:latin typeface="Arial" panose="020B0604020202020204" pitchFamily="34" charset="0"/>
              <a:cs typeface="Arial" panose="020B0604020202020204" pitchFamily="34" charset="0"/>
            </a:endParaRPr>
          </a:p>
          <a:p>
            <a:pPr rtl="0">
              <a:lnSpc>
                <a:spcPct val="150000"/>
              </a:lnSpc>
            </a:pPr>
            <a:r>
              <a:rPr lang="zh" sz="1800" b="1">
                <a:latin typeface="Arial" panose="020B0604020202020204" pitchFamily="34" charset="0"/>
                <a:cs typeface="Arial" panose="020B0604020202020204" pitchFamily="34" charset="0"/>
              </a:rPr>
              <a:t>停止使用 −</a:t>
            </a:r>
            <a:r>
              <a:rPr lang="zh" sz="1800">
                <a:latin typeface="Arial" panose="020B0604020202020204" pitchFamily="34" charset="0"/>
                <a:cs typeface="Arial" panose="020B0604020202020204" pitchFamily="34" charset="0"/>
              </a:rPr>
              <a:t> 一旦疾病爆发，则采取短期应急措施</a:t>
            </a:r>
            <a:endParaRPr lang="en-ZA" sz="1800" dirty="0">
              <a:latin typeface="Arial" panose="020B0604020202020204" pitchFamily="34" charset="0"/>
              <a:cs typeface="Arial" panose="020B0604020202020204" pitchFamily="34" charset="0"/>
            </a:endParaRPr>
          </a:p>
          <a:p>
            <a:pPr marL="0" indent="0" rtl="0">
              <a:lnSpc>
                <a:spcPct val="150000"/>
              </a:lnSpc>
              <a:buNone/>
            </a:pPr>
            <a:endParaRPr lang="en-ZA" sz="1800" dirty="0"/>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67</a:t>
            </a:fld>
            <a:endParaRPr lang="en-ZA" dirty="0"/>
          </a:p>
        </p:txBody>
      </p:sp>
      <p:sp>
        <p:nvSpPr>
          <p:cNvPr id="6" name="TextBox 5"/>
          <p:cNvSpPr txBox="1"/>
          <p:nvPr/>
        </p:nvSpPr>
        <p:spPr>
          <a:xfrm>
            <a:off x="3490756" y="398493"/>
            <a:ext cx="6037852" cy="461665"/>
          </a:xfrm>
          <a:prstGeom prst="rect">
            <a:avLst/>
          </a:prstGeom>
          <a:noFill/>
        </p:spPr>
        <p:txBody>
          <a:bodyPr wrap="square" rtlCol="0">
            <a:spAutoFit/>
          </a:bodyPr>
          <a:lstStyle/>
          <a:p>
            <a:pPr algn="r" rtl="0"/>
            <a:r>
              <a:rPr lang="zh" sz="2400" b="1" i="1">
                <a:latin typeface="Arial" panose="020B0604020202020204" pitchFamily="34" charset="0"/>
                <a:cs typeface="Arial" panose="020B0604020202020204" pitchFamily="34" charset="0"/>
              </a:rPr>
              <a:t> </a:t>
            </a:r>
            <a:endParaRPr lang="en-ZA" sz="2400" i="1" dirty="0">
              <a:latin typeface="Arial" panose="020B0604020202020204" pitchFamily="34" charset="0"/>
              <a:cs typeface="Arial" panose="020B0604020202020204" pitchFamily="34" charset="0"/>
            </a:endParaRPr>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Tree>
    <p:custDataLst>
      <p:tags r:id="rId1"/>
    </p:custDataLst>
    <p:extLst>
      <p:ext uri="{BB962C8B-B14F-4D97-AF65-F5344CB8AC3E}">
        <p14:creationId xmlns:p14="http://schemas.microsoft.com/office/powerpoint/2010/main" val="37838740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323" y="513816"/>
            <a:ext cx="7334250" cy="446029"/>
          </a:xfrm>
        </p:spPr>
        <p:txBody>
          <a:bodyPr rtlCol="0"/>
          <a:lstStyle/>
          <a:p>
            <a:pPr rtl="0"/>
            <a:r>
              <a:rPr lang="zh"/>
              <a:t>公共健康计划</a:t>
            </a:r>
            <a:r>
              <a:rPr lang="en-ZA" dirty="0"/>
              <a:t/>
            </a:r>
            <a:br>
              <a:rPr lang="en-ZA" dirty="0"/>
            </a:br>
            <a:endParaRPr lang="en-ZA" dirty="0"/>
          </a:p>
        </p:txBody>
      </p:sp>
      <p:sp>
        <p:nvSpPr>
          <p:cNvPr id="4" name="Content Placeholder 3"/>
          <p:cNvSpPr>
            <a:spLocks noGrp="1"/>
          </p:cNvSpPr>
          <p:nvPr>
            <p:ph idx="1"/>
          </p:nvPr>
        </p:nvSpPr>
        <p:spPr>
          <a:xfrm>
            <a:off x="643973" y="1140949"/>
            <a:ext cx="9753600" cy="5095333"/>
          </a:xfrm>
        </p:spPr>
        <p:txBody>
          <a:bodyPr rtlCol="0">
            <a:normAutofit/>
          </a:bodyPr>
          <a:lstStyle/>
          <a:p>
            <a:pPr rtl="0"/>
            <a:r>
              <a:rPr lang="zh" sz="1800" dirty="0">
                <a:latin typeface="Arial" panose="020B0604020202020204" pitchFamily="34" charset="0"/>
                <a:cs typeface="Arial" panose="020B0604020202020204" pitchFamily="34" charset="0"/>
              </a:rPr>
              <a:t>减轻基础性生活污水就地处理系统副产品的影响</a:t>
            </a:r>
            <a:r>
              <a:rPr lang="zh" sz="1800" dirty="0"/>
              <a:t>。</a:t>
            </a:r>
          </a:p>
          <a:p>
            <a:pPr rtl="0"/>
            <a:endParaRPr lang="en-US" sz="1800" dirty="0"/>
          </a:p>
          <a:p>
            <a:pPr marL="0" indent="0" rtl="0">
              <a:buNone/>
            </a:pPr>
            <a:r>
              <a:rPr sz="1900" b="1" dirty="0" err="1"/>
              <a:t>健康计划应包括以下内容</a:t>
            </a:r>
            <a:r>
              <a:rPr sz="1900" b="1" dirty="0"/>
              <a:t>：  </a:t>
            </a:r>
          </a:p>
          <a:p>
            <a:pPr rtl="0">
              <a:lnSpc>
                <a:spcPct val="150000"/>
              </a:lnSpc>
            </a:pPr>
            <a:r>
              <a:rPr lang="zh" sz="1900" dirty="0">
                <a:latin typeface="Arial" panose="020B0604020202020204" pitchFamily="34" charset="0"/>
                <a:cs typeface="Arial" panose="020B0604020202020204" pitchFamily="34" charset="0"/>
              </a:rPr>
              <a:t>对利益相关方的医疗监督</a:t>
            </a:r>
          </a:p>
          <a:p>
            <a:pPr rtl="0">
              <a:lnSpc>
                <a:spcPct val="150000"/>
              </a:lnSpc>
            </a:pPr>
            <a:r>
              <a:rPr lang="zh" sz="1900" dirty="0">
                <a:latin typeface="Arial" panose="020B0604020202020204" pitchFamily="34" charset="0"/>
                <a:cs typeface="Arial" panose="020B0604020202020204" pitchFamily="34" charset="0"/>
              </a:rPr>
              <a:t>检测副产品中的病原微生物或其他危险物质</a:t>
            </a:r>
          </a:p>
          <a:p>
            <a:pPr rtl="0">
              <a:lnSpc>
                <a:spcPct val="150000"/>
              </a:lnSpc>
            </a:pPr>
            <a:r>
              <a:rPr lang="zh" sz="1900" dirty="0">
                <a:latin typeface="Arial" panose="020B0604020202020204" pitchFamily="34" charset="0"/>
                <a:cs typeface="Arial" panose="020B0604020202020204" pitchFamily="34" charset="0"/>
              </a:rPr>
              <a:t>审核技术的使用情况，以找出任何可能促进病原微生物活动的不当使用或错误，并在可能的情况下，审查使用该系统所造成的暴露途径</a:t>
            </a:r>
          </a:p>
          <a:p>
            <a:pPr rtl="0">
              <a:lnSpc>
                <a:spcPct val="150000"/>
              </a:lnSpc>
            </a:pPr>
            <a:r>
              <a:rPr lang="zh" sz="1900" dirty="0">
                <a:latin typeface="Arial" panose="020B0604020202020204" pitchFamily="34" charset="0"/>
                <a:cs typeface="Arial" panose="020B0604020202020204" pitchFamily="34" charset="0"/>
              </a:rPr>
              <a:t>健康和卫生教育，包括提倡用肥皂和/或同效洗涤剂洗手</a:t>
            </a:r>
          </a:p>
          <a:p>
            <a:pPr rtl="0">
              <a:lnSpc>
                <a:spcPct val="150000"/>
              </a:lnSpc>
            </a:pPr>
            <a:r>
              <a:rPr lang="zh" sz="1900" dirty="0">
                <a:latin typeface="Arial" panose="020B0604020202020204" pitchFamily="34" charset="0"/>
                <a:cs typeface="Arial" panose="020B0604020202020204" pitchFamily="34" charset="0"/>
              </a:rPr>
              <a:t>在可行的情况下，对可能产生失误而促进病原微生物活性及其他危害的技术进行预评估</a:t>
            </a:r>
            <a:endParaRPr lang="en-ZA" sz="1900" dirty="0">
              <a:latin typeface="Arial" panose="020B0604020202020204" pitchFamily="34" charset="0"/>
              <a:cs typeface="Arial" panose="020B0604020202020204" pitchFamily="34" charset="0"/>
            </a:endParaRPr>
          </a:p>
          <a:p>
            <a:pPr marL="0" indent="0" rtl="0">
              <a:buNone/>
            </a:pPr>
            <a:endParaRPr lang="en-ZA" sz="19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68</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Tree>
    <p:custDataLst>
      <p:tags r:id="rId1"/>
    </p:custDataLst>
    <p:extLst>
      <p:ext uri="{BB962C8B-B14F-4D97-AF65-F5344CB8AC3E}">
        <p14:creationId xmlns:p14="http://schemas.microsoft.com/office/powerpoint/2010/main" val="39475292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2414" y="2803466"/>
            <a:ext cx="2868869" cy="523220"/>
          </a:xfrm>
          <a:prstGeom prst="rect">
            <a:avLst/>
          </a:prstGeom>
        </p:spPr>
        <p:txBody>
          <a:bodyPr wrap="square" rtlCol="0">
            <a:spAutoFit/>
          </a:bodyPr>
          <a:lstStyle/>
          <a:p>
            <a:pPr algn="ctr" rtl="0"/>
            <a:r>
              <a:rPr lang="zh" sz="2800" b="1" cap="all" dirty="0">
                <a:solidFill>
                  <a:prstClr val="white"/>
                </a:solidFill>
                <a:latin typeface="Arial Black" panose="020B0A04020102020204" pitchFamily="34" charset="0"/>
              </a:rPr>
              <a:t>谢谢！</a:t>
            </a:r>
            <a:endParaRPr lang="en-ZA" sz="2800" dirty="0">
              <a:solidFill>
                <a:prstClr val="white"/>
              </a:solidFill>
              <a:latin typeface="Arial Black" panose="020B0A04020102020204" pitchFamily="34" charset="0"/>
            </a:endParaRPr>
          </a:p>
        </p:txBody>
      </p:sp>
      <p:sp>
        <p:nvSpPr>
          <p:cNvPr id="6" name="Slide Number Placeholder 5"/>
          <p:cNvSpPr>
            <a:spLocks noGrp="1"/>
          </p:cNvSpPr>
          <p:nvPr>
            <p:ph type="sldNum" sz="quarter" idx="12"/>
          </p:nvPr>
        </p:nvSpPr>
        <p:spPr/>
        <p:txBody>
          <a:bodyPr rtlCol="0"/>
          <a:lstStyle/>
          <a:p>
            <a:pPr rtl="0"/>
            <a:fld id="{3AF06680-C8A7-4B16-9D12-C8E67A63F5D0}" type="slidenum">
              <a:rPr lang="en-ZA" smtClean="0">
                <a:solidFill>
                  <a:prstClr val="black">
                    <a:tint val="75000"/>
                  </a:prstClr>
                </a:solidFill>
              </a:rPr>
              <a:pPr/>
              <a:t>69</a:t>
            </a:fld>
            <a:endParaRPr lang="en-ZA" dirty="0">
              <a:solidFill>
                <a:prstClr val="black">
                  <a:tint val="75000"/>
                </a:prstClr>
              </a:solidFill>
            </a:endParaRPr>
          </a:p>
        </p:txBody>
      </p:sp>
      <p:sp>
        <p:nvSpPr>
          <p:cNvPr id="9" name="Rectangle 8"/>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solidFill>
                <a:prstClr val="white"/>
              </a:solidFill>
            </a:endParaRPr>
          </a:p>
        </p:txBody>
      </p:sp>
      <p:sp>
        <p:nvSpPr>
          <p:cNvPr id="7" name="Rectangle 6"/>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solidFill>
                <a:prstClr val="white"/>
              </a:solidFill>
            </a:endParaRPr>
          </a:p>
        </p:txBody>
      </p:sp>
      <p:sp>
        <p:nvSpPr>
          <p:cNvPr id="13" name="Rectangle 12"/>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solidFill>
                <a:prstClr val="white"/>
              </a:solidFill>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182" y="490604"/>
            <a:ext cx="2146979" cy="499843"/>
          </a:xfrm>
          <a:prstGeom prst="rect">
            <a:avLst/>
          </a:prstGeom>
        </p:spPr>
      </p:pic>
      <p:sp>
        <p:nvSpPr>
          <p:cNvPr id="20" name="Rectangle 19"/>
          <p:cNvSpPr/>
          <p:nvPr/>
        </p:nvSpPr>
        <p:spPr>
          <a:xfrm>
            <a:off x="3168086" y="918961"/>
            <a:ext cx="8450350" cy="5639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solidFill>
                <a:prstClr val="white"/>
              </a:solidFill>
            </a:endParaRPr>
          </a:p>
        </p:txBody>
      </p:sp>
      <p:sp>
        <p:nvSpPr>
          <p:cNvPr id="21" name="TextBox 20"/>
          <p:cNvSpPr txBox="1"/>
          <p:nvPr/>
        </p:nvSpPr>
        <p:spPr>
          <a:xfrm>
            <a:off x="2320298" y="3220497"/>
            <a:ext cx="6901168" cy="400110"/>
          </a:xfrm>
          <a:prstGeom prst="rect">
            <a:avLst/>
          </a:prstGeom>
          <a:noFill/>
        </p:spPr>
        <p:txBody>
          <a:bodyPr wrap="square" rtlCol="0">
            <a:spAutoFit/>
          </a:bodyPr>
          <a:lstStyle/>
          <a:p>
            <a:pPr rtl="0"/>
            <a:r>
              <a:rPr lang="zh" sz="2000" i="1">
                <a:solidFill>
                  <a:prstClr val="black"/>
                </a:solidFill>
                <a:latin typeface="Arial" panose="020B0604020202020204" pitchFamily="34" charset="0"/>
                <a:cs typeface="Arial" panose="020B0604020202020204" pitchFamily="34" charset="0"/>
              </a:rPr>
              <a:t>SABS与WRC团队</a:t>
            </a:r>
          </a:p>
        </p:txBody>
      </p:sp>
      <p:sp>
        <p:nvSpPr>
          <p:cNvPr id="14" name="TextBox 13"/>
          <p:cNvSpPr txBox="1"/>
          <p:nvPr/>
        </p:nvSpPr>
        <p:spPr>
          <a:xfrm>
            <a:off x="2627440" y="1016663"/>
            <a:ext cx="6901168" cy="400110"/>
          </a:xfrm>
          <a:prstGeom prst="rect">
            <a:avLst/>
          </a:prstGeom>
          <a:noFill/>
        </p:spPr>
        <p:txBody>
          <a:bodyPr wrap="square" rtlCol="0">
            <a:spAutoFit/>
          </a:bodyPr>
          <a:lstStyle/>
          <a:p>
            <a:pPr algn="r" rtl="0"/>
            <a:endParaRPr lang="en-ZA" sz="2000" i="1" dirty="0">
              <a:solidFill>
                <a:prstClr val="black"/>
              </a:solidFill>
              <a:latin typeface="Arial" panose="020B0604020202020204" pitchFamily="34" charset="0"/>
              <a:cs typeface="Arial" panose="020B0604020202020204" pitchFamily="34" charset="0"/>
            </a:endParaRPr>
          </a:p>
        </p:txBody>
      </p:sp>
      <p:pic>
        <p:nvPicPr>
          <p:cNvPr id="17" name="Picture 16"/>
          <p:cNvPicPr/>
          <p:nvPr/>
        </p:nvPicPr>
        <p:blipFill>
          <a:blip r:embed="rId5"/>
          <a:stretch>
            <a:fillRect/>
          </a:stretch>
        </p:blipFill>
        <p:spPr>
          <a:xfrm>
            <a:off x="10663131" y="341258"/>
            <a:ext cx="955304" cy="1350810"/>
          </a:xfrm>
          <a:prstGeom prst="rect">
            <a:avLst/>
          </a:prstGeom>
        </p:spPr>
      </p:pic>
      <p:sp>
        <p:nvSpPr>
          <p:cNvPr id="18" name="TextBox 17"/>
          <p:cNvSpPr txBox="1"/>
          <p:nvPr/>
        </p:nvSpPr>
        <p:spPr>
          <a:xfrm>
            <a:off x="2320298" y="3803016"/>
            <a:ext cx="2014635" cy="400110"/>
          </a:xfrm>
          <a:prstGeom prst="rect">
            <a:avLst/>
          </a:prstGeom>
          <a:noFill/>
        </p:spPr>
        <p:txBody>
          <a:bodyPr wrap="square" rtlCol="0">
            <a:spAutoFit/>
          </a:bodyPr>
          <a:lstStyle/>
          <a:p>
            <a:pPr algn="ctr" rtl="0"/>
            <a:r>
              <a:rPr lang="zh" sz="2000" i="1" dirty="0">
                <a:solidFill>
                  <a:prstClr val="black"/>
                </a:solidFill>
                <a:latin typeface="Arial" panose="020B0604020202020204" pitchFamily="34" charset="0"/>
                <a:cs typeface="Arial" panose="020B0604020202020204" pitchFamily="34" charset="0"/>
              </a:rPr>
              <a:t>问题</a:t>
            </a:r>
          </a:p>
        </p:txBody>
      </p:sp>
      <p:sp>
        <p:nvSpPr>
          <p:cNvPr id="5" name="TextBox 4"/>
          <p:cNvSpPr txBox="1"/>
          <p:nvPr/>
        </p:nvSpPr>
        <p:spPr>
          <a:xfrm>
            <a:off x="648182" y="4528713"/>
            <a:ext cx="10970253" cy="1754326"/>
          </a:xfrm>
          <a:prstGeom prst="rect">
            <a:avLst/>
          </a:prstGeom>
          <a:solidFill>
            <a:schemeClr val="bg1"/>
          </a:solidFill>
        </p:spPr>
        <p:txBody>
          <a:bodyPr wrap="square" rtlCol="0">
            <a:spAutoFit/>
          </a:bodyPr>
          <a:lstStyle/>
          <a:p>
            <a:pPr rtl="0"/>
            <a:r>
              <a:rPr lang="zh">
                <a:solidFill>
                  <a:prstClr val="black"/>
                </a:solidFill>
              </a:rPr>
              <a:t>内容由KwaZulu-Natal大学污染研究小组整理编制</a:t>
            </a:r>
          </a:p>
          <a:p>
            <a:pPr rtl="0"/>
            <a:endParaRPr lang="en-GB" dirty="0">
              <a:solidFill>
                <a:prstClr val="black"/>
              </a:solidFill>
            </a:endParaRPr>
          </a:p>
          <a:p>
            <a:pPr rtl="0"/>
            <a:endParaRPr lang="en-GB" dirty="0">
              <a:solidFill>
                <a:prstClr val="black"/>
              </a:solidFill>
            </a:endParaRPr>
          </a:p>
          <a:p>
            <a:pPr rtl="0"/>
            <a:endParaRPr lang="en-GB" dirty="0">
              <a:solidFill>
                <a:prstClr val="black"/>
              </a:solidFill>
            </a:endParaRPr>
          </a:p>
          <a:p>
            <a:pPr rtl="0"/>
            <a:endParaRPr lang="en-GB" dirty="0">
              <a:solidFill>
                <a:prstClr val="black"/>
              </a:solidFill>
            </a:endParaRPr>
          </a:p>
          <a:p>
            <a:pPr rtl="0"/>
            <a:endParaRPr lang="en-GB" dirty="0">
              <a:solidFill>
                <a:prstClr val="black"/>
              </a:solidFill>
            </a:endParaRPr>
          </a:p>
        </p:txBody>
      </p:sp>
      <p:pic>
        <p:nvPicPr>
          <p:cNvPr id="22" name="Picture 21"/>
          <p:cNvPicPr/>
          <p:nvPr/>
        </p:nvPicPr>
        <p:blipFill>
          <a:blip r:embed="rId6"/>
          <a:stretch>
            <a:fillRect/>
          </a:stretch>
        </p:blipFill>
        <p:spPr>
          <a:xfrm>
            <a:off x="10663132" y="5017210"/>
            <a:ext cx="955304" cy="866305"/>
          </a:xfrm>
          <a:prstGeom prst="rect">
            <a:avLst/>
          </a:prstGeom>
        </p:spPr>
      </p:pic>
      <p:pic>
        <p:nvPicPr>
          <p:cNvPr id="23" name="Picture 4"/>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757580" y="4682982"/>
            <a:ext cx="2837178" cy="1463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309920" y="5165873"/>
            <a:ext cx="4099442" cy="764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213956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3048001" y="513816"/>
            <a:ext cx="7334250" cy="388428"/>
          </a:xfrm>
        </p:spPr>
        <p:txBody>
          <a:bodyPr rtlCol="0"/>
          <a:lstStyle/>
          <a:p>
            <a:r>
              <a:rPr lang="zh" altLang="en-US" dirty="0"/>
              <a:t>引言</a:t>
            </a:r>
            <a:r>
              <a:rPr lang="en-ZA" dirty="0"/>
              <a:t/>
            </a:r>
            <a:br>
              <a:rPr lang="en-ZA" dirty="0"/>
            </a:br>
            <a:endParaRPr lang="en-ZA" dirty="0"/>
          </a:p>
        </p:txBody>
      </p:sp>
      <p:sp>
        <p:nvSpPr>
          <p:cNvPr id="10" name="Content Placeholder 9"/>
          <p:cNvSpPr>
            <a:spLocks noGrp="1"/>
          </p:cNvSpPr>
          <p:nvPr>
            <p:ph idx="1"/>
          </p:nvPr>
        </p:nvSpPr>
        <p:spPr>
          <a:xfrm>
            <a:off x="628650" y="1266825"/>
            <a:ext cx="9753600" cy="4910138"/>
          </a:xfrm>
        </p:spPr>
        <p:txBody>
          <a:bodyPr rtlCol="0">
            <a:normAutofit fontScale="85000" lnSpcReduction="10000"/>
          </a:bodyPr>
          <a:lstStyle/>
          <a:p>
            <a:pPr marL="292608" lvl="1"/>
            <a:endParaRPr lang="en-ZA" b="1" dirty="0">
              <a:solidFill>
                <a:srgbClr val="C00000"/>
              </a:solidFill>
              <a:latin typeface="Arial" panose="020B0604020202020204" pitchFamily="34" charset="0"/>
              <a:cs typeface="Arial" panose="020B0604020202020204" pitchFamily="34" charset="0"/>
            </a:endParaRPr>
          </a:p>
          <a:p>
            <a:pPr marL="64008" lvl="1" indent="0">
              <a:buNone/>
            </a:pPr>
            <a:r>
              <a:rPr lang="en-US" altLang="zh" sz="3200" b="1" dirty="0">
                <a:solidFill>
                  <a:srgbClr val="FF0000"/>
                </a:solidFill>
                <a:latin typeface="Arial" panose="020B0604020202020204" pitchFamily="34" charset="0"/>
                <a:cs typeface="Arial" panose="020B0604020202020204" pitchFamily="34" charset="0"/>
              </a:rPr>
              <a:t>ISO 24521</a:t>
            </a:r>
            <a:r>
              <a:rPr lang="zh" altLang="en-US" sz="3200" b="1" dirty="0">
                <a:solidFill>
                  <a:srgbClr val="FF0000"/>
                </a:solidFill>
                <a:latin typeface="Arial" panose="020B0604020202020204" pitchFamily="34" charset="0"/>
                <a:cs typeface="Arial" panose="020B0604020202020204" pitchFamily="34" charset="0"/>
              </a:rPr>
              <a:t>包含： </a:t>
            </a:r>
          </a:p>
          <a:p>
            <a:pPr marL="285750" lvl="0" indent="-285750">
              <a:lnSpc>
                <a:spcPct val="200000"/>
              </a:lnSpc>
            </a:pPr>
            <a:r>
              <a:rPr lang="zh" altLang="en-US" dirty="0">
                <a:solidFill>
                  <a:prstClr val="black"/>
                </a:solidFill>
              </a:rPr>
              <a:t>对与用户有关的服务组成的简述；</a:t>
            </a:r>
          </a:p>
          <a:p>
            <a:pPr marL="285750" lvl="0" indent="-285750">
              <a:lnSpc>
                <a:spcPct val="200000"/>
              </a:lnSpc>
            </a:pPr>
            <a:r>
              <a:rPr lang="zh" altLang="en-US" dirty="0">
                <a:solidFill>
                  <a:prstClr val="black"/>
                </a:solidFill>
              </a:rPr>
              <a:t>考虑到用户的需求和期望的核心服务目标；</a:t>
            </a:r>
          </a:p>
          <a:p>
            <a:pPr marL="285750" lvl="0" indent="-285750">
              <a:lnSpc>
                <a:spcPct val="200000"/>
              </a:lnSpc>
            </a:pPr>
            <a:r>
              <a:rPr lang="zh" altLang="en-US" dirty="0">
                <a:solidFill>
                  <a:prstClr val="black"/>
                </a:solidFill>
              </a:rPr>
              <a:t>满足用户需求和期望的指南；</a:t>
            </a:r>
          </a:p>
          <a:p>
            <a:pPr marL="285750" lvl="0" indent="-285750">
              <a:lnSpc>
                <a:spcPct val="200000"/>
              </a:lnSpc>
            </a:pPr>
            <a:r>
              <a:rPr lang="zh" altLang="en-US" dirty="0">
                <a:solidFill>
                  <a:prstClr val="black"/>
                </a:solidFill>
              </a:rPr>
              <a:t>根据所提供的指南，对用户服务的评估标准；  </a:t>
            </a:r>
          </a:p>
          <a:p>
            <a:pPr marL="285750" lvl="0" indent="-285750">
              <a:lnSpc>
                <a:spcPct val="200000"/>
              </a:lnSpc>
            </a:pPr>
            <a:r>
              <a:rPr lang="zh" altLang="en-US" dirty="0">
                <a:solidFill>
                  <a:prstClr val="black"/>
                </a:solidFill>
              </a:rPr>
              <a:t>与可用于评估服务绩效的评估标准相关的绩效指标的实例。</a:t>
            </a:r>
          </a:p>
          <a:p>
            <a:endParaRPr lang="en-ZA" dirty="0"/>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7</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Tree>
    <p:custDataLst>
      <p:tags r:id="rId1"/>
    </p:custDataLst>
    <p:extLst>
      <p:ext uri="{BB962C8B-B14F-4D97-AF65-F5344CB8AC3E}">
        <p14:creationId xmlns:p14="http://schemas.microsoft.com/office/powerpoint/2010/main" val="12254142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513816"/>
            <a:ext cx="7334250" cy="388428"/>
          </a:xfrm>
        </p:spPr>
        <p:txBody>
          <a:bodyPr rtlCol="0"/>
          <a:lstStyle/>
          <a:p>
            <a:r>
              <a:rPr lang="zh" altLang="en-US" dirty="0"/>
              <a:t>引言</a:t>
            </a:r>
            <a:r>
              <a:rPr lang="en-ZA" dirty="0"/>
              <a:t/>
            </a:r>
            <a:br>
              <a:rPr lang="en-ZA" dirty="0"/>
            </a:br>
            <a:endParaRPr lang="zh" dirty="0"/>
          </a:p>
        </p:txBody>
      </p:sp>
      <p:sp>
        <p:nvSpPr>
          <p:cNvPr id="4" name="Content Placeholder 3"/>
          <p:cNvSpPr>
            <a:spLocks noGrp="1"/>
          </p:cNvSpPr>
          <p:nvPr>
            <p:ph idx="1"/>
          </p:nvPr>
        </p:nvSpPr>
        <p:spPr>
          <a:xfrm>
            <a:off x="666925" y="1261017"/>
            <a:ext cx="9753600" cy="5095333"/>
          </a:xfrm>
        </p:spPr>
        <p:txBody>
          <a:bodyPr rtlCol="0"/>
          <a:lstStyle/>
          <a:p>
            <a:pPr marL="91440" lvl="0" indent="-91440">
              <a:spcBef>
                <a:spcPts val="1200"/>
              </a:spcBef>
              <a:spcAft>
                <a:spcPts val="200"/>
              </a:spcAft>
              <a:buClr>
                <a:srgbClr val="000000"/>
              </a:buClr>
              <a:buSzPct val="100000"/>
              <a:buFont typeface="Calibri" panose="020F0502020204030204" pitchFamily="34" charset="0"/>
              <a:buChar char=" "/>
              <a:defRPr/>
            </a:pPr>
            <a:endParaRPr lang="en-US" altLang="zh" sz="2400" b="1" kern="0" dirty="0">
              <a:solidFill>
                <a:srgbClr val="FF0000"/>
              </a:solidFill>
            </a:endParaRPr>
          </a:p>
          <a:p>
            <a:pPr marL="91440" lvl="0" indent="-91440">
              <a:spcBef>
                <a:spcPts val="1200"/>
              </a:spcBef>
              <a:spcAft>
                <a:spcPts val="200"/>
              </a:spcAft>
              <a:buClr>
                <a:srgbClr val="000000"/>
              </a:buClr>
              <a:buSzPct val="100000"/>
              <a:buFont typeface="Calibri" panose="020F0502020204030204" pitchFamily="34" charset="0"/>
              <a:buChar char=" "/>
              <a:defRPr/>
            </a:pPr>
            <a:r>
              <a:rPr lang="en-US" altLang="zh" sz="2400" b="1" kern="0" dirty="0">
                <a:solidFill>
                  <a:srgbClr val="FF0000"/>
                </a:solidFill>
              </a:rPr>
              <a:t>ISO 24511 </a:t>
            </a:r>
            <a:r>
              <a:rPr lang="zh" altLang="en-US" sz="2400" b="1" kern="0" dirty="0">
                <a:solidFill>
                  <a:srgbClr val="FF0000"/>
                </a:solidFill>
              </a:rPr>
              <a:t>和</a:t>
            </a:r>
            <a:r>
              <a:rPr lang="en-US" altLang="zh" sz="2400" b="1" kern="0" dirty="0">
                <a:solidFill>
                  <a:srgbClr val="FF0000"/>
                </a:solidFill>
              </a:rPr>
              <a:t>ISO 24512</a:t>
            </a:r>
            <a:r>
              <a:rPr lang="zh" altLang="en-US" sz="2400" kern="0" dirty="0">
                <a:solidFill>
                  <a:srgbClr val="FF0000"/>
                </a:solidFill>
              </a:rPr>
              <a:t> </a:t>
            </a:r>
            <a:r>
              <a:rPr lang="zh" altLang="en-US" sz="2400" b="1" kern="0" dirty="0">
                <a:solidFill>
                  <a:srgbClr val="FF0000"/>
                </a:solidFill>
              </a:rPr>
              <a:t>包含：</a:t>
            </a:r>
          </a:p>
          <a:p>
            <a:pPr lvl="0">
              <a:lnSpc>
                <a:spcPct val="150000"/>
              </a:lnSpc>
              <a:spcBef>
                <a:spcPts val="1200"/>
              </a:spcBef>
              <a:spcAft>
                <a:spcPts val="200"/>
              </a:spcAft>
              <a:buClr>
                <a:srgbClr val="000000"/>
              </a:buClr>
              <a:buSzPct val="100000"/>
              <a:defRPr/>
            </a:pPr>
            <a:r>
              <a:rPr lang="zh" altLang="en-US" sz="2000" kern="0" dirty="0">
                <a:solidFill>
                  <a:prstClr val="black"/>
                </a:solidFill>
              </a:rPr>
              <a:t>对于水务事业实体</a:t>
            </a:r>
            <a:r>
              <a:rPr lang="en-US" altLang="zh" sz="2000" kern="0" dirty="0">
                <a:solidFill>
                  <a:prstClr val="black"/>
                </a:solidFill>
              </a:rPr>
              <a:t>/</a:t>
            </a:r>
            <a:r>
              <a:rPr lang="zh" altLang="en-US" sz="2000" kern="0" dirty="0">
                <a:solidFill>
                  <a:prstClr val="black"/>
                </a:solidFill>
              </a:rPr>
              <a:t>基础结构和管理</a:t>
            </a:r>
            <a:r>
              <a:rPr lang="en-US" altLang="zh" sz="2000" kern="0" dirty="0">
                <a:solidFill>
                  <a:prstClr val="black"/>
                </a:solidFill>
              </a:rPr>
              <a:t>/</a:t>
            </a:r>
            <a:r>
              <a:rPr lang="zh" altLang="en-US" sz="2000" kern="0" dirty="0">
                <a:solidFill>
                  <a:prstClr val="black"/>
                </a:solidFill>
              </a:rPr>
              <a:t>体制的组成部分的简述 </a:t>
            </a:r>
          </a:p>
          <a:p>
            <a:pPr lvl="0">
              <a:lnSpc>
                <a:spcPct val="150000"/>
              </a:lnSpc>
              <a:spcBef>
                <a:spcPts val="1200"/>
              </a:spcBef>
              <a:spcAft>
                <a:spcPts val="200"/>
              </a:spcAft>
              <a:buClr>
                <a:srgbClr val="000000"/>
              </a:buClr>
              <a:buSzPct val="100000"/>
              <a:defRPr/>
            </a:pPr>
            <a:r>
              <a:rPr lang="zh" altLang="en-US" sz="2000" kern="0" dirty="0">
                <a:solidFill>
                  <a:prstClr val="black"/>
                </a:solidFill>
              </a:rPr>
              <a:t>水务事业的核心目标，在最广泛的层面上被认为具有全球相关性</a:t>
            </a:r>
            <a:endParaRPr lang="en-ZA" sz="2000" kern="0" dirty="0">
              <a:solidFill>
                <a:sysClr val="windowText" lastClr="000000"/>
              </a:solidFill>
            </a:endParaRPr>
          </a:p>
          <a:p>
            <a:pPr>
              <a:lnSpc>
                <a:spcPct val="150000"/>
              </a:lnSpc>
            </a:pPr>
            <a:r>
              <a:rPr lang="en-US" altLang="zh" sz="2000" b="1" dirty="0"/>
              <a:t>  ISO</a:t>
            </a:r>
            <a:r>
              <a:rPr lang="zh" altLang="en-US" sz="2000" dirty="0"/>
              <a:t> </a:t>
            </a:r>
            <a:r>
              <a:rPr lang="en-US" altLang="zh" sz="2000" b="1" dirty="0"/>
              <a:t>24521</a:t>
            </a:r>
            <a:r>
              <a:rPr lang="zh" altLang="en-US" sz="2000" dirty="0"/>
              <a:t>与</a:t>
            </a:r>
            <a:r>
              <a:rPr lang="en-US" altLang="zh" sz="2000" b="1" dirty="0"/>
              <a:t>ISO 24511</a:t>
            </a:r>
            <a:r>
              <a:rPr lang="zh" altLang="en-US" sz="2000" dirty="0"/>
              <a:t>配合使用</a:t>
            </a:r>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8</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6" name="Rectangle 15"/>
          <p:cNvSpPr/>
          <p:nvPr/>
        </p:nvSpPr>
        <p:spPr>
          <a:xfrm>
            <a:off x="9528608" y="6209013"/>
            <a:ext cx="2089828" cy="762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7" name="Rectangle 16"/>
          <p:cNvSpPr/>
          <p:nvPr/>
        </p:nvSpPr>
        <p:spPr>
          <a:xfrm>
            <a:off x="10167938" y="6276984"/>
            <a:ext cx="1450498" cy="793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Tree>
    <p:custDataLst>
      <p:tags r:id="rId1"/>
    </p:custDataLst>
    <p:extLst>
      <p:ext uri="{BB962C8B-B14F-4D97-AF65-F5344CB8AC3E}">
        <p14:creationId xmlns:p14="http://schemas.microsoft.com/office/powerpoint/2010/main" val="38055555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1351" y="498746"/>
            <a:ext cx="7334250" cy="482863"/>
          </a:xfrm>
        </p:spPr>
        <p:txBody>
          <a:bodyPr rtlCol="0"/>
          <a:lstStyle/>
          <a:p>
            <a:pPr rtl="0"/>
            <a:r>
              <a:rPr lang="zh"/>
              <a:t>采用ISO 24521的好处</a:t>
            </a:r>
            <a:r>
              <a:rPr lang="en-ZA" dirty="0"/>
              <a:t/>
            </a:r>
            <a:br>
              <a:rPr lang="en-ZA" dirty="0"/>
            </a:br>
            <a:endParaRPr lang="en-ZA" dirty="0"/>
          </a:p>
        </p:txBody>
      </p:sp>
      <p:sp>
        <p:nvSpPr>
          <p:cNvPr id="4" name="Content Placeholder 3"/>
          <p:cNvSpPr>
            <a:spLocks noGrp="1"/>
          </p:cNvSpPr>
          <p:nvPr>
            <p:ph idx="1"/>
          </p:nvPr>
        </p:nvSpPr>
        <p:spPr>
          <a:xfrm>
            <a:off x="762001" y="1181651"/>
            <a:ext cx="9753600" cy="5095333"/>
          </a:xfrm>
        </p:spPr>
        <p:txBody>
          <a:bodyPr rtlCol="0">
            <a:normAutofit fontScale="92500" lnSpcReduction="10000"/>
          </a:bodyPr>
          <a:lstStyle/>
          <a:p>
            <a:pPr marL="0" indent="0" rtl="0">
              <a:buNone/>
            </a:pPr>
            <a:r>
              <a:rPr lang="zh" sz="2300" b="1" dirty="0"/>
              <a:t>ISO 24521的目标</a:t>
            </a:r>
            <a:endParaRPr lang="en-US" sz="2300" dirty="0"/>
          </a:p>
          <a:p>
            <a:pPr marL="342900" lvl="0" indent="-342900" rtl="0">
              <a:lnSpc>
                <a:spcPct val="200000"/>
              </a:lnSpc>
            </a:pPr>
            <a:r>
              <a:rPr lang="zh" sz="1900" dirty="0"/>
              <a:t>公共健康和安全</a:t>
            </a:r>
          </a:p>
          <a:p>
            <a:pPr marL="342900" lvl="0" indent="-342900" rtl="0">
              <a:lnSpc>
                <a:spcPct val="200000"/>
              </a:lnSpc>
            </a:pPr>
            <a:r>
              <a:rPr lang="zh" sz="1900" dirty="0"/>
              <a:t>职业健康和安全</a:t>
            </a:r>
          </a:p>
          <a:p>
            <a:pPr marL="342900" lvl="0" indent="-342900" rtl="0">
              <a:lnSpc>
                <a:spcPct val="200000"/>
              </a:lnSpc>
            </a:pPr>
            <a:r>
              <a:rPr lang="zh" sz="1900" dirty="0"/>
              <a:t>环境保护</a:t>
            </a:r>
          </a:p>
          <a:p>
            <a:pPr marL="342900" indent="-342900" rtl="0">
              <a:lnSpc>
                <a:spcPct val="200000"/>
              </a:lnSpc>
            </a:pPr>
            <a:r>
              <a:rPr lang="zh" sz="1900" dirty="0"/>
              <a:t>可持续发展</a:t>
            </a:r>
            <a:endParaRPr lang="en-ZA" sz="1900" b="1" dirty="0"/>
          </a:p>
          <a:p>
            <a:pPr marL="285750" indent="-285750" rtl="0">
              <a:lnSpc>
                <a:spcPct val="150000"/>
              </a:lnSpc>
            </a:pPr>
            <a:r>
              <a:rPr lang="zh" sz="1900" dirty="0"/>
              <a:t>卫生、安全且便于社区使用 </a:t>
            </a:r>
          </a:p>
          <a:p>
            <a:pPr marL="285750" indent="-285750" rtl="0">
              <a:lnSpc>
                <a:spcPct val="150000"/>
              </a:lnSpc>
            </a:pPr>
            <a:r>
              <a:rPr lang="zh" sz="1900" dirty="0"/>
              <a:t>恢复用户尊严</a:t>
            </a:r>
          </a:p>
          <a:p>
            <a:pPr marL="285750" indent="-285750" rtl="0">
              <a:lnSpc>
                <a:spcPct val="150000"/>
              </a:lnSpc>
            </a:pPr>
            <a:r>
              <a:rPr lang="zh" sz="1900" dirty="0"/>
              <a:t>生活污水就地处理系统的安全运行</a:t>
            </a:r>
          </a:p>
          <a:p>
            <a:pPr marL="285750" indent="-285750" rtl="0">
              <a:lnSpc>
                <a:spcPct val="150000"/>
              </a:lnSpc>
            </a:pPr>
            <a:r>
              <a:rPr lang="zh" sz="1900" dirty="0"/>
              <a:t>能够生产副产品 </a:t>
            </a:r>
          </a:p>
          <a:p>
            <a:pPr marL="285750" indent="-285750" rtl="0">
              <a:lnSpc>
                <a:spcPct val="150000"/>
              </a:lnSpc>
            </a:pPr>
            <a:endParaRPr lang="en-US" sz="1800" dirty="0"/>
          </a:p>
          <a:p>
            <a:pPr marL="285750" indent="-285750" rtl="0">
              <a:lnSpc>
                <a:spcPct val="150000"/>
              </a:lnSpc>
            </a:pPr>
            <a:endParaRPr lang="en-US" sz="1800" dirty="0"/>
          </a:p>
          <a:p>
            <a:pPr marL="285750" indent="-285750" rtl="0">
              <a:lnSpc>
                <a:spcPct val="150000"/>
              </a:lnSpc>
            </a:pPr>
            <a:endParaRPr lang="en-US" sz="1800" dirty="0"/>
          </a:p>
          <a:p>
            <a:pPr marL="285750" indent="-285750" rtl="0">
              <a:lnSpc>
                <a:spcPct val="150000"/>
              </a:lnSpc>
            </a:pPr>
            <a:endParaRPr lang="en-US" dirty="0"/>
          </a:p>
        </p:txBody>
      </p:sp>
      <p:sp>
        <p:nvSpPr>
          <p:cNvPr id="3" name="Slide Number Placeholder 2"/>
          <p:cNvSpPr>
            <a:spLocks noGrp="1"/>
          </p:cNvSpPr>
          <p:nvPr>
            <p:ph type="sldNum" sz="quarter" idx="12"/>
          </p:nvPr>
        </p:nvSpPr>
        <p:spPr/>
        <p:txBody>
          <a:bodyPr rtlCol="0"/>
          <a:lstStyle/>
          <a:p>
            <a:pPr rtl="0"/>
            <a:fld id="{3AF06680-C8A7-4B16-9D12-C8E67A63F5D0}" type="slidenum">
              <a:rPr lang="en-ZA" smtClean="0"/>
              <a:t>9</a:t>
            </a:fld>
            <a:endParaRPr lang="en-ZA" dirty="0"/>
          </a:p>
        </p:txBody>
      </p:sp>
      <p:sp>
        <p:nvSpPr>
          <p:cNvPr id="8" name="Rectangle 7"/>
          <p:cNvSpPr/>
          <p:nvPr/>
        </p:nvSpPr>
        <p:spPr>
          <a:xfrm flipV="1">
            <a:off x="3049777" y="959845"/>
            <a:ext cx="736076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
        <p:nvSpPr>
          <p:cNvPr id="15" name="Rectangle 14"/>
          <p:cNvSpPr/>
          <p:nvPr/>
        </p:nvSpPr>
        <p:spPr>
          <a:xfrm>
            <a:off x="650787" y="6276984"/>
            <a:ext cx="9517151" cy="79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ZA" dirty="0"/>
          </a:p>
        </p:txBody>
      </p:sp>
    </p:spTree>
    <p:custDataLst>
      <p:tags r:id="rId1"/>
    </p:custDataLst>
    <p:extLst>
      <p:ext uri="{BB962C8B-B14F-4D97-AF65-F5344CB8AC3E}">
        <p14:creationId xmlns:p14="http://schemas.microsoft.com/office/powerpoint/2010/main" val="19156297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9"/>
  <p:tag name="ARTICULATE_DESIGN_ID_OFFICE THEME" val="8XB9C8HO"/>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D583ECD4E87EE4F8548C68E3D2138E6" ma:contentTypeVersion="0" ma:contentTypeDescription="Create a new document." ma:contentTypeScope="" ma:versionID="e6ba05d630c25e89ddc14afa6cc3b63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F91116-AEB2-4544-9DDE-8365858DD870}">
  <ds:schemaRefs>
    <ds:schemaRef ds:uri="http://schemas.microsoft.com/sharepoint/v3/contenttype/forms"/>
  </ds:schemaRefs>
</ds:datastoreItem>
</file>

<file path=customXml/itemProps2.xml><?xml version="1.0" encoding="utf-8"?>
<ds:datastoreItem xmlns:ds="http://schemas.openxmlformats.org/officeDocument/2006/customXml" ds:itemID="{22C4309C-6D83-4655-982E-42EE17291C6B}">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1F77019-5EDB-4F84-A6A9-94E9481646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8774</TotalTime>
  <Words>6006</Words>
  <Application>Microsoft Office PowerPoint</Application>
  <PresentationFormat>Widescreen</PresentationFormat>
  <Paragraphs>707</Paragraphs>
  <Slides>69</Slides>
  <Notes>69</Notes>
  <HiddenSlides>6</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69</vt:i4>
      </vt:variant>
    </vt:vector>
  </HeadingPairs>
  <TitlesOfParts>
    <vt:vector size="82" baseType="lpstr">
      <vt:lpstr>宋体</vt:lpstr>
      <vt:lpstr>游ゴシック</vt:lpstr>
      <vt:lpstr>游ゴシック Light</vt:lpstr>
      <vt:lpstr>Arial</vt:lpstr>
      <vt:lpstr>Arial Black</vt:lpstr>
      <vt:lpstr>Calibri</vt:lpstr>
      <vt:lpstr>Calibri Light</vt:lpstr>
      <vt:lpstr>等线</vt:lpstr>
      <vt:lpstr>等线 Light</vt:lpstr>
      <vt:lpstr>Times New Roman</vt:lpstr>
      <vt:lpstr>Wingdings</vt:lpstr>
      <vt:lpstr>Office Theme</vt:lpstr>
      <vt:lpstr>Custom Design</vt:lpstr>
      <vt:lpstr>PowerPoint Presentation</vt:lpstr>
      <vt:lpstr>PowerPoint Presentation</vt:lpstr>
      <vt:lpstr>PowerPoint Presentation</vt:lpstr>
      <vt:lpstr>PowerPoint Presentation</vt:lpstr>
      <vt:lpstr>ISO 24521 </vt:lpstr>
      <vt:lpstr>引言</vt:lpstr>
      <vt:lpstr>引言 </vt:lpstr>
      <vt:lpstr>引言 </vt:lpstr>
      <vt:lpstr>采用ISO 24521的好处 </vt:lpstr>
      <vt:lpstr>I最初重点_ ISO 24521</vt:lpstr>
      <vt:lpstr>污水公用事业的主要目标</vt:lpstr>
      <vt:lpstr>ISO 24521的目标 </vt:lpstr>
      <vt:lpstr>污水公用事业的目标 </vt:lpstr>
      <vt:lpstr>保障公共健康 </vt:lpstr>
      <vt:lpstr>保障公共健康 </vt:lpstr>
      <vt:lpstr>保障用户和操作者 </vt:lpstr>
      <vt:lpstr>PowerPoint Presentation</vt:lpstr>
      <vt:lpstr>正常和紧急情况 </vt:lpstr>
      <vt:lpstr>系统的可持续性 </vt:lpstr>
      <vt:lpstr>促进社区可持续发展 </vt:lpstr>
      <vt:lpstr>促进社区可持续发展 </vt:lpstr>
      <vt:lpstr>促进社区可持续发展 </vt:lpstr>
      <vt:lpstr>基础性生活污水就地处理系统的组成</vt:lpstr>
      <vt:lpstr>基础性生活污水就地处理系统的组成 </vt:lpstr>
      <vt:lpstr>用户界面（围闭）  </vt:lpstr>
      <vt:lpstr>用户界面（围闭）</vt:lpstr>
      <vt:lpstr>用户界面（围闭）</vt:lpstr>
      <vt:lpstr>收集和运输  </vt:lpstr>
      <vt:lpstr>收集和运输  </vt:lpstr>
      <vt:lpstr>处理 </vt:lpstr>
      <vt:lpstr>处理 </vt:lpstr>
      <vt:lpstr>处理 </vt:lpstr>
      <vt:lpstr>处置/再利用  </vt:lpstr>
      <vt:lpstr>处置/再利用  </vt:lpstr>
      <vt:lpstr>PowerPoint Presentation</vt:lpstr>
      <vt:lpstr>基础性生活污水就地处理系统的管理</vt:lpstr>
      <vt:lpstr>基础性生活污水就地处理系统的管理</vt:lpstr>
      <vt:lpstr>基本管理  </vt:lpstr>
      <vt:lpstr>基本管理  </vt:lpstr>
      <vt:lpstr>利益相关方的关系 </vt:lpstr>
      <vt:lpstr>利益相关方的教育和/或培训 </vt:lpstr>
      <vt:lpstr>利益相关方的教育和/或培训 </vt:lpstr>
      <vt:lpstr>环境管理 </vt:lpstr>
      <vt:lpstr>环境管理 </vt:lpstr>
      <vt:lpstr>风险管理  </vt:lpstr>
      <vt:lpstr>风险管理  </vt:lpstr>
      <vt:lpstr>风险管理  </vt:lpstr>
      <vt:lpstr>风险管理  </vt:lpstr>
      <vt:lpstr>风险的场地评估  </vt:lpstr>
      <vt:lpstr>故障原因  </vt:lpstr>
      <vt:lpstr>规划和建设  </vt:lpstr>
      <vt:lpstr>PowerPoint Presentation</vt:lpstr>
      <vt:lpstr> 技术选择原则 </vt:lpstr>
      <vt:lpstr>操作和维护</vt:lpstr>
      <vt:lpstr>操作和维护  </vt:lpstr>
      <vt:lpstr>操作和维护  </vt:lpstr>
      <vt:lpstr>制定操作计划和说明 </vt:lpstr>
      <vt:lpstr>制定操作计划和说明 </vt:lpstr>
      <vt:lpstr>制定维护计划和指南 </vt:lpstr>
      <vt:lpstr>制定维护计划和指南 </vt:lpstr>
      <vt:lpstr>制定维护计划和指南 </vt:lpstr>
      <vt:lpstr>制定收集环节的计划和指南</vt:lpstr>
      <vt:lpstr>制定收集环节的计划和指南</vt:lpstr>
      <vt:lpstr>制定收集环节的计划和指南</vt:lpstr>
      <vt:lpstr>健康和安全问题</vt:lpstr>
      <vt:lpstr>健康与安全  </vt:lpstr>
      <vt:lpstr>健康与安全  </vt:lpstr>
      <vt:lpstr>公共健康计划 </vt:lpstr>
      <vt:lpstr>PowerPoint Presentation</vt:lpstr>
    </vt:vector>
  </TitlesOfParts>
  <Company>SABS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Bjorn.Buyst@sabs.co.za</dc:creator>
  <cp:lastModifiedBy>Attiya Sayyed</cp:lastModifiedBy>
  <cp:revision>339</cp:revision>
  <cp:lastPrinted>2017-02-06T13:21:41Z</cp:lastPrinted>
  <dcterms:created xsi:type="dcterms:W3CDTF">2017-01-27T13:09:35Z</dcterms:created>
  <dcterms:modified xsi:type="dcterms:W3CDTF">2020-06-22T17:21:31Z</dcterms:modified>
  <cp:category>Corporate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0x0101004D583ECD4E87EE4F8548C68E3D2138E6</vt:lpwstr>
  </property>
  <property fmtid="{D5CDD505-2E9C-101B-9397-08002B2CF9AE}" pid="3" name="ArticulateGUID">
    <vt:lpwstr>4C25C0B7-76A8-4B2B-97B8-86C5EB18E645</vt:lpwstr>
  </property>
  <property fmtid="{D5CDD505-2E9C-101B-9397-08002B2CF9AE}" pid="4" name="ArticulatePath">
    <vt:lpwstr>ISO 24521_final</vt:lpwstr>
  </property>
</Properties>
</file>